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1"/>
    <p:restoredTop sz="86544"/>
  </p:normalViewPr>
  <p:slideViewPr>
    <p:cSldViewPr snapToGrid="0" snapToObjects="1" showGuides="1">
      <p:cViewPr varScale="1">
        <p:scale>
          <a:sx n="174" d="100"/>
          <a:sy n="174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ABD2D-3E39-EF46-B055-7D0434EFA7DA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40C3F-4126-E147-AD77-0AC8236B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Correlation?? (Pearson 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Zhao, C., 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Stolzenberg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 Weinstein, 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Noskov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L. Shi (2012). "Ion-controlled conformational dynamics in the outward-open transition from an occluded state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Biophys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103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(5): 878-888.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40C3F-4126-E147-AD77-0AC8236BA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435F-8DB3-B743-83D4-78D1577F0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B2A24-D234-364F-AD65-8D0EED7E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6847-5142-3B43-B89A-A2B32535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E664-1338-6B43-9CA4-96F5AF28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E15D-E366-824F-8A5F-BCF8447D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7C05-AA75-AA40-830A-7775A164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5377-2D48-3E48-8B5E-2DC2E89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A002-0087-F642-BD4F-D6BAEC11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542F-7B11-DD43-A3DA-B5A93880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22A4-48A8-9942-93C9-229F3C73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5DA22-310F-934F-8590-5D79D2A38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4F322-AC78-DD44-9BF2-F6FD6BE3C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7D8D-35A1-CC40-9434-64099596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EDD29-3EC4-3E4A-838A-E4E4E983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A04A-E6CA-6E40-8780-F509BC2A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23E0-6B94-1B4A-8D54-F57EEF97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9F0D-6912-0242-BDC7-36193F68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A2E1-7204-0C4B-A35A-19C43CB4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289F-9A23-BB47-AFD4-5ECCAD6B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20926-4090-E945-BFA7-2A9142A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339E-E03F-3249-B2AE-A2960DDD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69CD-5E08-E14D-A72D-E6E82E5E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7B75-EB92-FD44-862C-39062BA0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C990-F086-7E46-BDD7-C24AFBD7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61A8-F2F3-C84C-B3BC-5FC87686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159A-3A33-9A47-B175-C9456731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E4CC-D732-F74F-BD86-6245E5999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1FAAC-8064-5242-8F5E-96E6C838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7DD38-C5C1-E748-949F-4057DAAF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6889B-C8BC-E74B-B1D9-7ACA6A7F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2A483-064E-F043-9E24-63C498A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FF5F-077D-BB49-9DDC-F0227C1E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3E48-E604-D04E-98C6-E2733124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84AC9-FF57-C64A-8099-5849E7E5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AEBCD-B467-704C-9342-EB0E69631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F0849-C680-FB4D-A637-20805A23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BBF6-7C4E-B047-AE04-EA2F8E1F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E3056-4F4C-DC4F-A9BC-53D81D3D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FE618-E489-6543-9978-4AC1062E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19DF-1695-6B4A-B309-19A79023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3C685-ED18-1E4C-A08C-D14855FD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60C15-10DE-3E40-B9B4-0A928904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0E462-4AFB-704D-BB68-8363603F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13609-8A4D-BD43-BD8F-C6496283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F6411-8510-C143-BC73-1DDBC9ED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8A4C3-449A-924A-B040-D75E0AD6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E449-A25A-2641-9FDD-C129BAF7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DC59-BFED-9640-B946-2AFD4B67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FC61-54E0-234C-8BF4-523E124BC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17DD-5D93-464A-B163-6D7325D7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78C64-6961-3C47-8218-F4DF5842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56B6-42FB-F54E-8C16-B09C7AED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041A-8A76-7D43-A3F7-85B6010A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40794-3A5F-964C-B650-4C07CF79C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EB9B-C741-6B4C-A470-2B24CCCD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CF216-B1E1-2348-8392-1B92ADF2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3325E-A974-A94E-B3A1-CDB2FB8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5066-2FF4-AD40-A7FD-A2EC8F24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6B189-0A1D-C644-BC44-AA5BDB66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1503-EA96-8C4E-A525-22F6847B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A903-3785-254F-B42B-484DA7BBC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A69E-7167-BB4B-9BF4-B8607778768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806A-FED8-0040-8D9D-84CB27752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0E952-977C-D84D-81EF-A26BE69F4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23C-98FD-CD4C-9ED7-C9B1F54D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F267-A230-6E43-8C2C-243AD8B4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59" y="323054"/>
            <a:ext cx="10515600" cy="593875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Global measurement (protein / protein)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Principle axis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SASA (interface contacts)??</a:t>
            </a:r>
          </a:p>
          <a:p>
            <a:endParaRPr lang="en-US" dirty="0"/>
          </a:p>
          <a:p>
            <a:r>
              <a:rPr lang="en-US" dirty="0"/>
              <a:t>Local measurement (segments based)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Contact frequency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Interface residue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Atom type  contact…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Helix (</a:t>
            </a:r>
            <a:r>
              <a:rPr lang="en-US" dirty="0">
                <a:highlight>
                  <a:srgbClr val="FFFF00"/>
                </a:highlight>
              </a:rPr>
              <a:t>beta strand</a:t>
            </a:r>
            <a:r>
              <a:rPr lang="en-US" dirty="0"/>
              <a:t>) angles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Helix (</a:t>
            </a:r>
            <a:r>
              <a:rPr lang="en-US" dirty="0">
                <a:highlight>
                  <a:srgbClr val="FFFF00"/>
                </a:highlight>
              </a:rPr>
              <a:t>beta strand</a:t>
            </a:r>
            <a:r>
              <a:rPr lang="en-US" dirty="0"/>
              <a:t>) distance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Need to think how to include beta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Interface residues chi1 angle ??</a:t>
            </a:r>
          </a:p>
          <a:p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Water counts?? Water bridge?? Potential water-mediate HB??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PIA2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Binding site chi1 angle/distance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TMs angle/distance</a:t>
            </a:r>
          </a:p>
          <a:p>
            <a:pPr lvl="1"/>
            <a:endParaRPr lang="en-US" dirty="0"/>
          </a:p>
          <a:p>
            <a:r>
              <a:rPr lang="en-US" dirty="0"/>
              <a:t>Bio-related measurement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RMSD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Correlation in between observations???? (Pearson R)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to find stronger signal</a:t>
            </a:r>
          </a:p>
          <a:p>
            <a:endParaRPr lang="en-US" u="sng" dirty="0"/>
          </a:p>
          <a:p>
            <a:r>
              <a:rPr lang="en-US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112394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A2F6E-AEB3-B748-9806-C302F50D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75" y="438406"/>
            <a:ext cx="2896222" cy="290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FDA903-F8C7-644C-BD6A-B104DDC3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83" y="3511219"/>
            <a:ext cx="2737414" cy="2576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BC0603-FFED-814A-AEB3-C5F3F316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97" y="356187"/>
            <a:ext cx="3264578" cy="30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5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1256-7F2C-0640-B03A-E44321A88C0D}"/>
              </a:ext>
            </a:extLst>
          </p:cNvPr>
          <p:cNvSpPr txBox="1"/>
          <p:nvPr/>
        </p:nvSpPr>
        <p:spPr>
          <a:xfrm>
            <a:off x="1211855" y="1322024"/>
            <a:ext cx="4358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Check </a:t>
            </a:r>
            <a:r>
              <a:rPr lang="en-US" dirty="0" err="1"/>
              <a:t>pdb</a:t>
            </a:r>
            <a:r>
              <a:rPr lang="en-US" dirty="0"/>
              <a:t>/</a:t>
            </a:r>
            <a:r>
              <a:rPr lang="en-US" dirty="0" err="1"/>
              <a:t>dcds</a:t>
            </a:r>
            <a:r>
              <a:rPr lang="en-US" dirty="0"/>
              <a:t>….</a:t>
            </a:r>
          </a:p>
          <a:p>
            <a:pPr marL="342900" indent="-342900">
              <a:buAutoNum type="arabicPeriod"/>
            </a:pPr>
            <a:r>
              <a:rPr lang="en-US" dirty="0"/>
              <a:t>Toy model to ensure helix angle is right…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163</Words>
  <Application>Microsoft Macintosh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Kuo Hao (NIH/NIDA) [C]</dc:creator>
  <cp:lastModifiedBy>Lee, Kuo Hao (NIH/NIDA) [C]</cp:lastModifiedBy>
  <cp:revision>23</cp:revision>
  <dcterms:created xsi:type="dcterms:W3CDTF">2020-12-15T20:08:04Z</dcterms:created>
  <dcterms:modified xsi:type="dcterms:W3CDTF">2021-01-04T22:05:05Z</dcterms:modified>
</cp:coreProperties>
</file>