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94" r:id="rId5"/>
    <p:sldId id="295" r:id="rId6"/>
    <p:sldId id="296" r:id="rId7"/>
    <p:sldId id="297" r:id="rId8"/>
    <p:sldId id="301" r:id="rId9"/>
    <p:sldId id="302" r:id="rId10"/>
    <p:sldId id="303" r:id="rId11"/>
    <p:sldId id="304" r:id="rId12"/>
    <p:sldId id="298" r:id="rId13"/>
    <p:sldId id="29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085A-3B75-AD95-E620-777BF17B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671639"/>
            <a:ext cx="5605463" cy="1204912"/>
          </a:xfrm>
        </p:spPr>
        <p:txBody>
          <a:bodyPr>
            <a:noAutofit/>
          </a:bodyPr>
          <a:lstStyle/>
          <a:p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Sitka Small Semibold" pitchFamily="2" charset="0"/>
                <a:ea typeface="+mj-ea"/>
              </a:rPr>
              <a:t>Smart Traffic Monitoring</a:t>
            </a:r>
            <a:endParaRPr lang="en-IN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9C11-BB67-E0CE-1A10-65D53B8AB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923" y="3065837"/>
            <a:ext cx="5655068" cy="704778"/>
          </a:xfrm>
        </p:spPr>
        <p:txBody>
          <a:bodyPr>
            <a:noAutofit/>
          </a:bodyPr>
          <a:lstStyle/>
          <a:p>
            <a:r>
              <a:rPr lang="en-US" sz="4000" dirty="0"/>
              <a:t>Major Project</a:t>
            </a:r>
            <a:endParaRPr lang="en-IN" sz="4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6FA2-916E-5C91-5E4C-489B1478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592D94-9DDB-E2EB-9B68-F66E04C4EF6B}"/>
              </a:ext>
            </a:extLst>
          </p:cNvPr>
          <p:cNvCxnSpPr>
            <a:cxnSpLocks/>
          </p:cNvCxnSpPr>
          <p:nvPr/>
        </p:nvCxnSpPr>
        <p:spPr>
          <a:xfrm>
            <a:off x="1464923" y="2971194"/>
            <a:ext cx="423295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4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2530-FFFC-6A47-B13B-0CDB86E0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05F6-E3B8-673E-F7A5-CBCE112FA6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3763D-7506-74C6-9561-B240C23920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C9027-CB9D-4D89-1DCF-CDFB08F73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5F3D4D-9603-B1D3-1CEE-C278A12B234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4EA693-9620-6D1D-0B84-9A49C8753F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17ADEE-2E74-DF76-28C9-7A3BF4C48F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B8B5EC9-710B-2D93-6E76-D0AAAD7B281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58A95B9-9FF3-4AAC-40BA-2E2C22D8F2C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C983BC2-EAD4-9036-6354-DD0B2F615F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87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2E2F-2E05-708C-6C0A-B2A41CB5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BA9F-5E2D-AA10-4645-E2C42C22B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3DE1-22AE-F29C-E703-2BAFB7F6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011F9-D05B-C3FC-A1CB-F1BE640B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36AD-7B99-0528-B446-753D05C7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7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C82F8-1C52-4605-245D-08A95CADD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9321" y="2582955"/>
            <a:ext cx="2753475" cy="514350"/>
          </a:xfrm>
        </p:spPr>
        <p:txBody>
          <a:bodyPr/>
          <a:lstStyle/>
          <a:p>
            <a:r>
              <a:rPr lang="en-US" sz="3200" b="1" dirty="0"/>
              <a:t>2021csb085</a:t>
            </a:r>
            <a:endParaRPr lang="en-IN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C6267-4FB5-DD63-FD6D-069BED2D79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3573" y="4729058"/>
            <a:ext cx="2650732" cy="79137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2021csb086</a:t>
            </a:r>
            <a:endParaRPr kumimoji="0" lang="en-IN" sz="3200" b="1" i="0" u="none" strike="noStrike" kern="1200" cap="all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365A0-1C9F-92CC-C413-24569096B8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4819" y="3856882"/>
            <a:ext cx="2650732" cy="5143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2021csb051</a:t>
            </a:r>
            <a:endParaRPr kumimoji="0" lang="en-IN" sz="3200" b="1" i="0" u="none" strike="noStrike" kern="1200" cap="all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700D63-CA21-6D12-1309-5EB9EFDEE8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5485" y="1710779"/>
            <a:ext cx="2573454" cy="51435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all" spc="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2021csb075</a:t>
            </a:r>
            <a:endParaRPr kumimoji="0" lang="en-IN" sz="3200" b="1" i="0" u="none" strike="noStrike" kern="1200" cap="all" spc="15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38E5B9-F3DA-FAD3-07E3-3704532225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7255" y="2524955"/>
            <a:ext cx="5552880" cy="1010842"/>
          </a:xfrm>
        </p:spPr>
        <p:txBody>
          <a:bodyPr>
            <a:normAutofit fontScale="77500" lnSpcReduction="20000"/>
          </a:bodyPr>
          <a:lstStyle/>
          <a:p>
            <a:r>
              <a:rPr lang="en-US" sz="4800" dirty="0"/>
              <a:t>GOLLA PRAVEEN KUMAR</a:t>
            </a:r>
            <a:endParaRPr lang="en-IN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BA1C22-0182-98F3-997B-65B3E61BB0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619322"/>
            <a:ext cx="5539095" cy="1010842"/>
          </a:xfrm>
        </p:spPr>
        <p:txBody>
          <a:bodyPr>
            <a:normAutofit/>
          </a:bodyPr>
          <a:lstStyle/>
          <a:p>
            <a:r>
              <a:rPr lang="en-US" sz="3600" dirty="0"/>
              <a:t>LASIEWDOR</a:t>
            </a:r>
            <a:endParaRPr lang="en-IN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B19E40-BDA3-A086-8A81-71AA13E46B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3241" y="3497451"/>
            <a:ext cx="5539095" cy="1010842"/>
          </a:xfrm>
        </p:spPr>
        <p:txBody>
          <a:bodyPr>
            <a:normAutofit/>
          </a:bodyPr>
          <a:lstStyle/>
          <a:p>
            <a:r>
              <a:rPr lang="en-US" sz="3600" dirty="0"/>
              <a:t>ANUJ SINGH</a:t>
            </a:r>
            <a:endParaRPr lang="en-IN" sz="3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A387A6F-7186-5962-299F-65CF4DC81E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31587" y="1403084"/>
            <a:ext cx="5539095" cy="1010842"/>
          </a:xfrm>
        </p:spPr>
        <p:txBody>
          <a:bodyPr>
            <a:normAutofit/>
          </a:bodyPr>
          <a:lstStyle/>
          <a:p>
            <a:r>
              <a:rPr lang="en-US" sz="3600" dirty="0"/>
              <a:t>RAJKUMAR VARMA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9534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6BEF3E0-AB74-71D8-BF82-0F710DABA537}"/>
              </a:ext>
            </a:extLst>
          </p:cNvPr>
          <p:cNvSpPr txBox="1"/>
          <p:nvPr/>
        </p:nvSpPr>
        <p:spPr>
          <a:xfrm>
            <a:off x="4246880" y="42672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Phases of Smart Traffic Monitoring System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F1D81-073E-A056-05E2-E9517A3843E0}"/>
              </a:ext>
            </a:extLst>
          </p:cNvPr>
          <p:cNvSpPr txBox="1"/>
          <p:nvPr/>
        </p:nvSpPr>
        <p:spPr>
          <a:xfrm>
            <a:off x="2621280" y="1493520"/>
            <a:ext cx="7874000" cy="333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Learning and implementing Simplest Single objects detection model running in console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Upgrading Single objects detection to put boxes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Upgrading model 2 to detect multiple objects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detecting a specified car and  Measuring its speed.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Upgrading to detect multiple car and Measuring its speed.</a:t>
            </a:r>
          </a:p>
        </p:txBody>
      </p:sp>
    </p:spTree>
    <p:extLst>
      <p:ext uri="{BB962C8B-B14F-4D97-AF65-F5344CB8AC3E}">
        <p14:creationId xmlns:p14="http://schemas.microsoft.com/office/powerpoint/2010/main" val="53306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6BA63-CC90-E8B2-7F72-B70EE92CF2AD}"/>
              </a:ext>
            </a:extLst>
          </p:cNvPr>
          <p:cNvSpPr txBox="1"/>
          <p:nvPr/>
        </p:nvSpPr>
        <p:spPr>
          <a:xfrm>
            <a:off x="1249680" y="406400"/>
            <a:ext cx="920496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Learning and implementing Simplest Single objects detection model running in console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866BA-0545-7563-E31A-F1D35AD58517}"/>
              </a:ext>
            </a:extLst>
          </p:cNvPr>
          <p:cNvSpPr txBox="1"/>
          <p:nvPr/>
        </p:nvSpPr>
        <p:spPr>
          <a:xfrm>
            <a:off x="1249680" y="1605280"/>
            <a:ext cx="9204960" cy="33348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				Sub Phases of Phase 1</a:t>
            </a:r>
          </a:p>
          <a:p>
            <a:pPr>
              <a:lnSpc>
                <a:spcPct val="200000"/>
              </a:lnSpc>
            </a:pPr>
            <a:r>
              <a:rPr lang="en-US" dirty="0"/>
              <a:t>1A. Leaning the basics of object classification using deep learning Neural Network via utilizing Convolution Neural Network on MNIST Dataset.</a:t>
            </a:r>
          </a:p>
          <a:p>
            <a:pPr>
              <a:lnSpc>
                <a:spcPct val="200000"/>
              </a:lnSpc>
            </a:pPr>
            <a:r>
              <a:rPr lang="en-US" dirty="0"/>
              <a:t>1B. Upgrading the model to classify object like whether vehicle is present in given pics or not, by using real traffic dataset</a:t>
            </a:r>
          </a:p>
          <a:p>
            <a:pPr>
              <a:lnSpc>
                <a:spcPct val="200000"/>
              </a:lnSpc>
            </a:pPr>
            <a:r>
              <a:rPr lang="en-US" dirty="0"/>
              <a:t>1C.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39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6BA63-CC90-E8B2-7F72-B70EE92CF2AD}"/>
              </a:ext>
            </a:extLst>
          </p:cNvPr>
          <p:cNvSpPr txBox="1"/>
          <p:nvPr/>
        </p:nvSpPr>
        <p:spPr>
          <a:xfrm>
            <a:off x="2758440" y="304800"/>
            <a:ext cx="6187440" cy="5648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2. Upgrading Single objects detection to put boxes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866BA-0545-7563-E31A-F1D35AD58517}"/>
              </a:ext>
            </a:extLst>
          </p:cNvPr>
          <p:cNvSpPr txBox="1"/>
          <p:nvPr/>
        </p:nvSpPr>
        <p:spPr>
          <a:xfrm>
            <a:off x="1249680" y="1605280"/>
            <a:ext cx="9204960" cy="2226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				Sub Phases of Phase 1</a:t>
            </a:r>
          </a:p>
          <a:p>
            <a:pPr>
              <a:lnSpc>
                <a:spcPct val="200000"/>
              </a:lnSpc>
            </a:pPr>
            <a:r>
              <a:rPr lang="en-US" dirty="0"/>
              <a:t>2A. Leaning the basics of how to make boxes of different size</a:t>
            </a:r>
          </a:p>
          <a:p>
            <a:pPr>
              <a:lnSpc>
                <a:spcPct val="200000"/>
              </a:lnSpc>
            </a:pPr>
            <a:r>
              <a:rPr lang="en-US" dirty="0"/>
              <a:t>2B. Learning and implementing how to put boxes on detected object.</a:t>
            </a:r>
          </a:p>
          <a:p>
            <a:pPr>
              <a:lnSpc>
                <a:spcPct val="200000"/>
              </a:lnSpc>
            </a:pPr>
            <a:r>
              <a:rPr lang="en-US" dirty="0"/>
              <a:t>2C.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16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6BA63-CC90-E8B2-7F72-B70EE92CF2AD}"/>
              </a:ext>
            </a:extLst>
          </p:cNvPr>
          <p:cNvSpPr txBox="1"/>
          <p:nvPr/>
        </p:nvSpPr>
        <p:spPr>
          <a:xfrm>
            <a:off x="2758440" y="304800"/>
            <a:ext cx="6187440" cy="5648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3. Upgrading model 2 to detect multiple objects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866BA-0545-7563-E31A-F1D35AD58517}"/>
              </a:ext>
            </a:extLst>
          </p:cNvPr>
          <p:cNvSpPr txBox="1"/>
          <p:nvPr/>
        </p:nvSpPr>
        <p:spPr>
          <a:xfrm>
            <a:off x="1249680" y="1605280"/>
            <a:ext cx="9204960" cy="2226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				Sub Phases of Phase 3</a:t>
            </a:r>
          </a:p>
          <a:p>
            <a:pPr>
              <a:lnSpc>
                <a:spcPct val="200000"/>
              </a:lnSpc>
            </a:pPr>
            <a:r>
              <a:rPr lang="en-US" dirty="0"/>
              <a:t>3A. Learning and implementing how to detect multiple object in a given dataset </a:t>
            </a:r>
          </a:p>
          <a:p>
            <a:pPr>
              <a:lnSpc>
                <a:spcPct val="200000"/>
              </a:lnSpc>
            </a:pPr>
            <a:r>
              <a:rPr lang="en-US" dirty="0"/>
              <a:t>3B. Upgrading code to detect object and put boxes on it</a:t>
            </a:r>
          </a:p>
          <a:p>
            <a:pPr>
              <a:lnSpc>
                <a:spcPct val="200000"/>
              </a:lnSpc>
            </a:pPr>
            <a:r>
              <a:rPr lang="en-US" dirty="0"/>
              <a:t>3C.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7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6BA63-CC90-E8B2-7F72-B70EE92CF2AD}"/>
              </a:ext>
            </a:extLst>
          </p:cNvPr>
          <p:cNvSpPr txBox="1"/>
          <p:nvPr/>
        </p:nvSpPr>
        <p:spPr>
          <a:xfrm>
            <a:off x="2758440" y="304800"/>
            <a:ext cx="6187440" cy="5648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4. detecting a specified car and  Measuring its speed.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866BA-0545-7563-E31A-F1D35AD58517}"/>
              </a:ext>
            </a:extLst>
          </p:cNvPr>
          <p:cNvSpPr txBox="1"/>
          <p:nvPr/>
        </p:nvSpPr>
        <p:spPr>
          <a:xfrm>
            <a:off x="1249680" y="1605280"/>
            <a:ext cx="9204960" cy="2226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				Sub Phases of Phase 4</a:t>
            </a:r>
          </a:p>
          <a:p>
            <a:pPr>
              <a:lnSpc>
                <a:spcPct val="200000"/>
              </a:lnSpc>
            </a:pPr>
            <a:r>
              <a:rPr lang="en-US" dirty="0"/>
              <a:t>4A. Understanding the frame rate and it’s relation with car</a:t>
            </a:r>
          </a:p>
          <a:p>
            <a:pPr>
              <a:lnSpc>
                <a:spcPct val="200000"/>
              </a:lnSpc>
            </a:pPr>
            <a:r>
              <a:rPr lang="en-US" dirty="0"/>
              <a:t>4B. Upgrading code 3 to detect object and put boxes and measure speed of a single object</a:t>
            </a:r>
          </a:p>
          <a:p>
            <a:pPr>
              <a:lnSpc>
                <a:spcPct val="200000"/>
              </a:lnSpc>
            </a:pPr>
            <a:r>
              <a:rPr lang="en-US" dirty="0"/>
              <a:t>4C.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94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06BA63-CC90-E8B2-7F72-B70EE92CF2AD}"/>
              </a:ext>
            </a:extLst>
          </p:cNvPr>
          <p:cNvSpPr txBox="1"/>
          <p:nvPr/>
        </p:nvSpPr>
        <p:spPr>
          <a:xfrm>
            <a:off x="2758440" y="304800"/>
            <a:ext cx="6187440" cy="5648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5. Upgrading to detect multiple car and Measuring its speed.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866BA-0545-7563-E31A-F1D35AD58517}"/>
              </a:ext>
            </a:extLst>
          </p:cNvPr>
          <p:cNvSpPr txBox="1"/>
          <p:nvPr/>
        </p:nvSpPr>
        <p:spPr>
          <a:xfrm>
            <a:off x="1249680" y="1605280"/>
            <a:ext cx="9204960" cy="22268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				Sub Phases of Phase 5</a:t>
            </a:r>
          </a:p>
          <a:p>
            <a:pPr>
              <a:lnSpc>
                <a:spcPct val="200000"/>
              </a:lnSpc>
            </a:pPr>
            <a:r>
              <a:rPr lang="en-US" dirty="0"/>
              <a:t>5A. Upgrading the code 4 to detect multiple car put boxes and measuring its speed</a:t>
            </a:r>
          </a:p>
          <a:p>
            <a:pPr>
              <a:lnSpc>
                <a:spcPct val="200000"/>
              </a:lnSpc>
            </a:pPr>
            <a:r>
              <a:rPr lang="en-US" dirty="0"/>
              <a:t>5B. Testing on real data via web cam</a:t>
            </a:r>
          </a:p>
          <a:p>
            <a:pPr>
              <a:lnSpc>
                <a:spcPct val="200000"/>
              </a:lnSpc>
            </a:pPr>
            <a:r>
              <a:rPr lang="en-US" dirty="0"/>
              <a:t>5C.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94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E5FE-C553-D335-E79A-32B32A99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C30D4-A8B4-A0A5-DE55-DDD60CAFE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7961-70BE-B2A5-D26D-E6BF73F9D5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F4BC7-6775-9661-5064-B2699A7F7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30149-C7FD-63F5-26C9-D72A5037F69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966C4-3BDF-62EE-1B48-D617E608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1F41E-585A-ACC1-40CA-172AD0E6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8C1F5-1A05-C5D7-1BEF-061D9B44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848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455</TotalTime>
  <Words>348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Sitka Small Semibold</vt:lpstr>
      <vt:lpstr>Tenorite</vt:lpstr>
      <vt:lpstr>Monoline</vt:lpstr>
      <vt:lpstr>Smart Traffic Monitoring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Studies in the Time Domain</dc:title>
  <dc:creator>Praveen Kumar G</dc:creator>
  <cp:lastModifiedBy>Rajkumar Verma</cp:lastModifiedBy>
  <cp:revision>10</cp:revision>
  <dcterms:created xsi:type="dcterms:W3CDTF">2022-12-05T10:20:13Z</dcterms:created>
  <dcterms:modified xsi:type="dcterms:W3CDTF">2024-09-03T22:37:35Z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