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7" r:id="rId4"/>
    <p:sldId id="264" r:id="rId5"/>
    <p:sldId id="261" r:id="rId6"/>
    <p:sldId id="262" r:id="rId7"/>
    <p:sldId id="259" r:id="rId8"/>
    <p:sldId id="260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1B47B70-1B14-4304-AC17-7FD63B3004E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695622A-AD03-4C90-BEC1-16E0306F04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30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7B70-1B14-4304-AC17-7FD63B3004E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22A-AD03-4C90-BEC1-16E0306F0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5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7B70-1B14-4304-AC17-7FD63B3004E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22A-AD03-4C90-BEC1-16E0306F04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09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7B70-1B14-4304-AC17-7FD63B3004E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22A-AD03-4C90-BEC1-16E0306F043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371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7B70-1B14-4304-AC17-7FD63B3004E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22A-AD03-4C90-BEC1-16E0306F0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275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7B70-1B14-4304-AC17-7FD63B3004E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22A-AD03-4C90-BEC1-16E0306F043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521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7B70-1B14-4304-AC17-7FD63B3004E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22A-AD03-4C90-BEC1-16E0306F04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88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7B70-1B14-4304-AC17-7FD63B3004E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22A-AD03-4C90-BEC1-16E0306F043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342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7B70-1B14-4304-AC17-7FD63B3004E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22A-AD03-4C90-BEC1-16E0306F043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16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7B70-1B14-4304-AC17-7FD63B3004E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22A-AD03-4C90-BEC1-16E0306F0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8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7B70-1B14-4304-AC17-7FD63B3004E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22A-AD03-4C90-BEC1-16E0306F043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9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7B70-1B14-4304-AC17-7FD63B3004E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22A-AD03-4C90-BEC1-16E0306F0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1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7B70-1B14-4304-AC17-7FD63B3004E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22A-AD03-4C90-BEC1-16E0306F043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0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7B70-1B14-4304-AC17-7FD63B3004E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22A-AD03-4C90-BEC1-16E0306F043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7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7B70-1B14-4304-AC17-7FD63B3004E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22A-AD03-4C90-BEC1-16E0306F0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38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7B70-1B14-4304-AC17-7FD63B3004E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22A-AD03-4C90-BEC1-16E0306F043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20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7B70-1B14-4304-AC17-7FD63B3004E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622A-AD03-4C90-BEC1-16E0306F0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0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B47B70-1B14-4304-AC17-7FD63B3004E4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95622A-AD03-4C90-BEC1-16E0306F0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67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kvyas98/myawesomecar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 err="1" smtClean="0"/>
              <a:t>TnP</a:t>
            </a:r>
            <a:r>
              <a:rPr lang="en-US" sz="5000" dirty="0" smtClean="0"/>
              <a:t> Project(</a:t>
            </a:r>
            <a:r>
              <a:rPr lang="en-US" sz="5000" dirty="0" err="1" smtClean="0"/>
              <a:t>Adv</a:t>
            </a:r>
            <a:r>
              <a:rPr lang="en-US" sz="5000" dirty="0" smtClean="0"/>
              <a:t> Python)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709533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 – Rakshit Vyas</a:t>
            </a:r>
          </a:p>
          <a:p>
            <a:r>
              <a:rPr lang="en-US" dirty="0" smtClean="0"/>
              <a:t>Class – </a:t>
            </a:r>
            <a:r>
              <a:rPr lang="en-US" dirty="0" smtClean="0"/>
              <a:t>6B</a:t>
            </a:r>
            <a:endParaRPr lang="en-US" dirty="0" smtClean="0"/>
          </a:p>
          <a:p>
            <a:r>
              <a:rPr lang="en-US" dirty="0" smtClean="0"/>
              <a:t>Enrollment no – 0103CS181115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0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have some </a:t>
            </a:r>
            <a:r>
              <a:rPr lang="en-US" dirty="0"/>
              <a:t>advanced idea and modifications </a:t>
            </a:r>
            <a:r>
              <a:rPr lang="en-US" dirty="0" smtClean="0"/>
              <a:t>which can be implemented in the </a:t>
            </a:r>
            <a:r>
              <a:rPr lang="en-US" dirty="0"/>
              <a:t>system. Some of them are – </a:t>
            </a:r>
            <a:endParaRPr lang="en-US" dirty="0" smtClean="0"/>
          </a:p>
          <a:p>
            <a:r>
              <a:rPr lang="en-US" dirty="0" smtClean="0"/>
              <a:t>GUI </a:t>
            </a:r>
            <a:r>
              <a:rPr lang="en-US" dirty="0"/>
              <a:t>modification (more user friendly</a:t>
            </a:r>
            <a:r>
              <a:rPr lang="en-US" dirty="0" smtClean="0"/>
              <a:t>).</a:t>
            </a:r>
          </a:p>
          <a:p>
            <a:r>
              <a:rPr lang="en-US" dirty="0"/>
              <a:t>Users can signup / login. </a:t>
            </a:r>
            <a:endParaRPr lang="en-US" dirty="0" smtClean="0"/>
          </a:p>
          <a:p>
            <a:r>
              <a:rPr lang="en-US" dirty="0" smtClean="0"/>
              <a:t>Users </a:t>
            </a:r>
            <a:r>
              <a:rPr lang="en-US" dirty="0"/>
              <a:t>can sell their </a:t>
            </a:r>
            <a:r>
              <a:rPr lang="en-US" dirty="0" smtClean="0"/>
              <a:t>products.</a:t>
            </a:r>
          </a:p>
          <a:p>
            <a:r>
              <a:rPr lang="en-US" dirty="0" smtClean="0"/>
              <a:t>Applying ML for Product recommendation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3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7" y="1751862"/>
            <a:ext cx="6815669" cy="1515533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9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709533"/>
          </a:xfrm>
        </p:spPr>
        <p:txBody>
          <a:bodyPr>
            <a:normAutofit/>
          </a:bodyPr>
          <a:lstStyle/>
          <a:p>
            <a:r>
              <a:rPr lang="en-US" dirty="0"/>
              <a:t>My Awesome Cart is a </a:t>
            </a:r>
            <a:r>
              <a:rPr lang="en-US" dirty="0" smtClean="0"/>
              <a:t>Ecommerce </a:t>
            </a:r>
            <a:r>
              <a:rPr lang="en-US" dirty="0"/>
              <a:t>website with all the functionality of a </a:t>
            </a:r>
            <a:r>
              <a:rPr lang="en-US" dirty="0" smtClean="0"/>
              <a:t>Ecommerce </a:t>
            </a:r>
            <a:r>
              <a:rPr lang="en-US" dirty="0"/>
              <a:t>website along with a blog section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link - </a:t>
            </a:r>
            <a:r>
              <a:rPr lang="en-US" dirty="0" smtClean="0">
                <a:hlinkClick r:id="rId2"/>
              </a:rPr>
              <a:t>https://github.com/rkvyas98/myawesomecart/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268897" y="1187540"/>
            <a:ext cx="9601196" cy="9526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b="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68897" y="2604051"/>
            <a:ext cx="9601196" cy="32931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Electronic Commerce is process of doing business through computer networks. A person sitting on his chair in front of a computer can access all the facilities of the Internet to buy or sell the products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E-Commerce </a:t>
            </a:r>
            <a:r>
              <a:rPr lang="en-US" sz="2400" dirty="0" smtClean="0"/>
              <a:t>was </a:t>
            </a:r>
            <a:r>
              <a:rPr lang="en-US" sz="2400" dirty="0"/>
              <a:t>started in early 1990’s </a:t>
            </a:r>
            <a:r>
              <a:rPr lang="en-US" sz="2400" dirty="0" smtClean="0"/>
              <a:t>and has </a:t>
            </a:r>
            <a:r>
              <a:rPr lang="en-US" sz="2400" dirty="0"/>
              <a:t>taken a great leap in the world of </a:t>
            </a:r>
            <a:r>
              <a:rPr lang="en-US" sz="2400" dirty="0" smtClean="0"/>
              <a:t>computers.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main advantage of e-commerce over traditional commerce is the user can browse online shops, compare prices and order merchandise sitting at home on their PC.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8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/>
          <a:lstStyle/>
          <a:p>
            <a:r>
              <a:rPr lang="en-IN" dirty="0"/>
              <a:t>What is </a:t>
            </a:r>
            <a:r>
              <a:rPr lang="en-IN" dirty="0" smtClean="0"/>
              <a:t>E-Commerce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</a:t>
            </a:r>
            <a:r>
              <a:rPr lang="en-US" dirty="0"/>
              <a:t>known as electronic commerce or </a:t>
            </a:r>
            <a:r>
              <a:rPr lang="en-US" dirty="0" err="1" smtClean="0"/>
              <a:t>eBusiness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E-Commerce is used for </a:t>
            </a:r>
            <a:r>
              <a:rPr lang="en-US" dirty="0"/>
              <a:t>buying and selling </a:t>
            </a:r>
            <a:r>
              <a:rPr lang="en-US" dirty="0" smtClean="0"/>
              <a:t>products </a:t>
            </a:r>
            <a:r>
              <a:rPr lang="en-US" dirty="0"/>
              <a:t>and services over the internet</a:t>
            </a:r>
            <a:r>
              <a:rPr lang="en-US" dirty="0" smtClean="0"/>
              <a:t>.</a:t>
            </a:r>
          </a:p>
          <a:p>
            <a:r>
              <a:rPr lang="en-US" dirty="0"/>
              <a:t>It covers a range of different types of businesses, from consumer based retail sites, through auction or music sites, to business exchanges trading goods and services between corporations.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64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buying/selling procedure, as well as easy to find products. </a:t>
            </a:r>
            <a:endParaRPr lang="en-US" dirty="0" smtClean="0"/>
          </a:p>
          <a:p>
            <a:r>
              <a:rPr lang="en-US" dirty="0" smtClean="0"/>
              <a:t>Buying/selling </a:t>
            </a:r>
            <a:r>
              <a:rPr lang="en-US" dirty="0"/>
              <a:t>24/7. </a:t>
            </a:r>
          </a:p>
          <a:p>
            <a:r>
              <a:rPr lang="en-US" dirty="0" smtClean="0"/>
              <a:t>More </a:t>
            </a:r>
            <a:r>
              <a:rPr lang="en-US" dirty="0"/>
              <a:t>reach to customers, there is no theoretical geographic limitations. </a:t>
            </a:r>
          </a:p>
          <a:p>
            <a:r>
              <a:rPr lang="en-US" dirty="0" smtClean="0"/>
              <a:t>Low </a:t>
            </a:r>
            <a:r>
              <a:rPr lang="en-US" dirty="0"/>
              <a:t>operational costs and better quality of services. 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need of physical company set-ups. </a:t>
            </a:r>
            <a:endParaRPr lang="en-US" dirty="0" smtClean="0"/>
          </a:p>
          <a:p>
            <a:r>
              <a:rPr lang="en-US" dirty="0" smtClean="0"/>
              <a:t>Easy </a:t>
            </a:r>
            <a:r>
              <a:rPr lang="en-US" dirty="0"/>
              <a:t>to start and manage a business.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0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Unable to examine products </a:t>
            </a:r>
            <a:r>
              <a:rPr lang="en-US" dirty="0" smtClean="0"/>
              <a:t>personally.</a:t>
            </a:r>
          </a:p>
          <a:p>
            <a:r>
              <a:rPr lang="en-US" dirty="0" smtClean="0"/>
              <a:t>Not </a:t>
            </a:r>
            <a:r>
              <a:rPr lang="en-US" dirty="0"/>
              <a:t>everyone is connected to the </a:t>
            </a:r>
            <a:r>
              <a:rPr lang="en-US" dirty="0" smtClean="0"/>
              <a:t>Internet.</a:t>
            </a:r>
          </a:p>
          <a:p>
            <a:r>
              <a:rPr lang="en-US" dirty="0" smtClean="0"/>
              <a:t>There </a:t>
            </a:r>
            <a:r>
              <a:rPr lang="en-US" dirty="0"/>
              <a:t>is the possibility of credit card number </a:t>
            </a:r>
            <a:r>
              <a:rPr lang="en-US" dirty="0" smtClean="0"/>
              <a:t>theft.</a:t>
            </a:r>
          </a:p>
          <a:p>
            <a:r>
              <a:rPr lang="en-US" dirty="0" smtClean="0"/>
              <a:t>Mechanical </a:t>
            </a:r>
            <a:r>
              <a:rPr lang="en-US" dirty="0"/>
              <a:t>failures can cause unpredictable effects on the total processes.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5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469295" cy="3318936"/>
          </a:xfrm>
        </p:spPr>
        <p:txBody>
          <a:bodyPr/>
          <a:lstStyle/>
          <a:p>
            <a:r>
              <a:rPr lang="en-US" dirty="0" smtClean="0"/>
              <a:t>HTML                                          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</a:t>
            </a:r>
          </a:p>
          <a:p>
            <a:r>
              <a:rPr lang="en-IN" dirty="0"/>
              <a:t>JavaScript</a:t>
            </a:r>
            <a:r>
              <a:rPr lang="en-US" dirty="0" smtClean="0"/>
              <a:t>, </a:t>
            </a:r>
            <a:r>
              <a:rPr lang="en-IN" dirty="0" err="1"/>
              <a:t>jQuery</a:t>
            </a:r>
            <a:endParaRPr lang="en-US" dirty="0" smtClean="0"/>
          </a:p>
          <a:p>
            <a:r>
              <a:rPr lang="en-US" dirty="0" smtClean="0"/>
              <a:t>Python </a:t>
            </a:r>
          </a:p>
          <a:p>
            <a:r>
              <a:rPr lang="en-US" dirty="0" smtClean="0"/>
              <a:t>Django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2896" y="2556932"/>
            <a:ext cx="446929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Visual Studio Code</a:t>
            </a:r>
          </a:p>
          <a:p>
            <a:r>
              <a:rPr lang="en-US" dirty="0" smtClean="0"/>
              <a:t>Hosted on Local host</a:t>
            </a:r>
          </a:p>
          <a:p>
            <a:r>
              <a:rPr lang="en-US" dirty="0" smtClean="0"/>
              <a:t>SQLite Database</a:t>
            </a:r>
          </a:p>
        </p:txBody>
      </p:sp>
    </p:spTree>
    <p:extLst>
      <p:ext uri="{BB962C8B-B14F-4D97-AF65-F5344CB8AC3E}">
        <p14:creationId xmlns:p14="http://schemas.microsoft.com/office/powerpoint/2010/main" val="5300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 and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3906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Home Page -  Contains all the products, Cart, Search Products.</a:t>
            </a:r>
          </a:p>
          <a:p>
            <a:r>
              <a:rPr lang="en-US" dirty="0" smtClean="0"/>
              <a:t>Product Page - Contains all the information of the products.</a:t>
            </a:r>
          </a:p>
          <a:p>
            <a:r>
              <a:rPr lang="en-US" dirty="0" smtClean="0"/>
              <a:t>Checkout Page – </a:t>
            </a:r>
            <a:r>
              <a:rPr lang="en-US" sz="2200" dirty="0" smtClean="0"/>
              <a:t>Contains all the information of the cart and form for product delivery.</a:t>
            </a:r>
          </a:p>
          <a:p>
            <a:r>
              <a:rPr lang="en-US" dirty="0"/>
              <a:t>Tracker </a:t>
            </a:r>
            <a:r>
              <a:rPr lang="en-US" dirty="0" smtClean="0"/>
              <a:t>– Contains form to </a:t>
            </a:r>
            <a:r>
              <a:rPr lang="en-US" dirty="0"/>
              <a:t>track </a:t>
            </a:r>
            <a:r>
              <a:rPr lang="en-US" dirty="0" smtClean="0"/>
              <a:t>the </a:t>
            </a:r>
            <a:r>
              <a:rPr lang="en-US" dirty="0"/>
              <a:t>products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Blog Page -  Contains all the blog posts</a:t>
            </a:r>
          </a:p>
          <a:p>
            <a:r>
              <a:rPr lang="en-US" dirty="0" smtClean="0"/>
              <a:t>About Us - Contains brief content about the E-commerce website.</a:t>
            </a:r>
          </a:p>
          <a:p>
            <a:r>
              <a:rPr lang="en-US" dirty="0" smtClean="0"/>
              <a:t>Contact Us – Contains a Form to contact us.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2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3" y="1298713"/>
            <a:ext cx="10568602" cy="487824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2" y="1126435"/>
            <a:ext cx="9601196" cy="675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flow Diagram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4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260</TotalTime>
  <Words>433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TnP Project(Adv Python)</vt:lpstr>
      <vt:lpstr>QuizApp</vt:lpstr>
      <vt:lpstr>PowerPoint Presentation</vt:lpstr>
      <vt:lpstr>What is E-Commerce ?</vt:lpstr>
      <vt:lpstr>ADVANTAGES OF E-COMMERCE</vt:lpstr>
      <vt:lpstr>DISADVANTAGES OF E-COMMERCE</vt:lpstr>
      <vt:lpstr>REQUIREMENT SPECIFICATIONS</vt:lpstr>
      <vt:lpstr>Pages and Features</vt:lpstr>
      <vt:lpstr>Data flow Diagram </vt:lpstr>
      <vt:lpstr>Future plan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Microsoft account</dc:creator>
  <cp:lastModifiedBy>Microsoft account</cp:lastModifiedBy>
  <cp:revision>25</cp:revision>
  <dcterms:created xsi:type="dcterms:W3CDTF">2020-12-29T03:20:51Z</dcterms:created>
  <dcterms:modified xsi:type="dcterms:W3CDTF">2021-06-05T16:41:38Z</dcterms:modified>
</cp:coreProperties>
</file>