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8" r:id="rId3"/>
    <p:sldId id="257" r:id="rId4"/>
    <p:sldId id="259" r:id="rId5"/>
    <p:sldId id="260" r:id="rId6"/>
    <p:sldId id="263"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1B47B70-1B14-4304-AC17-7FD63B3004E4}" type="datetimeFigureOut">
              <a:rPr lang="en-IN" smtClean="0"/>
              <a:t>05-06-2021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E695622A-AD03-4C90-BEC1-16E0306F0432}"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7305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B47B70-1B14-4304-AC17-7FD63B3004E4}" type="datetimeFigureOut">
              <a:rPr lang="en-IN" smtClean="0"/>
              <a:t>05-06-2021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95622A-AD03-4C90-BEC1-16E0306F0432}" type="slidenum">
              <a:rPr lang="en-IN" smtClean="0"/>
              <a:t>‹#›</a:t>
            </a:fld>
            <a:endParaRPr lang="en-IN"/>
          </a:p>
        </p:txBody>
      </p:sp>
    </p:spTree>
    <p:extLst>
      <p:ext uri="{BB962C8B-B14F-4D97-AF65-F5344CB8AC3E}">
        <p14:creationId xmlns:p14="http://schemas.microsoft.com/office/powerpoint/2010/main" val="2292659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B47B70-1B14-4304-AC17-7FD63B3004E4}"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95622A-AD03-4C90-BEC1-16E0306F0432}"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7109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B47B70-1B14-4304-AC17-7FD63B3004E4}"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95622A-AD03-4C90-BEC1-16E0306F0432}"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2371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B47B70-1B14-4304-AC17-7FD63B3004E4}"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95622A-AD03-4C90-BEC1-16E0306F0432}" type="slidenum">
              <a:rPr lang="en-IN" smtClean="0"/>
              <a:t>‹#›</a:t>
            </a:fld>
            <a:endParaRPr lang="en-IN"/>
          </a:p>
        </p:txBody>
      </p:sp>
    </p:spTree>
    <p:extLst>
      <p:ext uri="{BB962C8B-B14F-4D97-AF65-F5344CB8AC3E}">
        <p14:creationId xmlns:p14="http://schemas.microsoft.com/office/powerpoint/2010/main" val="3673275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B47B70-1B14-4304-AC17-7FD63B3004E4}"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95622A-AD03-4C90-BEC1-16E0306F0432}"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9521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B47B70-1B14-4304-AC17-7FD63B3004E4}"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95622A-AD03-4C90-BEC1-16E0306F0432}"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4288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B47B70-1B14-4304-AC17-7FD63B3004E4}"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95622A-AD03-4C90-BEC1-16E0306F043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73428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B47B70-1B14-4304-AC17-7FD63B3004E4}"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95622A-AD03-4C90-BEC1-16E0306F0432}"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9165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B47B70-1B14-4304-AC17-7FD63B3004E4}"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95622A-AD03-4C90-BEC1-16E0306F0432}" type="slidenum">
              <a:rPr lang="en-IN" smtClean="0"/>
              <a:t>‹#›</a:t>
            </a:fld>
            <a:endParaRPr lang="en-IN"/>
          </a:p>
        </p:txBody>
      </p:sp>
    </p:spTree>
    <p:extLst>
      <p:ext uri="{BB962C8B-B14F-4D97-AF65-F5344CB8AC3E}">
        <p14:creationId xmlns:p14="http://schemas.microsoft.com/office/powerpoint/2010/main" val="2433889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B47B70-1B14-4304-AC17-7FD63B3004E4}"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95622A-AD03-4C90-BEC1-16E0306F0432}"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094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B47B70-1B14-4304-AC17-7FD63B3004E4}" type="datetimeFigureOut">
              <a:rPr lang="en-IN" smtClean="0"/>
              <a:t>05-06-2021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95622A-AD03-4C90-BEC1-16E0306F0432}" type="slidenum">
              <a:rPr lang="en-IN" smtClean="0"/>
              <a:t>‹#›</a:t>
            </a:fld>
            <a:endParaRPr lang="en-IN"/>
          </a:p>
        </p:txBody>
      </p:sp>
    </p:spTree>
    <p:extLst>
      <p:ext uri="{BB962C8B-B14F-4D97-AF65-F5344CB8AC3E}">
        <p14:creationId xmlns:p14="http://schemas.microsoft.com/office/powerpoint/2010/main" val="1341811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B47B70-1B14-4304-AC17-7FD63B3004E4}" type="datetimeFigureOut">
              <a:rPr lang="en-IN" smtClean="0"/>
              <a:t>05-06-2021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95622A-AD03-4C90-BEC1-16E0306F0432}"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760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B47B70-1B14-4304-AC17-7FD63B3004E4}" type="datetimeFigureOut">
              <a:rPr lang="en-IN" smtClean="0"/>
              <a:t>05-06-2021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95622A-AD03-4C90-BEC1-16E0306F043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5270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B47B70-1B14-4304-AC17-7FD63B3004E4}" type="datetimeFigureOut">
              <a:rPr lang="en-IN" smtClean="0"/>
              <a:t>05-06-2021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95622A-AD03-4C90-BEC1-16E0306F0432}" type="slidenum">
              <a:rPr lang="en-IN" smtClean="0"/>
              <a:t>‹#›</a:t>
            </a:fld>
            <a:endParaRPr lang="en-IN"/>
          </a:p>
        </p:txBody>
      </p:sp>
    </p:spTree>
    <p:extLst>
      <p:ext uri="{BB962C8B-B14F-4D97-AF65-F5344CB8AC3E}">
        <p14:creationId xmlns:p14="http://schemas.microsoft.com/office/powerpoint/2010/main" val="2638385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B47B70-1B14-4304-AC17-7FD63B3004E4}" type="datetimeFigureOut">
              <a:rPr lang="en-IN" smtClean="0"/>
              <a:t>05-06-2021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95622A-AD03-4C90-BEC1-16E0306F0432}"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020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B47B70-1B14-4304-AC17-7FD63B3004E4}" type="datetimeFigureOut">
              <a:rPr lang="en-IN" smtClean="0"/>
              <a:t>05-06-2021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95622A-AD03-4C90-BEC1-16E0306F0432}" type="slidenum">
              <a:rPr lang="en-IN" smtClean="0"/>
              <a:t>‹#›</a:t>
            </a:fld>
            <a:endParaRPr lang="en-IN"/>
          </a:p>
        </p:txBody>
      </p:sp>
    </p:spTree>
    <p:extLst>
      <p:ext uri="{BB962C8B-B14F-4D97-AF65-F5344CB8AC3E}">
        <p14:creationId xmlns:p14="http://schemas.microsoft.com/office/powerpoint/2010/main" val="1858301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1B47B70-1B14-4304-AC17-7FD63B3004E4}" type="datetimeFigureOut">
              <a:rPr lang="en-IN" smtClean="0"/>
              <a:t>05-06-2021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695622A-AD03-4C90-BEC1-16E0306F0432}" type="slidenum">
              <a:rPr lang="en-IN" smtClean="0"/>
              <a:t>‹#›</a:t>
            </a:fld>
            <a:endParaRPr lang="en-IN"/>
          </a:p>
        </p:txBody>
      </p:sp>
    </p:spTree>
    <p:extLst>
      <p:ext uri="{BB962C8B-B14F-4D97-AF65-F5344CB8AC3E}">
        <p14:creationId xmlns:p14="http://schemas.microsoft.com/office/powerpoint/2010/main" val="241767432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rkvyas98/quizApp"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000" dirty="0" smtClean="0"/>
              <a:t>TnP Project(</a:t>
            </a:r>
            <a:r>
              <a:rPr lang="en-US" sz="5000" dirty="0" err="1" smtClean="0"/>
              <a:t>Adv</a:t>
            </a:r>
            <a:r>
              <a:rPr lang="en-US" sz="5000" dirty="0" smtClean="0"/>
              <a:t> Python)</a:t>
            </a:r>
            <a:endParaRPr lang="en-IN" sz="5000" dirty="0"/>
          </a:p>
        </p:txBody>
      </p:sp>
      <p:sp>
        <p:nvSpPr>
          <p:cNvPr id="3" name="Subtitle 2"/>
          <p:cNvSpPr>
            <a:spLocks noGrp="1"/>
          </p:cNvSpPr>
          <p:nvPr>
            <p:ph type="subTitle" idx="1"/>
          </p:nvPr>
        </p:nvSpPr>
        <p:spPr>
          <a:xfrm>
            <a:off x="2692398" y="3657596"/>
            <a:ext cx="6815669" cy="1709533"/>
          </a:xfrm>
        </p:spPr>
        <p:txBody>
          <a:bodyPr>
            <a:normAutofit/>
          </a:bodyPr>
          <a:lstStyle/>
          <a:p>
            <a:r>
              <a:rPr lang="en-US" dirty="0" smtClean="0"/>
              <a:t>Presented by – Rakshit Vyas</a:t>
            </a:r>
          </a:p>
          <a:p>
            <a:r>
              <a:rPr lang="en-US" dirty="0" smtClean="0"/>
              <a:t>Class – 6B</a:t>
            </a:r>
          </a:p>
          <a:p>
            <a:r>
              <a:rPr lang="en-US" dirty="0" smtClean="0"/>
              <a:t>Enrollment no – 0103CS181115</a:t>
            </a:r>
            <a:endParaRPr lang="en-IN" dirty="0"/>
          </a:p>
        </p:txBody>
      </p:sp>
    </p:spTree>
    <p:extLst>
      <p:ext uri="{BB962C8B-B14F-4D97-AF65-F5344CB8AC3E}">
        <p14:creationId xmlns:p14="http://schemas.microsoft.com/office/powerpoint/2010/main" val="1788099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QuizApp</a:t>
            </a:r>
            <a:endParaRPr lang="en-IN" dirty="0"/>
          </a:p>
        </p:txBody>
      </p:sp>
      <p:sp>
        <p:nvSpPr>
          <p:cNvPr id="3" name="Subtitle 2"/>
          <p:cNvSpPr>
            <a:spLocks noGrp="1"/>
          </p:cNvSpPr>
          <p:nvPr>
            <p:ph type="subTitle" idx="1"/>
          </p:nvPr>
        </p:nvSpPr>
        <p:spPr>
          <a:xfrm>
            <a:off x="2692398" y="3657596"/>
            <a:ext cx="6815669" cy="1709533"/>
          </a:xfrm>
        </p:spPr>
        <p:txBody>
          <a:bodyPr>
            <a:normAutofit/>
          </a:bodyPr>
          <a:lstStyle/>
          <a:p>
            <a:r>
              <a:rPr lang="en-US" dirty="0"/>
              <a:t>QuizApp is a web-based full stack quiz application.</a:t>
            </a:r>
            <a:r>
              <a:rPr lang="en-US" dirty="0" smtClean="0"/>
              <a:t> </a:t>
            </a:r>
            <a:endParaRPr lang="en-US" dirty="0" smtClean="0"/>
          </a:p>
          <a:p>
            <a:r>
              <a:rPr lang="en-US" dirty="0" err="1" smtClean="0"/>
              <a:t>Github</a:t>
            </a:r>
            <a:r>
              <a:rPr lang="en-US" dirty="0" smtClean="0"/>
              <a:t> link - </a:t>
            </a:r>
            <a:r>
              <a:rPr lang="en-US" dirty="0">
                <a:hlinkClick r:id="rId2"/>
              </a:rPr>
              <a:t>https://github.com/rkvyas98/quizApp</a:t>
            </a:r>
            <a:endParaRPr lang="en-IN" dirty="0"/>
          </a:p>
        </p:txBody>
      </p:sp>
    </p:spTree>
    <p:extLst>
      <p:ext uri="{BB962C8B-B14F-4D97-AF65-F5344CB8AC3E}">
        <p14:creationId xmlns:p14="http://schemas.microsoft.com/office/powerpoint/2010/main" val="160158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1268897" y="1187540"/>
            <a:ext cx="9601196" cy="95268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lang="en-US" sz="4400" b="0" kern="1200" cap="none" dirty="0">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t>Abstract</a:t>
            </a:r>
            <a:endParaRPr lang="en-IN" dirty="0"/>
          </a:p>
        </p:txBody>
      </p:sp>
      <p:sp>
        <p:nvSpPr>
          <p:cNvPr id="13" name="Content Placeholder 2"/>
          <p:cNvSpPr txBox="1">
            <a:spLocks/>
          </p:cNvSpPr>
          <p:nvPr/>
        </p:nvSpPr>
        <p:spPr>
          <a:xfrm>
            <a:off x="1268897" y="2604051"/>
            <a:ext cx="9601196" cy="3293166"/>
          </a:xfrm>
          <a:prstGeom prst="rect">
            <a:avLst/>
          </a:prstGeom>
        </p:spPr>
        <p:txBody>
          <a:bodyPr vert="horz" lIns="91440" tIns="45720" rIns="91440" bIns="45720" rtlCol="0" anchor="t">
            <a:normAutofit fontScale="92500"/>
          </a:bodyPr>
          <a:lstStyle>
            <a:lvl1pPr marL="0" indent="0" algn="l" defTabSz="457200" rtl="0" eaLnBrk="1" latinLnBrk="0" hangingPunct="1">
              <a:spcBef>
                <a:spcPct val="20000"/>
              </a:spcBef>
              <a:spcAft>
                <a:spcPts val="600"/>
              </a:spcAft>
              <a:buClr>
                <a:schemeClr val="accent1"/>
              </a:buClr>
              <a:buSzPct val="115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pPr marL="342900" indent="-342900">
              <a:buFont typeface="Arial" panose="020B0604020202020204" pitchFamily="34" charset="0"/>
              <a:buChar char="•"/>
            </a:pPr>
            <a:r>
              <a:rPr lang="en-US" sz="2400" dirty="0"/>
              <a:t>QuizApp is a Full stack Project, web-based test system where quiz is taken online i.e. through the internet or web browser. The purpose of QuizApp is to take Quizzes and test the basic knowledge of the Programming languages in an efficient manner and no time wasting for checking the paper manually. The main objective of QuizApp is to efficiently evaluate the candidate through a fully automated system that not only saves lot of time but also gives fast results. Teachers/Admins can administer quizzes using the QuizApp admin panel. The system will show result after the examination is finished and after submitting user can see the correct answers of the questions. Test Statics system show the statics of the QuizApp.</a:t>
            </a:r>
            <a:endParaRPr lang="en-IN" dirty="0"/>
          </a:p>
        </p:txBody>
      </p:sp>
    </p:spTree>
    <p:extLst>
      <p:ext uri="{BB962C8B-B14F-4D97-AF65-F5344CB8AC3E}">
        <p14:creationId xmlns:p14="http://schemas.microsoft.com/office/powerpoint/2010/main" val="23308872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REQUIREMENT SPECIFICATIONS</a:t>
            </a:r>
          </a:p>
        </p:txBody>
      </p:sp>
      <p:sp>
        <p:nvSpPr>
          <p:cNvPr id="3" name="Content Placeholder 2"/>
          <p:cNvSpPr>
            <a:spLocks noGrp="1"/>
          </p:cNvSpPr>
          <p:nvPr>
            <p:ph idx="1"/>
          </p:nvPr>
        </p:nvSpPr>
        <p:spPr>
          <a:xfrm>
            <a:off x="1295401" y="2556932"/>
            <a:ext cx="4469295" cy="3318936"/>
          </a:xfrm>
        </p:spPr>
        <p:txBody>
          <a:bodyPr/>
          <a:lstStyle/>
          <a:p>
            <a:r>
              <a:rPr lang="en-US" dirty="0" smtClean="0"/>
              <a:t>HTML                                          </a:t>
            </a:r>
          </a:p>
          <a:p>
            <a:r>
              <a:rPr lang="en-US" dirty="0" smtClean="0"/>
              <a:t>CSS</a:t>
            </a:r>
          </a:p>
          <a:p>
            <a:r>
              <a:rPr lang="en-US" dirty="0" smtClean="0"/>
              <a:t>Bootstrap</a:t>
            </a:r>
          </a:p>
          <a:p>
            <a:r>
              <a:rPr lang="en-IN" dirty="0" smtClean="0"/>
              <a:t>JavaScript</a:t>
            </a:r>
            <a:endParaRPr lang="en-US" dirty="0" smtClean="0"/>
          </a:p>
          <a:p>
            <a:r>
              <a:rPr lang="en-US" dirty="0" smtClean="0"/>
              <a:t>Python </a:t>
            </a:r>
          </a:p>
          <a:p>
            <a:r>
              <a:rPr lang="en-US" dirty="0" smtClean="0"/>
              <a:t>Django</a:t>
            </a:r>
            <a:endParaRPr lang="en-IN" dirty="0"/>
          </a:p>
        </p:txBody>
      </p:sp>
      <p:sp>
        <p:nvSpPr>
          <p:cNvPr id="4" name="Content Placeholder 2"/>
          <p:cNvSpPr txBox="1">
            <a:spLocks/>
          </p:cNvSpPr>
          <p:nvPr/>
        </p:nvSpPr>
        <p:spPr>
          <a:xfrm>
            <a:off x="6602896" y="2556932"/>
            <a:ext cx="4469295" cy="331893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smtClean="0"/>
              <a:t>Visual Studio Code</a:t>
            </a:r>
          </a:p>
          <a:p>
            <a:r>
              <a:rPr lang="en-US" dirty="0" smtClean="0"/>
              <a:t>Hosted on Local host</a:t>
            </a:r>
          </a:p>
          <a:p>
            <a:r>
              <a:rPr lang="en-US" dirty="0" smtClean="0"/>
              <a:t>SQLite Database</a:t>
            </a:r>
          </a:p>
        </p:txBody>
      </p:sp>
    </p:spTree>
    <p:extLst>
      <p:ext uri="{BB962C8B-B14F-4D97-AF65-F5344CB8AC3E}">
        <p14:creationId xmlns:p14="http://schemas.microsoft.com/office/powerpoint/2010/main" val="5300161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Pages and Features</a:t>
            </a:r>
            <a:endParaRPr lang="en-IN" dirty="0"/>
          </a:p>
        </p:txBody>
      </p:sp>
      <p:sp>
        <p:nvSpPr>
          <p:cNvPr id="3" name="Content Placeholder 2"/>
          <p:cNvSpPr>
            <a:spLocks noGrp="1"/>
          </p:cNvSpPr>
          <p:nvPr>
            <p:ph idx="1"/>
          </p:nvPr>
        </p:nvSpPr>
        <p:spPr>
          <a:xfrm>
            <a:off x="1295401" y="2556932"/>
            <a:ext cx="9601196" cy="3539068"/>
          </a:xfrm>
        </p:spPr>
        <p:txBody>
          <a:bodyPr>
            <a:normAutofit lnSpcReduction="10000"/>
          </a:bodyPr>
          <a:lstStyle/>
          <a:p>
            <a:r>
              <a:rPr lang="en-IN" dirty="0"/>
              <a:t>Home Page - Contains all the subject option to attempt </a:t>
            </a:r>
            <a:r>
              <a:rPr lang="en-IN" dirty="0" smtClean="0"/>
              <a:t>quiz</a:t>
            </a:r>
          </a:p>
          <a:p>
            <a:r>
              <a:rPr lang="en-IN" dirty="0" smtClean="0"/>
              <a:t>Login </a:t>
            </a:r>
            <a:r>
              <a:rPr lang="en-IN" dirty="0"/>
              <a:t>Modal - Login using username and </a:t>
            </a:r>
            <a:r>
              <a:rPr lang="en-IN" dirty="0" smtClean="0"/>
              <a:t>password</a:t>
            </a:r>
          </a:p>
          <a:p>
            <a:r>
              <a:rPr lang="en-IN" dirty="0" smtClean="0"/>
              <a:t>Signup </a:t>
            </a:r>
            <a:r>
              <a:rPr lang="en-IN" dirty="0"/>
              <a:t>Modal – Sign up for new users </a:t>
            </a:r>
          </a:p>
          <a:p>
            <a:r>
              <a:rPr lang="en-IN" dirty="0" smtClean="0"/>
              <a:t>Quiz </a:t>
            </a:r>
            <a:r>
              <a:rPr lang="en-IN" dirty="0"/>
              <a:t>Page – Page for attempting quiz </a:t>
            </a:r>
          </a:p>
          <a:p>
            <a:r>
              <a:rPr lang="en-IN" dirty="0" smtClean="0"/>
              <a:t>Admin </a:t>
            </a:r>
            <a:r>
              <a:rPr lang="en-IN" dirty="0"/>
              <a:t>Page – Page for managing all administrator function like managing users, </a:t>
            </a:r>
            <a:r>
              <a:rPr lang="en-IN" dirty="0" smtClean="0"/>
              <a:t>questions.</a:t>
            </a:r>
          </a:p>
          <a:p>
            <a:r>
              <a:rPr lang="en-IN" dirty="0" smtClean="0"/>
              <a:t>Stats </a:t>
            </a:r>
            <a:r>
              <a:rPr lang="en-IN" dirty="0"/>
              <a:t>Page – Page for displaying some unique and exciting statics of the system like Top performer, Top user, and recent quiz attempts by users.</a:t>
            </a:r>
            <a:endParaRPr lang="en-IN" dirty="0"/>
          </a:p>
        </p:txBody>
      </p:sp>
    </p:spTree>
    <p:extLst>
      <p:ext uri="{BB962C8B-B14F-4D97-AF65-F5344CB8AC3E}">
        <p14:creationId xmlns:p14="http://schemas.microsoft.com/office/powerpoint/2010/main" val="199725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plan</a:t>
            </a:r>
          </a:p>
        </p:txBody>
      </p:sp>
      <p:sp>
        <p:nvSpPr>
          <p:cNvPr id="3" name="Content Placeholder 2"/>
          <p:cNvSpPr>
            <a:spLocks noGrp="1"/>
          </p:cNvSpPr>
          <p:nvPr>
            <p:ph idx="1"/>
          </p:nvPr>
        </p:nvSpPr>
        <p:spPr/>
        <p:txBody>
          <a:bodyPr>
            <a:normAutofit/>
          </a:bodyPr>
          <a:lstStyle/>
          <a:p>
            <a:pPr marL="0" indent="0">
              <a:buNone/>
            </a:pPr>
            <a:r>
              <a:rPr lang="en-US" dirty="0" smtClean="0"/>
              <a:t>I have some </a:t>
            </a:r>
            <a:r>
              <a:rPr lang="en-US" dirty="0"/>
              <a:t>advanced idea and modifications </a:t>
            </a:r>
            <a:r>
              <a:rPr lang="en-US" dirty="0" smtClean="0"/>
              <a:t>which can be implemented in the </a:t>
            </a:r>
            <a:r>
              <a:rPr lang="en-US" dirty="0"/>
              <a:t>system. Some of them are – </a:t>
            </a:r>
            <a:endParaRPr lang="en-US" dirty="0" smtClean="0"/>
          </a:p>
          <a:p>
            <a:r>
              <a:rPr lang="en-US" dirty="0" smtClean="0"/>
              <a:t>GUI </a:t>
            </a:r>
            <a:r>
              <a:rPr lang="en-US" dirty="0"/>
              <a:t>modification (more user friendly</a:t>
            </a:r>
            <a:r>
              <a:rPr lang="en-US" dirty="0" smtClean="0"/>
              <a:t>).</a:t>
            </a:r>
          </a:p>
          <a:p>
            <a:r>
              <a:rPr lang="en-US" dirty="0"/>
              <a:t>Users can signup / </a:t>
            </a:r>
            <a:r>
              <a:rPr lang="en-US" dirty="0" smtClean="0"/>
              <a:t>login</a:t>
            </a:r>
            <a:r>
              <a:rPr lang="en-US" dirty="0"/>
              <a:t> </a:t>
            </a:r>
            <a:r>
              <a:rPr lang="en-US" dirty="0" smtClean="0"/>
              <a:t>as Teacher or student.</a:t>
            </a:r>
            <a:endParaRPr lang="en-US" dirty="0"/>
          </a:p>
          <a:p>
            <a:r>
              <a:rPr lang="en-US" dirty="0" smtClean="0"/>
              <a:t>Adding more subject for quiz.</a:t>
            </a:r>
            <a:endParaRPr lang="en-US" dirty="0" smtClean="0"/>
          </a:p>
          <a:p>
            <a:endParaRPr lang="en-IN" dirty="0"/>
          </a:p>
        </p:txBody>
      </p:sp>
    </p:spTree>
    <p:extLst>
      <p:ext uri="{BB962C8B-B14F-4D97-AF65-F5344CB8AC3E}">
        <p14:creationId xmlns:p14="http://schemas.microsoft.com/office/powerpoint/2010/main" val="19153033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92397" y="1751862"/>
            <a:ext cx="6815669" cy="1515533"/>
          </a:xfrm>
        </p:spPr>
        <p:txBody>
          <a:bodyPr/>
          <a:lstStyle/>
          <a:p>
            <a:r>
              <a:rPr lang="en-US" dirty="0" smtClean="0"/>
              <a:t>Thank you!</a:t>
            </a:r>
            <a:endParaRPr lang="en-IN" dirty="0"/>
          </a:p>
        </p:txBody>
      </p:sp>
      <p:sp>
        <p:nvSpPr>
          <p:cNvPr id="5" name="Subtitle 4"/>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7409280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264</TotalTime>
  <Words>305</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Garamond</vt:lpstr>
      <vt:lpstr>Organic</vt:lpstr>
      <vt:lpstr>TnP Project(Adv Python)</vt:lpstr>
      <vt:lpstr>QuizApp</vt:lpstr>
      <vt:lpstr>PowerPoint Presentation</vt:lpstr>
      <vt:lpstr>REQUIREMENT SPECIFICATIONS</vt:lpstr>
      <vt:lpstr>Pages and Features</vt:lpstr>
      <vt:lpstr>Future plan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Microsoft account</dc:creator>
  <cp:lastModifiedBy>Microsoft account</cp:lastModifiedBy>
  <cp:revision>26</cp:revision>
  <dcterms:created xsi:type="dcterms:W3CDTF">2020-12-29T03:20:51Z</dcterms:created>
  <dcterms:modified xsi:type="dcterms:W3CDTF">2021-06-05T16:50:44Z</dcterms:modified>
</cp:coreProperties>
</file>