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00CD-27A0-7639-0F8D-004127D9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77145-832C-63C9-FAC7-AEBC7519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9CBBF-4931-A8CC-45F1-0F153943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92206-82A2-52A5-EE58-B0AC5011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BF8EE-26BD-F717-45B5-1F655010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CD9C0-A824-DDF8-B5F9-26EAE046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0DF0C-3430-6403-5F6D-AD91CA41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4B709-FB72-0E5A-65C6-E2E8605E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00A5-F760-B29E-2205-5DB5889B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21921-A7BD-2BFE-C1EC-C9057154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0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33B0AE-39A8-4CFC-C5E8-BE90DF0E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FA9B1-547B-9710-88C2-AB40B773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51242-BA52-8348-9118-48AC5BEB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615E0-FA59-464A-8FBE-DAE5CAEE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72A8E-3520-6FD9-27E4-81F346AB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6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94C1-85DA-B005-DDEF-D9D47C79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2A739-378C-0018-9A72-7F9F252D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DC6C4-55FC-837D-20D8-0F75076D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B7DA4-3EE2-F2EB-914F-7DDFFA7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F4271-96CA-4E74-DEB9-5AEFF66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609D-8FC7-0DCB-CE5A-022BD617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08DE7-8C3C-B111-EF92-F6DB6FD8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C203F-8C7E-91EE-0302-638C782A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EFAC6-A273-25D6-6725-745F468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9D2F2-EEB9-A04F-5940-8EDDCED4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8E3B-EAD2-E164-AC27-86198346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8A2A-8723-D591-DE16-5BE79B2D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A2CFA-BDC8-03F2-97B1-BC959ACC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56E12-3AED-3D68-29C2-FDBED6B2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49232-8E60-C92E-0F03-BA711406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5A2E3-D952-D4EF-EE14-A6F420C2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3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6950-78DF-1095-B810-2AFA1C3B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FEA4B-D1E2-0E0C-C19A-0A55D0CE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96BD4-745A-39AE-877A-1958BF4E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8AD0ED-1622-D5DC-810F-2C48F78B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5834A-677E-49DE-F687-9F7BE69E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2A02B9-2D18-C406-5CEA-7F1FE947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55083B-8BB3-1F91-019A-DB314D26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384406-408F-9AED-0FA1-6E2EF59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4AB3-3DA4-41DA-8FCC-8A1C7A15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51037-ADB7-E798-1261-A6EA4762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4ACC6-3EF7-7892-F2CE-BB5EE7E4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672EC-7FA9-1311-25B4-26C15D6D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61E77-A144-06EC-081E-4B91E93C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1D73C-1C8D-DB23-C27D-C6F6D4E1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A1FD-6D1D-89FE-B337-DBCE41D9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627E3-A80B-187D-8495-75F5BF78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AD939-29A5-D439-AEF2-DC5D9F5C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B058B-44F5-E884-A4DA-AB0DE8FB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E1F29-FB27-FD93-48D6-9BC962D0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8BE18-A9DA-DD65-CCAF-5D3DD870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A48D6-B2C1-AE7E-1436-15D6AF09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8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2352-C65F-BDA1-8B5F-29693EF5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88103-D980-7A7E-CCC1-393D0F2C9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04922-DCED-97F9-6044-62697600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7977E-BAAA-6FF4-E6AB-ADA8C748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AF4A2-E165-ECF3-0B5F-930FB7D8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9BC8B-C117-12A0-8637-4BB340F1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1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7292C0-9587-5949-AEA1-5917F422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645FD-EC59-B2F2-4C04-27214348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52E75-B395-075B-B61A-1357D683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D8AD-206F-4B1C-A326-D90B416A803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EB599-0B4E-8408-68FA-4512DC4C5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31BDE-90FE-E0F2-B56D-B9A3C51B2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B465-36DE-4A31-AA28-D98EE99F3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A80BC8-81FB-3E6A-390E-3BA72F73FC24}"/>
              </a:ext>
            </a:extLst>
          </p:cNvPr>
          <p:cNvSpPr/>
          <p:nvPr/>
        </p:nvSpPr>
        <p:spPr>
          <a:xfrm>
            <a:off x="4091553" y="871220"/>
            <a:ext cx="7950624" cy="5847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A045D0-8EC2-2F9A-8CC2-E669D5E0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94310"/>
              </p:ext>
            </p:extLst>
          </p:nvPr>
        </p:nvGraphicFramePr>
        <p:xfrm>
          <a:off x="139485" y="139700"/>
          <a:ext cx="11902692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8386">
                  <a:extLst>
                    <a:ext uri="{9D8B030D-6E8A-4147-A177-3AD203B41FA5}">
                      <a16:colId xmlns:a16="http://schemas.microsoft.com/office/drawing/2014/main" val="4157092112"/>
                    </a:ext>
                  </a:extLst>
                </a:gridCol>
                <a:gridCol w="2929178">
                  <a:extLst>
                    <a:ext uri="{9D8B030D-6E8A-4147-A177-3AD203B41FA5}">
                      <a16:colId xmlns:a16="http://schemas.microsoft.com/office/drawing/2014/main" val="2064677711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4149989639"/>
                    </a:ext>
                  </a:extLst>
                </a:gridCol>
                <a:gridCol w="2944674">
                  <a:extLst>
                    <a:ext uri="{9D8B030D-6E8A-4147-A177-3AD203B41FA5}">
                      <a16:colId xmlns:a16="http://schemas.microsoft.com/office/drawing/2014/main" val="1037986361"/>
                    </a:ext>
                  </a:extLst>
                </a:gridCol>
                <a:gridCol w="1022892">
                  <a:extLst>
                    <a:ext uri="{9D8B030D-6E8A-4147-A177-3AD203B41FA5}">
                      <a16:colId xmlns:a16="http://schemas.microsoft.com/office/drawing/2014/main" val="2474959860"/>
                    </a:ext>
                  </a:extLst>
                </a:gridCol>
                <a:gridCol w="2944672">
                  <a:extLst>
                    <a:ext uri="{9D8B030D-6E8A-4147-A177-3AD203B41FA5}">
                      <a16:colId xmlns:a16="http://schemas.microsoft.com/office/drawing/2014/main" val="1551675435"/>
                    </a:ext>
                  </a:extLst>
                </a:gridCol>
              </a:tblGrid>
              <a:tr h="24011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낭만 가득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별바다부산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밤여행</a:t>
                      </a:r>
                      <a:endParaRPr lang="en-US" altLang="ko-KR" dirty="0" smtClean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A3  (297*420mm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또는</a:t>
                      </a:r>
                      <a:r>
                        <a:rPr lang="en-US" altLang="ko-KR" baseline="0" dirty="0" smtClean="0"/>
                        <a:t> 842*1191)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이지은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99079"/>
                  </a:ext>
                </a:extLst>
              </a:tr>
              <a:tr h="240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이지은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err="1" smtClean="0"/>
                        <a:t>별빛축제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dirty="0"/>
                        <a:t>jpg / </a:t>
                      </a:r>
                      <a:r>
                        <a:rPr lang="en-US" altLang="ko-KR" dirty="0" err="1"/>
                        <a:t>psd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4364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F8860-B6D3-A46C-379A-14AC21BE18F1}"/>
              </a:ext>
            </a:extLst>
          </p:cNvPr>
          <p:cNvSpPr txBox="1"/>
          <p:nvPr/>
        </p:nvSpPr>
        <p:spPr>
          <a:xfrm>
            <a:off x="526942" y="1098885"/>
            <a:ext cx="3099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부산 </a:t>
            </a:r>
            <a:r>
              <a:rPr lang="ko-KR" altLang="en-US" dirty="0"/>
              <a:t>야경 사진과 부산을 대표하는 일러스트들을 활용해서 홍보하는 </a:t>
            </a:r>
            <a:r>
              <a:rPr lang="ko-KR" altLang="en-US" dirty="0" smtClean="0"/>
              <a:t>버스투어 포스터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8559E-AF7A-F29A-DCCB-C2489511188C}"/>
              </a:ext>
            </a:extLst>
          </p:cNvPr>
          <p:cNvSpPr txBox="1"/>
          <p:nvPr/>
        </p:nvSpPr>
        <p:spPr>
          <a:xfrm>
            <a:off x="526942" y="2461417"/>
            <a:ext cx="309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키워드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밤의 낭만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부산의 밤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FDF1C-73BC-E538-5321-1449FDDDE71D}"/>
              </a:ext>
            </a:extLst>
          </p:cNvPr>
          <p:cNvSpPr txBox="1"/>
          <p:nvPr/>
        </p:nvSpPr>
        <p:spPr>
          <a:xfrm>
            <a:off x="526942" y="3823949"/>
            <a:ext cx="309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정리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이용방법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야경투어코스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야경투어</a:t>
            </a:r>
            <a:r>
              <a:rPr lang="ko-KR" altLang="en-US" dirty="0" smtClean="0"/>
              <a:t> 안내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주의사항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요금안내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예약안내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B2BFB-D81B-9386-131D-366E8A20BE0A}"/>
              </a:ext>
            </a:extLst>
          </p:cNvPr>
          <p:cNvSpPr txBox="1"/>
          <p:nvPr/>
        </p:nvSpPr>
        <p:spPr>
          <a:xfrm>
            <a:off x="526942" y="5186481"/>
            <a:ext cx="309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컬러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어두운 밤 배경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56" y="1060975"/>
            <a:ext cx="4307426" cy="54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431" y="358224"/>
            <a:ext cx="3155733" cy="717441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참고 레퍼런스</a:t>
            </a:r>
            <a:endParaRPr lang="ko-KR" altLang="en-US" sz="3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6" y="1274863"/>
            <a:ext cx="3471085" cy="51113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27" y="1274863"/>
            <a:ext cx="3573236" cy="51113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55198" y="33807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smtClean="0">
                <a:solidFill>
                  <a:prstClr val="black"/>
                </a:solidFill>
                <a:cs typeface="+mj-cs"/>
              </a:rPr>
              <a:t>텍스트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73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참고 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17</cp:revision>
  <dcterms:created xsi:type="dcterms:W3CDTF">2022-07-15T00:21:16Z</dcterms:created>
  <dcterms:modified xsi:type="dcterms:W3CDTF">2023-01-05T03:53:57Z</dcterms:modified>
</cp:coreProperties>
</file>