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55" d="100"/>
          <a:sy n="55" d="100"/>
        </p:scale>
        <p:origin x="84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1500CD-27A0-7639-0F8D-004127D9A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977145-832C-63C9-FAC7-AEBC751959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D9CBBF-4931-A8CC-45F1-0F153943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D8AD-206F-4B1C-A326-D90B416A803F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292206-82A2-52A5-EE58-B0AC5011D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1BF8EE-26BD-F717-45B5-1F6550107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9B465-36DE-4A31-AA28-D98EE99F38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49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FCD9C0-A824-DDF8-B5F9-26EAE0460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D0DF0C-3430-6403-5F6D-AD91CA41B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04B709-FB72-0E5A-65C6-E2E8605EC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D8AD-206F-4B1C-A326-D90B416A803F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7D00A5-F760-B29E-2205-5DB5889BF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C21921-A7BD-2BFE-C1EC-C9057154F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9B465-36DE-4A31-AA28-D98EE99F38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606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33B0AE-39A8-4CFC-C5E8-BE90DF0E4B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EFA9B1-547B-9710-88C2-AB40B773E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851242-BA52-8348-9118-48AC5BEBF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D8AD-206F-4B1C-A326-D90B416A803F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4615E0-FA59-464A-8FBE-DAE5CAEEA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772A8E-3520-6FD9-27E4-81F346AB4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9B465-36DE-4A31-AA28-D98EE99F38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460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8694C1-85DA-B005-DDEF-D9D47C79F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72A739-378C-0018-9A72-7F9F252D8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CDC6C4-55FC-837D-20D8-0F75076DC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D8AD-206F-4B1C-A326-D90B416A803F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3B7DA4-3EE2-F2EB-914F-7DDFFA798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1F4271-96CA-4E74-DEB9-5AEFF66EA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9B465-36DE-4A31-AA28-D98EE99F38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492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35609D-8FC7-0DCB-CE5A-022BD617C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408DE7-8C3C-B111-EF92-F6DB6FD8C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DC203F-8C7E-91EE-0302-638C782A9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D8AD-206F-4B1C-A326-D90B416A803F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7EFAC6-A273-25D6-6725-745F4682F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99D2F2-EEB9-A04F-5940-8EDDCED49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9B465-36DE-4A31-AA28-D98EE99F38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182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BF8E3B-EAD2-E164-AC27-861983460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BB8A2A-8723-D591-DE16-5BE79B2D07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BA2CFA-BDC8-03F2-97B1-BC959ACCBD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E56E12-3AED-3D68-29C2-FDBED6B20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D8AD-206F-4B1C-A326-D90B416A803F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349232-8E60-C92E-0F03-BA7114063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D5A2E3-D952-D4EF-EE14-A6F420C2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9B465-36DE-4A31-AA28-D98EE99F38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233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6E6950-78DF-1095-B810-2AFA1C3B4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4FEA4B-D1E2-0E0C-C19A-0A55D0CE9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596BD4-745A-39AE-877A-1958BF4EC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38AD0ED-1622-D5DC-810F-2C48F78B71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85834A-677E-49DE-F687-9F7BE69E47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42A02B9-2D18-C406-5CEA-7F1FE947C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D8AD-206F-4B1C-A326-D90B416A803F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55083B-8BB3-1F91-019A-DB314D263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2384406-408F-9AED-0FA1-6E2EF59C5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9B465-36DE-4A31-AA28-D98EE99F38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72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0B4AB3-3DA4-41DA-8FCC-8A1C7A158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A51037-ADB7-E798-1261-A6EA4762F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D8AD-206F-4B1C-A326-D90B416A803F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04ACC6-3EF7-7892-F2CE-BB5EE7E48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64672EC-7FA9-1311-25B4-26C15D6D4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9B465-36DE-4A31-AA28-D98EE99F38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799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861E77-A144-06EC-081E-4B91E93CA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D8AD-206F-4B1C-A326-D90B416A803F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D1D73C-1C8D-DB23-C27D-C6F6D4E1C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28A1FD-6D1D-89FE-B337-DBCE41D9C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9B465-36DE-4A31-AA28-D98EE99F38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937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6627E3-A80B-187D-8495-75F5BF788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0AD939-29A5-D439-AEF2-DC5D9F5C2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BB058B-44F5-E884-A4DA-AB0DE8FBF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8E1F29-FB27-FD93-48D6-9BC962D08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D8AD-206F-4B1C-A326-D90B416A803F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B8BE18-A9DA-DD65-CCAF-5D3DD870F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2A48D6-B2C1-AE7E-1436-15D6AF097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9B465-36DE-4A31-AA28-D98EE99F38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380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62352-C65F-BDA1-8B5F-29693EF5C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BA88103-D980-7A7E-CCC1-393D0F2C91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304922-DCED-97F9-6044-626976000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17977E-BAAA-6FF4-E6AB-ADA8C748A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D8AD-206F-4B1C-A326-D90B416A803F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7AF4A2-E165-ECF3-0B5F-930FB7D8F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39BC8B-C117-12A0-8637-4BB340F14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9B465-36DE-4A31-AA28-D98EE99F38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612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7292C0-9587-5949-AEA1-5917F4226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6645FD-EC59-B2F2-4C04-27214348E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052E75-B395-075B-B61A-1357D68367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7D8AD-206F-4B1C-A326-D90B416A803F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5EB599-0B4E-8408-68FA-4512DC4C5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331BDE-90FE-E0F2-B56D-B9A3C51B2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9B465-36DE-4A31-AA28-D98EE99F38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155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FA80BC8-81FB-3E6A-390E-3BA72F73FC24}"/>
              </a:ext>
            </a:extLst>
          </p:cNvPr>
          <p:cNvSpPr/>
          <p:nvPr/>
        </p:nvSpPr>
        <p:spPr>
          <a:xfrm>
            <a:off x="4091553" y="871220"/>
            <a:ext cx="7950624" cy="5847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5CA045D0-8EC2-2F9A-8CC2-E669D5E0C5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103808"/>
              </p:ext>
            </p:extLst>
          </p:nvPr>
        </p:nvGraphicFramePr>
        <p:xfrm>
          <a:off x="139485" y="139700"/>
          <a:ext cx="11902692" cy="731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38386">
                  <a:extLst>
                    <a:ext uri="{9D8B030D-6E8A-4147-A177-3AD203B41FA5}">
                      <a16:colId xmlns:a16="http://schemas.microsoft.com/office/drawing/2014/main" val="4157092112"/>
                    </a:ext>
                  </a:extLst>
                </a:gridCol>
                <a:gridCol w="2929178">
                  <a:extLst>
                    <a:ext uri="{9D8B030D-6E8A-4147-A177-3AD203B41FA5}">
                      <a16:colId xmlns:a16="http://schemas.microsoft.com/office/drawing/2014/main" val="2064677711"/>
                    </a:ext>
                  </a:extLst>
                </a:gridCol>
                <a:gridCol w="1022890">
                  <a:extLst>
                    <a:ext uri="{9D8B030D-6E8A-4147-A177-3AD203B41FA5}">
                      <a16:colId xmlns:a16="http://schemas.microsoft.com/office/drawing/2014/main" val="4149989639"/>
                    </a:ext>
                  </a:extLst>
                </a:gridCol>
                <a:gridCol w="2944674">
                  <a:extLst>
                    <a:ext uri="{9D8B030D-6E8A-4147-A177-3AD203B41FA5}">
                      <a16:colId xmlns:a16="http://schemas.microsoft.com/office/drawing/2014/main" val="1037986361"/>
                    </a:ext>
                  </a:extLst>
                </a:gridCol>
                <a:gridCol w="1022892">
                  <a:extLst>
                    <a:ext uri="{9D8B030D-6E8A-4147-A177-3AD203B41FA5}">
                      <a16:colId xmlns:a16="http://schemas.microsoft.com/office/drawing/2014/main" val="2474959860"/>
                    </a:ext>
                  </a:extLst>
                </a:gridCol>
                <a:gridCol w="2944672">
                  <a:extLst>
                    <a:ext uri="{9D8B030D-6E8A-4147-A177-3AD203B41FA5}">
                      <a16:colId xmlns:a16="http://schemas.microsoft.com/office/drawing/2014/main" val="1551675435"/>
                    </a:ext>
                  </a:extLst>
                </a:gridCol>
              </a:tblGrid>
              <a:tr h="240116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주제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베리베리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스트로베리</a:t>
                      </a:r>
                      <a:r>
                        <a:rPr lang="ko-KR" altLang="en-US" dirty="0" smtClean="0"/>
                        <a:t> 디저트 모음 포스터</a:t>
                      </a:r>
                      <a:endParaRPr lang="en-US" altLang="ko-KR" dirty="0" smtClean="0"/>
                    </a:p>
                  </a:txBody>
                  <a:tcPr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사이즈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A3  (297*420mm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또는</a:t>
                      </a:r>
                      <a:r>
                        <a:rPr lang="en-US" altLang="ko-KR" baseline="0" dirty="0" smtClean="0"/>
                        <a:t> 842*1191)</a:t>
                      </a:r>
                      <a:r>
                        <a:rPr lang="ko-KR" altLang="en-US" baseline="0" dirty="0" smtClean="0"/>
                        <a:t> </a:t>
                      </a:r>
                      <a:endParaRPr lang="en-US" altLang="ko-KR" dirty="0" smtClean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훈련생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이지은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4999079"/>
                  </a:ext>
                </a:extLst>
              </a:tr>
              <a:tr h="2401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파일명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r>
                        <a:rPr lang="en-US" altLang="ko-KR" dirty="0" smtClean="0"/>
                        <a:t>_</a:t>
                      </a:r>
                      <a:r>
                        <a:rPr lang="ko-KR" altLang="en-US" dirty="0" err="1" smtClean="0"/>
                        <a:t>상품포스터</a:t>
                      </a:r>
                      <a:r>
                        <a:rPr lang="en-US" altLang="ko-KR" dirty="0" smtClean="0"/>
                        <a:t>.</a:t>
                      </a:r>
                      <a:r>
                        <a:rPr lang="en-US" altLang="ko-KR" dirty="0"/>
                        <a:t>jpg / </a:t>
                      </a:r>
                      <a:r>
                        <a:rPr lang="en-US" altLang="ko-KR" dirty="0" err="1"/>
                        <a:t>psd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043649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69F8860-B6D3-A46C-379A-14AC21BE18F1}"/>
              </a:ext>
            </a:extLst>
          </p:cNvPr>
          <p:cNvSpPr txBox="1"/>
          <p:nvPr/>
        </p:nvSpPr>
        <p:spPr>
          <a:xfrm>
            <a:off x="526942" y="1098885"/>
            <a:ext cx="30996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컨셉</a:t>
            </a:r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봄을 맞아 </a:t>
            </a:r>
            <a:r>
              <a:rPr lang="ko-KR" altLang="en-US" dirty="0" err="1" smtClean="0"/>
              <a:t>상콤한</a:t>
            </a:r>
            <a:r>
              <a:rPr lang="ko-KR" altLang="en-US" dirty="0" smtClean="0"/>
              <a:t> 딸기 디저트 메뉴 소개하는 포스터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D8559E-AF7A-F29A-DCCB-C2489511188C}"/>
              </a:ext>
            </a:extLst>
          </p:cNvPr>
          <p:cNvSpPr txBox="1"/>
          <p:nvPr/>
        </p:nvSpPr>
        <p:spPr>
          <a:xfrm>
            <a:off x="565688" y="2221348"/>
            <a:ext cx="3099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키워드</a:t>
            </a:r>
            <a:endParaRPr lang="en-US" altLang="ko-KR" dirty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딸기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비타민</a:t>
            </a:r>
            <a:r>
              <a:rPr lang="en-US" altLang="ko-KR" dirty="0" smtClean="0"/>
              <a:t>C </a:t>
            </a:r>
            <a:r>
              <a:rPr lang="ko-KR" altLang="en-US" dirty="0" smtClean="0"/>
              <a:t>풍부</a:t>
            </a:r>
            <a:r>
              <a:rPr lang="en-US" altLang="ko-KR" dirty="0" smtClean="0"/>
              <a:t>, 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FFDF1C-73BC-E538-5321-1449FDDDE71D}"/>
              </a:ext>
            </a:extLst>
          </p:cNvPr>
          <p:cNvSpPr txBox="1"/>
          <p:nvPr/>
        </p:nvSpPr>
        <p:spPr>
          <a:xfrm>
            <a:off x="565688" y="3190022"/>
            <a:ext cx="33967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텍스트 정리</a:t>
            </a:r>
            <a:endParaRPr lang="en-US" altLang="ko-KR" dirty="0"/>
          </a:p>
          <a:p>
            <a:r>
              <a:rPr lang="en-US" altLang="ko-KR" dirty="0" smtClean="0"/>
              <a:t>-  </a:t>
            </a:r>
            <a:r>
              <a:rPr lang="ko-KR" altLang="en-US" dirty="0" err="1" smtClean="0"/>
              <a:t>베리베리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스트로베리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3~4</a:t>
            </a:r>
            <a:r>
              <a:rPr lang="ko-KR" altLang="en-US" dirty="0" smtClean="0"/>
              <a:t>월 시즌 한정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비타민</a:t>
            </a:r>
            <a:r>
              <a:rPr lang="en-US" altLang="ko-KR" dirty="0" smtClean="0"/>
              <a:t>C </a:t>
            </a:r>
            <a:r>
              <a:rPr lang="ko-KR" altLang="en-US" dirty="0" smtClean="0"/>
              <a:t>가득 </a:t>
            </a:r>
            <a:r>
              <a:rPr lang="ko-KR" altLang="en-US" dirty="0" err="1" smtClean="0"/>
              <a:t>생딸기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타르트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딸기 케이크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생딸기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쥬스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9B2BFB-D81B-9386-131D-366E8A20BE0A}"/>
              </a:ext>
            </a:extLst>
          </p:cNvPr>
          <p:cNvSpPr txBox="1"/>
          <p:nvPr/>
        </p:nvSpPr>
        <p:spPr>
          <a:xfrm>
            <a:off x="526942" y="5186481"/>
            <a:ext cx="30996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컬러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배경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분홍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붉은색 계열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텍스트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흰색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빨간색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검정색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831" y="1389141"/>
            <a:ext cx="4235869" cy="499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43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6159" y="344104"/>
            <a:ext cx="2819400" cy="549275"/>
          </a:xfrm>
        </p:spPr>
        <p:txBody>
          <a:bodyPr>
            <a:noAutofit/>
          </a:bodyPr>
          <a:lstStyle/>
          <a:p>
            <a:r>
              <a:rPr lang="ko-KR" altLang="en-US" sz="3200" dirty="0" smtClean="0"/>
              <a:t>참고 레퍼런스</a:t>
            </a:r>
            <a:endParaRPr lang="ko-KR" altLang="en-US" sz="3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810" y="1102412"/>
            <a:ext cx="3699550" cy="521838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75" y="1102412"/>
            <a:ext cx="3865591" cy="530364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8489" y="1102412"/>
            <a:ext cx="2471965" cy="24670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4104" y="3857297"/>
            <a:ext cx="2548759" cy="254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227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83</Words>
  <Application>Microsoft Office PowerPoint</Application>
  <PresentationFormat>와이드스크린</PresentationFormat>
  <Paragraphs>22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참고 레퍼런스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20</cp:revision>
  <dcterms:created xsi:type="dcterms:W3CDTF">2022-07-15T00:21:16Z</dcterms:created>
  <dcterms:modified xsi:type="dcterms:W3CDTF">2023-01-06T03:58:21Z</dcterms:modified>
</cp:coreProperties>
</file>