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3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3" autoAdjust="0"/>
  </p:normalViewPr>
  <p:slideViewPr>
    <p:cSldViewPr>
      <p:cViewPr varScale="1">
        <p:scale>
          <a:sx n="65" d="100"/>
          <a:sy n="65" d="100"/>
        </p:scale>
        <p:origin x="594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9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BCEC-AFB3-46A5-8447-FD6ABDE7CC5C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cottage.com/page/sub1_1" TargetMode="External"/><Relationship Id="rId2" Type="http://schemas.openxmlformats.org/officeDocument/2006/relationships/hyperlink" Target="http://www.wjcottage.com/mai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wjcottage.com/main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w.wjcottage.com/page/sub2_1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11" Type="http://schemas.openxmlformats.org/officeDocument/2006/relationships/image" Target="../media/image11.jfif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cottage.com/main" TargetMode="External"/><Relationship Id="rId2" Type="http://schemas.openxmlformats.org/officeDocument/2006/relationships/hyperlink" Target="http://www.wjcottage.com/page/sub1_1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3687"/>
            <a:ext cx="6858000" cy="6273800"/>
          </a:xfrm>
          <a:prstGeom prst="rect">
            <a:avLst/>
          </a:prstGeom>
          <a:solidFill>
            <a:srgbClr val="094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11" name="그룹 35"/>
          <p:cNvGrpSpPr>
            <a:grpSpLocks/>
          </p:cNvGrpSpPr>
          <p:nvPr/>
        </p:nvGrpSpPr>
        <p:grpSpPr bwMode="auto">
          <a:xfrm>
            <a:off x="395289" y="1631950"/>
            <a:ext cx="6005512" cy="3397250"/>
            <a:chOff x="395536" y="1589559"/>
            <a:chExt cx="6048672" cy="212546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5536" y="3715025"/>
              <a:ext cx="60486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5536" y="1589559"/>
              <a:ext cx="60486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9845" y="1268845"/>
            <a:ext cx="6271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프로젝</a:t>
            </a:r>
            <a:r>
              <a:rPr lang="ko-KR" altLang="en-US" sz="1600" b="1" dirty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 기획서</a:t>
            </a:r>
            <a:endParaRPr lang="ko-KR" altLang="en-US" sz="1600" b="1" dirty="0">
              <a:solidFill>
                <a:srgbClr val="21CAB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287" y="2120024"/>
            <a:ext cx="6288367" cy="2504032"/>
            <a:chOff x="395287" y="2281388"/>
            <a:chExt cx="6288367" cy="2504032"/>
          </a:xfrm>
        </p:grpSpPr>
        <p:sp>
          <p:nvSpPr>
            <p:cNvPr id="14" name="TextBox 13"/>
            <p:cNvSpPr txBox="1"/>
            <p:nvPr/>
          </p:nvSpPr>
          <p:spPr>
            <a:xfrm>
              <a:off x="395287" y="2281388"/>
              <a:ext cx="62711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월정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Cottage </a:t>
              </a:r>
            </a:p>
            <a:p>
              <a:pPr algn="ctr">
                <a:defRPr/>
              </a:pP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웹사이트 </a:t>
              </a:r>
              <a:r>
                <a:rPr lang="ko-KR" altLang="en-US" sz="3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리뉴얼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541" y="3400425"/>
              <a:ext cx="627111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온라인 유통을 위한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프로덕트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디자인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(UX/UI)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</a:t>
              </a:r>
              <a:endPara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평가자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김나현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48641" y="93513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이지은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9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21615"/>
              </p:ext>
            </p:extLst>
          </p:nvPr>
        </p:nvGraphicFramePr>
        <p:xfrm>
          <a:off x="356941" y="518348"/>
          <a:ext cx="6205223" cy="498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887">
                <a:tc gridSpan="2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i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2000" b="1" i="0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브리프</a:t>
                      </a:r>
                      <a:endParaRPr lang="ko-KR" altLang="en-US" sz="2000" b="1" i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94D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82">
                <a:tc>
                  <a:txBody>
                    <a:bodyPr/>
                    <a:lstStyle/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제주도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월정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cottage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펜션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웹사이트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리뉴얼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82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저작물 형식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웹사이트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</a:p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펜션에 대한 정보가 한눈에 </a:t>
                      </a:r>
                      <a:r>
                        <a:rPr lang="ko-KR" altLang="en-US" sz="1400" b="0" i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보일수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있게 함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펜션에 대한 좋은 이미지로 </a:t>
                      </a:r>
                      <a:r>
                        <a:rPr lang="ko-KR" altLang="en-US" sz="1400" b="0" i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예약율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상승 효과</a:t>
                      </a: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lvl="1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핵심타깃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외국인 및 내국인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가족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연인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친구 등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068" y="5859558"/>
            <a:ext cx="62711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컨셉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월정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코디지가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어떤 느낌의 펜션인지 이미지가 그려지게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월정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코디지만의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특별함을 알린다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제주 가정집을 개조한 펜션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해변과 접근성이 좋음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근처에 마트가 있어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물품구입에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용이</a:t>
            </a: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컬러배색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주조색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</a:rPr>
              <a:t>#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333333 (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현무암을 연상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)  //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</a:rPr>
              <a:t>보조색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</a:rPr>
              <a:t>#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FFFFFF(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흰색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) //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</a:rPr>
              <a:t>강조색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94D56"/>
                </a:solidFill>
                <a:latin typeface="맑은 고딕" pitchFamily="50" charset="-127"/>
              </a:rPr>
              <a:t>#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FF0033(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</a:rPr>
              <a:t>레드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</a:rPr>
              <a:t>)</a:t>
            </a: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53297"/>
              </p:ext>
            </p:extLst>
          </p:nvPr>
        </p:nvGraphicFramePr>
        <p:xfrm>
          <a:off x="347487" y="1350790"/>
          <a:ext cx="6220836" cy="77936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7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+mn-ea"/>
                          <a:ea typeface="+mn-ea"/>
                        </a:rPr>
                        <a:t>Depth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+mn-ea"/>
                          <a:ea typeface="+mn-ea"/>
                        </a:rPr>
                        <a:t>Depth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About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인사말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주변관광지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오시는 길</a:t>
                      </a: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Space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객실안내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08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Facility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바비큐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주변 편의시설</a:t>
                      </a: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Reservition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예약안내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예약문의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 예약</a:t>
                      </a: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Community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여행후기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포토갤러리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문의하기</a:t>
                      </a:r>
                    </a:p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 예약</a:t>
                      </a: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예약 사이트 이동</a:t>
                      </a:r>
                    </a:p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9857"/>
              </p:ext>
            </p:extLst>
          </p:nvPr>
        </p:nvGraphicFramePr>
        <p:xfrm>
          <a:off x="359567" y="523361"/>
          <a:ext cx="6201578" cy="68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3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사이트맵</a:t>
                      </a:r>
                      <a:endParaRPr lang="en-JM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4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 smtClean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2"/>
              </a:rPr>
              <a:t>http://www.wjcottage.com/main</a:t>
            </a:r>
            <a:r>
              <a:rPr lang="en-US" altLang="ko-KR" sz="1400" dirty="0">
                <a:latin typeface="+mn-ea"/>
              </a:rPr>
              <a:t>  (</a:t>
            </a:r>
            <a:r>
              <a:rPr lang="ko-KR" altLang="en-US" sz="1400" dirty="0">
                <a:latin typeface="+mn-ea"/>
              </a:rPr>
              <a:t>헤더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4736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  <a:hlinkClick r:id="rId3"/>
              </a:rPr>
              <a:t>http://www.wjcottage.com/page/sub1_1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섹션</a:t>
            </a:r>
            <a:r>
              <a:rPr lang="en-US" altLang="ko-KR" sz="1400" dirty="0">
                <a:latin typeface="+mn-ea"/>
              </a:rPr>
              <a:t>01)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4771305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4785564"/>
            <a:ext cx="3975285" cy="22037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32" y="5289967"/>
            <a:ext cx="1874972" cy="6578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2" y="2864768"/>
            <a:ext cx="5533570" cy="2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479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 :  </a:t>
            </a:r>
            <a:r>
              <a:rPr lang="en-US" altLang="ko-KR" sz="1400" dirty="0">
                <a:latin typeface="+mn-ea"/>
                <a:hlinkClick r:id="rId2"/>
              </a:rPr>
              <a:t>http://www.wjcottage.com/page/sub2_1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02)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</a:t>
            </a:r>
            <a:r>
              <a:rPr lang="en-US" altLang="ko-KR" sz="1400" dirty="0" smtClean="0">
                <a:latin typeface="+mn-ea"/>
              </a:rPr>
              <a:t>:  </a:t>
            </a:r>
            <a:r>
              <a:rPr lang="en-US" altLang="ko-KR" sz="1400" dirty="0">
                <a:latin typeface="+mn-ea"/>
                <a:hlinkClick r:id="rId3"/>
              </a:rPr>
              <a:t>http://www.wjcottage.com/main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03)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1060" y="4790919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8" y="1962436"/>
            <a:ext cx="1941655" cy="10562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3" y="1956152"/>
            <a:ext cx="2168429" cy="11252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34" y="2017324"/>
            <a:ext cx="1772816" cy="946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" y="3115931"/>
            <a:ext cx="708566" cy="8768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69" y="3225379"/>
            <a:ext cx="1586702" cy="7899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" y="4811833"/>
            <a:ext cx="2512110" cy="129158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7" y="6109337"/>
            <a:ext cx="2513601" cy="9227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70" y="4808984"/>
            <a:ext cx="2888794" cy="2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4798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  :  </a:t>
            </a:r>
            <a:r>
              <a:rPr lang="en-US" altLang="ko-KR" sz="1400" dirty="0">
                <a:latin typeface="+mn-ea"/>
                <a:hlinkClick r:id="rId2"/>
              </a:rPr>
              <a:t>http://www.wjcottage.com/page/sub1_1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섹션</a:t>
            </a:r>
            <a:r>
              <a:rPr lang="en-US" altLang="ko-KR" sz="1400" dirty="0" smtClean="0">
                <a:latin typeface="+mn-ea"/>
              </a:rPr>
              <a:t>04)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레이아웃에 맞게 사진 및 정보를 원 페이지에 보이게끔 구성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자세한 내용은 해당 페이지 들어가서 확인이 되게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4033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  : </a:t>
            </a:r>
            <a:r>
              <a:rPr lang="en-US" altLang="ko-KR" sz="1400" dirty="0">
                <a:latin typeface="+mn-ea"/>
                <a:hlinkClick r:id="rId3"/>
              </a:rPr>
              <a:t>http://www.wjcottage.com/main</a:t>
            </a:r>
            <a:r>
              <a:rPr lang="en-US" altLang="ko-KR" sz="1400" dirty="0">
                <a:latin typeface="+mn-ea"/>
              </a:rPr>
              <a:t> (footer)</a:t>
            </a: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480898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2163208"/>
            <a:ext cx="2410809" cy="15304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8" y="2037621"/>
            <a:ext cx="3013641" cy="19737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5589051"/>
            <a:ext cx="5840759" cy="6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71000" y="917011"/>
            <a:ext cx="6516000" cy="87919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13139"/>
              </p:ext>
            </p:extLst>
          </p:nvPr>
        </p:nvGraphicFramePr>
        <p:xfrm>
          <a:off x="171000" y="177956"/>
          <a:ext cx="6516000" cy="6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월정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cottage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  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화면설계서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Draft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01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2022.12.20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2" y="1280592"/>
            <a:ext cx="5373216" cy="75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367</Words>
  <Application>Microsoft Office PowerPoint</Application>
  <PresentationFormat>A4 용지(210x297mm)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26</cp:revision>
  <dcterms:created xsi:type="dcterms:W3CDTF">2022-11-09T13:41:40Z</dcterms:created>
  <dcterms:modified xsi:type="dcterms:W3CDTF">2022-12-21T06:30:10Z</dcterms:modified>
</cp:coreProperties>
</file>