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360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9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05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3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2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9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6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BCEC-AFB3-46A5-8447-FD6ABDE7CC5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78F2-EE36-40E2-A222-ECCB2CF69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63687"/>
            <a:ext cx="6858000" cy="6273800"/>
          </a:xfrm>
          <a:prstGeom prst="rect">
            <a:avLst/>
          </a:prstGeom>
          <a:solidFill>
            <a:srgbClr val="094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11" name="그룹 35"/>
          <p:cNvGrpSpPr>
            <a:grpSpLocks/>
          </p:cNvGrpSpPr>
          <p:nvPr/>
        </p:nvGrpSpPr>
        <p:grpSpPr bwMode="auto">
          <a:xfrm>
            <a:off x="395289" y="1631950"/>
            <a:ext cx="6005512" cy="3397250"/>
            <a:chOff x="395536" y="1589559"/>
            <a:chExt cx="6048672" cy="212546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5536" y="3715025"/>
              <a:ext cx="604867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95536" y="1589559"/>
              <a:ext cx="604867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9845" y="1268845"/>
            <a:ext cx="62711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600" b="1" dirty="0" smtClean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프로젝</a:t>
            </a:r>
            <a:r>
              <a:rPr lang="ko-KR" altLang="en-US" sz="1600" b="1" dirty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  <a:r>
              <a:rPr lang="ko-KR" altLang="en-US" sz="1600" b="1" dirty="0" smtClean="0">
                <a:solidFill>
                  <a:srgbClr val="21CAB6"/>
                </a:solidFill>
                <a:latin typeface="맑은 고딕" pitchFamily="50" charset="-127"/>
                <a:ea typeface="맑은 고딕" pitchFamily="50" charset="-127"/>
              </a:rPr>
              <a:t> 기획서</a:t>
            </a:r>
            <a:endParaRPr lang="ko-KR" altLang="en-US" sz="1600" b="1" dirty="0">
              <a:solidFill>
                <a:srgbClr val="21CAB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287" y="2120024"/>
            <a:ext cx="6288367" cy="2504032"/>
            <a:chOff x="395287" y="2281388"/>
            <a:chExt cx="6288367" cy="2504032"/>
          </a:xfrm>
        </p:grpSpPr>
        <p:sp>
          <p:nvSpPr>
            <p:cNvPr id="14" name="TextBox 13"/>
            <p:cNvSpPr txBox="1"/>
            <p:nvPr/>
          </p:nvSpPr>
          <p:spPr>
            <a:xfrm>
              <a:off x="395287" y="2281388"/>
              <a:ext cx="62711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ko-KR" sz="3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OOOO 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웹사이트 </a:t>
              </a:r>
              <a:r>
                <a:rPr lang="ko-KR" altLang="en-US" sz="3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리뉴얼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3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541" y="3400425"/>
              <a:ext cx="6271113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4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_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온라인 유통을 위한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프로덕트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디자인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(UX/UI)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과목명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_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구현</a:t>
              </a:r>
              <a:endPara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평가자 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_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김나현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48641" y="93513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훈련생명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29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54008"/>
              </p:ext>
            </p:extLst>
          </p:nvPr>
        </p:nvGraphicFramePr>
        <p:xfrm>
          <a:off x="356941" y="518348"/>
          <a:ext cx="6205223" cy="498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1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1887">
                <a:tc gridSpan="2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i="0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2000" b="1" i="0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브리프</a:t>
                      </a:r>
                      <a:endParaRPr lang="ko-KR" altLang="en-US" sz="2000" b="1" i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94D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082">
                <a:tc>
                  <a:txBody>
                    <a:bodyPr/>
                    <a:lstStyle/>
                    <a:p>
                      <a:pPr marL="0" lvl="1" indent="0" algn="ctr" fontAlgn="base" latinLnBrk="1">
                        <a:buFontTx/>
                        <a:buNone/>
                      </a:pPr>
                      <a:r>
                        <a:rPr lang="ko-KR" altLang="en-US" sz="1400" b="1" i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프로젝트명</a:t>
                      </a:r>
                      <a:endParaRPr lang="ko-KR" altLang="en-US" sz="1400" b="1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OOOO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웹사이트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리뉴얼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082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저작물 형식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웹사이트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5816">
                <a:tc>
                  <a:txBody>
                    <a:bodyPr/>
                    <a:lstStyle/>
                    <a:p>
                      <a:pPr marL="0" lvl="1" indent="0" algn="ctr" fontAlgn="base" latinLnBrk="1">
                        <a:buFontTx/>
                        <a:buNone/>
                      </a:pPr>
                      <a:r>
                        <a:rPr lang="ko-KR" altLang="en-US" sz="1400" b="1" i="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</a:p>
                    <a:p>
                      <a:pPr marL="0" lvl="1" indent="0" algn="ctr" fontAlgn="base" latinLnBrk="1">
                        <a:buFontTx/>
                        <a:buNone/>
                      </a:pPr>
                      <a:r>
                        <a:rPr lang="ko-KR" altLang="en-US" sz="1400" b="1" i="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목표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endParaRPr lang="en-US" altLang="ko-KR" sz="14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65816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endParaRPr lang="en-US" altLang="ko-KR" sz="14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5816">
                <a:tc>
                  <a:txBody>
                    <a:bodyPr/>
                    <a:lstStyle/>
                    <a:p>
                      <a:pPr marL="0" lvl="1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핵심타깃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endParaRPr lang="en-US" altLang="ko-KR" sz="14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8068" y="5859558"/>
            <a:ext cx="62711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2000" b="1" dirty="0" err="1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컨셉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200000"/>
              </a:lnSpc>
              <a:defRPr/>
            </a:pPr>
            <a:endParaRPr lang="en-US" altLang="ko-KR" sz="2000" b="1" dirty="0" smtClean="0">
              <a:solidFill>
                <a:srgbClr val="094D5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키워드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200000"/>
              </a:lnSpc>
              <a:defRPr/>
            </a:pPr>
            <a:endParaRPr lang="en-US" altLang="ko-KR" sz="2000" b="1" dirty="0" smtClean="0">
              <a:solidFill>
                <a:srgbClr val="094D5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컬러배색 </a:t>
            </a: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 smtClean="0">
                <a:solidFill>
                  <a:srgbClr val="094D5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solidFill>
                <a:srgbClr val="094D5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70436"/>
              </p:ext>
            </p:extLst>
          </p:nvPr>
        </p:nvGraphicFramePr>
        <p:xfrm>
          <a:off x="347487" y="1350790"/>
          <a:ext cx="6220836" cy="77890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73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3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36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+mn-ea"/>
                          <a:ea typeface="+mn-ea"/>
                        </a:rPr>
                        <a:t>Depth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latin typeface="+mn-ea"/>
                          <a:ea typeface="+mn-ea"/>
                        </a:rPr>
                        <a:t>Depth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311562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782" marR="4782" marT="4782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9857"/>
              </p:ext>
            </p:extLst>
          </p:nvPr>
        </p:nvGraphicFramePr>
        <p:xfrm>
          <a:off x="359567" y="523361"/>
          <a:ext cx="6201578" cy="681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139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사이트맵</a:t>
                      </a:r>
                      <a:endParaRPr lang="en-JM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4D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2EAB30-63B8-4B2F-8286-7D6B7858E0E0}"/>
              </a:ext>
            </a:extLst>
          </p:cNvPr>
          <p:cNvSpPr txBox="1"/>
          <p:nvPr/>
        </p:nvSpPr>
        <p:spPr>
          <a:xfrm>
            <a:off x="251519" y="260648"/>
            <a:ext cx="1778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4929AD-8E86-4204-A5B7-8889FA51B530}"/>
              </a:ext>
            </a:extLst>
          </p:cNvPr>
          <p:cNvSpPr/>
          <p:nvPr/>
        </p:nvSpPr>
        <p:spPr>
          <a:xfrm>
            <a:off x="0" y="836711"/>
            <a:ext cx="6858000" cy="45719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061" y="105273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11" y="1514401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URL: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0251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742" y="176009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60" y="74417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7939314"/>
            <a:ext cx="6043549" cy="17346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0" y="438319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URL: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225" y="4771305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2EAB30-63B8-4B2F-8286-7D6B7858E0E0}"/>
              </a:ext>
            </a:extLst>
          </p:cNvPr>
          <p:cNvSpPr txBox="1"/>
          <p:nvPr/>
        </p:nvSpPr>
        <p:spPr>
          <a:xfrm>
            <a:off x="251519" y="260648"/>
            <a:ext cx="1778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4929AD-8E86-4204-A5B7-8889FA51B530}"/>
              </a:ext>
            </a:extLst>
          </p:cNvPr>
          <p:cNvSpPr/>
          <p:nvPr/>
        </p:nvSpPr>
        <p:spPr>
          <a:xfrm>
            <a:off x="0" y="836711"/>
            <a:ext cx="6858000" cy="45719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061" y="105273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11" y="1514401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URL: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0251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742" y="176009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60" y="74417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7939314"/>
            <a:ext cx="6043549" cy="17346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0" y="438319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URL: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225" y="4771305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2EAB30-63B8-4B2F-8286-7D6B7858E0E0}"/>
              </a:ext>
            </a:extLst>
          </p:cNvPr>
          <p:cNvSpPr txBox="1"/>
          <p:nvPr/>
        </p:nvSpPr>
        <p:spPr>
          <a:xfrm>
            <a:off x="251519" y="260648"/>
            <a:ext cx="1778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94D56"/>
                </a:solidFill>
                <a:latin typeface="+mn-ea"/>
              </a:rPr>
              <a:t>Main – </a:t>
            </a:r>
            <a:endParaRPr lang="ko-KR" altLang="en-US" sz="2500" b="1" dirty="0">
              <a:solidFill>
                <a:srgbClr val="094D56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84929AD-8E86-4204-A5B7-8889FA51B530}"/>
              </a:ext>
            </a:extLst>
          </p:cNvPr>
          <p:cNvSpPr/>
          <p:nvPr/>
        </p:nvSpPr>
        <p:spPr>
          <a:xfrm>
            <a:off x="0" y="836711"/>
            <a:ext cx="6858000" cy="45719"/>
          </a:xfrm>
          <a:prstGeom prst="rect">
            <a:avLst/>
          </a:prstGeom>
          <a:solidFill>
            <a:srgbClr val="21C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CAB6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061" y="105273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>
                <a:solidFill>
                  <a:srgbClr val="0D707D"/>
                </a:solidFill>
                <a:latin typeface="+mn-ea"/>
              </a:rPr>
              <a:t>레퍼런스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11" y="1514401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URL: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02514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1742" y="176009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94D56"/>
                </a:solidFill>
                <a:latin typeface="+mn-ea"/>
              </a:rPr>
              <a:t>해당부분을 적어주세요</a:t>
            </a:r>
            <a:r>
              <a:rPr lang="en-US" altLang="ko-KR" b="1" dirty="0">
                <a:solidFill>
                  <a:srgbClr val="094D56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94D56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(ex.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레이아웃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컬러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네비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버튼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헤더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,</a:t>
            </a:r>
            <a:r>
              <a:rPr lang="ko-KR" altLang="en-US" dirty="0" err="1" smtClean="0">
                <a:solidFill>
                  <a:srgbClr val="094D56"/>
                </a:solidFill>
                <a:latin typeface="+mn-ea"/>
              </a:rPr>
              <a:t>푸터</a:t>
            </a:r>
            <a:r>
              <a:rPr lang="ko-KR" altLang="en-US" dirty="0" smtClean="0">
                <a:solidFill>
                  <a:srgbClr val="094D56"/>
                </a:solidFill>
                <a:latin typeface="+mn-ea"/>
              </a:rPr>
              <a:t> 등</a:t>
            </a:r>
            <a:r>
              <a:rPr lang="en-US" altLang="ko-KR" dirty="0" smtClean="0">
                <a:solidFill>
                  <a:srgbClr val="094D56"/>
                </a:solidFill>
                <a:latin typeface="+mn-ea"/>
              </a:rPr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060" y="74417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0D707D"/>
                </a:solidFill>
                <a:latin typeface="+mn-ea"/>
              </a:rPr>
              <a:t>● </a:t>
            </a:r>
            <a:r>
              <a:rPr lang="ko-KR" altLang="en-US" sz="1400" b="1" dirty="0" err="1" smtClean="0">
                <a:solidFill>
                  <a:srgbClr val="0D707D"/>
                </a:solidFill>
                <a:latin typeface="+mn-ea"/>
              </a:rPr>
              <a:t>레퍼런스</a:t>
            </a:r>
            <a:r>
              <a:rPr lang="ko-KR" altLang="en-US" sz="1400" b="1" dirty="0" smtClean="0">
                <a:solidFill>
                  <a:srgbClr val="0D707D"/>
                </a:solidFill>
                <a:latin typeface="+mn-ea"/>
              </a:rPr>
              <a:t> 활용방안</a:t>
            </a:r>
            <a:endParaRPr lang="en-US" altLang="ko-KR" sz="1400" b="1" dirty="0">
              <a:solidFill>
                <a:srgbClr val="0D707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7939314"/>
            <a:ext cx="6043549" cy="17346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800" y="438319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URL: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225" y="4771305"/>
            <a:ext cx="6043549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캡쳐이미지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71000" y="917011"/>
            <a:ext cx="6516000" cy="87919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57182"/>
              </p:ext>
            </p:extLst>
          </p:nvPr>
        </p:nvGraphicFramePr>
        <p:xfrm>
          <a:off x="171000" y="177956"/>
          <a:ext cx="6516000" cy="6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5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8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   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화면설계서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문서버전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Draft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01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2022.12.20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훈련생명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161</Words>
  <Application>Microsoft Office PowerPoint</Application>
  <PresentationFormat>A4 용지(210x297mm)</PresentationFormat>
  <Paragraphs>61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5</cp:revision>
  <dcterms:created xsi:type="dcterms:W3CDTF">2022-11-09T13:41:40Z</dcterms:created>
  <dcterms:modified xsi:type="dcterms:W3CDTF">2022-12-20T00:21:48Z</dcterms:modified>
</cp:coreProperties>
</file>