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55"/>
  </p:notesMasterIdLst>
  <p:sldIdLst>
    <p:sldId id="256" r:id="rId2"/>
    <p:sldId id="305" r:id="rId3"/>
    <p:sldId id="307" r:id="rId4"/>
    <p:sldId id="306" r:id="rId5"/>
    <p:sldId id="258" r:id="rId6"/>
    <p:sldId id="261" r:id="rId7"/>
    <p:sldId id="309" r:id="rId8"/>
    <p:sldId id="310" r:id="rId9"/>
    <p:sldId id="263" r:id="rId10"/>
    <p:sldId id="262" r:id="rId11"/>
    <p:sldId id="264" r:id="rId12"/>
    <p:sldId id="299" r:id="rId13"/>
    <p:sldId id="298" r:id="rId14"/>
    <p:sldId id="266" r:id="rId15"/>
    <p:sldId id="296" r:id="rId16"/>
    <p:sldId id="311" r:id="rId17"/>
    <p:sldId id="267" r:id="rId18"/>
    <p:sldId id="268" r:id="rId19"/>
    <p:sldId id="269" r:id="rId20"/>
    <p:sldId id="270" r:id="rId21"/>
    <p:sldId id="273" r:id="rId22"/>
    <p:sldId id="293" r:id="rId23"/>
    <p:sldId id="294" r:id="rId24"/>
    <p:sldId id="295" r:id="rId25"/>
    <p:sldId id="292" r:id="rId26"/>
    <p:sldId id="274" r:id="rId27"/>
    <p:sldId id="275" r:id="rId28"/>
    <p:sldId id="276" r:id="rId29"/>
    <p:sldId id="277" r:id="rId30"/>
    <p:sldId id="278" r:id="rId31"/>
    <p:sldId id="279" r:id="rId32"/>
    <p:sldId id="289" r:id="rId33"/>
    <p:sldId id="280" r:id="rId34"/>
    <p:sldId id="271" r:id="rId35"/>
    <p:sldId id="272" r:id="rId36"/>
    <p:sldId id="283" r:id="rId37"/>
    <p:sldId id="285" r:id="rId38"/>
    <p:sldId id="284" r:id="rId39"/>
    <p:sldId id="282" r:id="rId40"/>
    <p:sldId id="286" r:id="rId41"/>
    <p:sldId id="281" r:id="rId42"/>
    <p:sldId id="287" r:id="rId43"/>
    <p:sldId id="288" r:id="rId44"/>
    <p:sldId id="313" r:id="rId45"/>
    <p:sldId id="290" r:id="rId46"/>
    <p:sldId id="319" r:id="rId47"/>
    <p:sldId id="316" r:id="rId48"/>
    <p:sldId id="317" r:id="rId49"/>
    <p:sldId id="308" r:id="rId50"/>
    <p:sldId id="312" r:id="rId51"/>
    <p:sldId id="318" r:id="rId52"/>
    <p:sldId id="315" r:id="rId53"/>
    <p:sldId id="31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1EC2B-942B-4D35-8DC3-BC78FA733E4D}"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en-US"/>
        </a:p>
      </dgm:t>
    </dgm:pt>
    <dgm:pt modelId="{A13A2D66-C9CD-44DD-97C6-DC59C30336E3}">
      <dgm:prSet phldrT="[Text]"/>
      <dgm:spPr/>
      <dgm:t>
        <a:bodyPr/>
        <a:lstStyle/>
        <a:p>
          <a:r>
            <a:rPr lang="en-US" sz="3000" dirty="0">
              <a:latin typeface="Calibri Light"/>
            </a:rPr>
            <a:t>Activity</a:t>
          </a:r>
        </a:p>
      </dgm:t>
    </dgm:pt>
    <dgm:pt modelId="{D7D0E276-1A9B-4061-84A0-DCE0EDA89A7C}" type="parTrans" cxnId="{F19A00AD-E000-46A9-8B1B-F0F99317D9FE}">
      <dgm:prSet/>
      <dgm:spPr/>
      <dgm:t>
        <a:bodyPr/>
        <a:lstStyle/>
        <a:p>
          <a:endParaRPr lang="en-US"/>
        </a:p>
      </dgm:t>
    </dgm:pt>
    <dgm:pt modelId="{155E1693-EE3F-4AED-A804-603E4139B950}" type="sibTrans" cxnId="{F19A00AD-E000-46A9-8B1B-F0F99317D9FE}">
      <dgm:prSet/>
      <dgm:spPr/>
      <dgm:t>
        <a:bodyPr/>
        <a:lstStyle/>
        <a:p>
          <a:endParaRPr lang="en-US"/>
        </a:p>
      </dgm:t>
    </dgm:pt>
    <dgm:pt modelId="{4772E3E8-E259-4ACB-A456-99759D3FF854}">
      <dgm:prSet phldrT="[Text]"/>
      <dgm:spPr/>
      <dgm:t>
        <a:bodyPr/>
        <a:lstStyle/>
        <a:p>
          <a:r>
            <a:rPr lang="en-US" dirty="0"/>
            <a:t>Menu</a:t>
          </a:r>
        </a:p>
      </dgm:t>
    </dgm:pt>
    <dgm:pt modelId="{F8AD9F03-29BB-4A32-9D32-AE51647B4E66}" type="parTrans" cxnId="{91CB3EE1-2236-490D-BAB7-ADF92FBDED7B}">
      <dgm:prSet/>
      <dgm:spPr/>
      <dgm:t>
        <a:bodyPr/>
        <a:lstStyle/>
        <a:p>
          <a:endParaRPr lang="en-US"/>
        </a:p>
      </dgm:t>
    </dgm:pt>
    <dgm:pt modelId="{01A67F9E-3DF7-4E8D-9962-EDAEBDC6798C}" type="sibTrans" cxnId="{91CB3EE1-2236-490D-BAB7-ADF92FBDED7B}">
      <dgm:prSet/>
      <dgm:spPr/>
      <dgm:t>
        <a:bodyPr/>
        <a:lstStyle/>
        <a:p>
          <a:endParaRPr lang="en-US"/>
        </a:p>
      </dgm:t>
    </dgm:pt>
    <dgm:pt modelId="{9C0D1C6B-C53E-4CBE-8036-2715566C7203}">
      <dgm:prSet phldrT="[Text]"/>
      <dgm:spPr/>
      <dgm:t>
        <a:bodyPr/>
        <a:lstStyle/>
        <a:p>
          <a:r>
            <a:rPr lang="en-US" dirty="0"/>
            <a:t>ListView</a:t>
          </a:r>
        </a:p>
      </dgm:t>
    </dgm:pt>
    <dgm:pt modelId="{AB13E981-4684-4814-808C-534255B3B712}" type="parTrans" cxnId="{4FBC0E90-A821-4D49-B653-D8B278689DFA}">
      <dgm:prSet/>
      <dgm:spPr/>
      <dgm:t>
        <a:bodyPr/>
        <a:lstStyle/>
        <a:p>
          <a:endParaRPr lang="en-US"/>
        </a:p>
      </dgm:t>
    </dgm:pt>
    <dgm:pt modelId="{A919A177-5BA6-4C97-B854-4A08056C8AFD}" type="sibTrans" cxnId="{4FBC0E90-A821-4D49-B653-D8B278689DFA}">
      <dgm:prSet/>
      <dgm:spPr/>
      <dgm:t>
        <a:bodyPr/>
        <a:lstStyle/>
        <a:p>
          <a:endParaRPr lang="en-US"/>
        </a:p>
      </dgm:t>
    </dgm:pt>
    <dgm:pt modelId="{CDA5E1CC-AA2A-413D-9F2A-D6EA150DF18D}">
      <dgm:prSet phldrT="[Text]"/>
      <dgm:spPr/>
      <dgm:t>
        <a:bodyPr/>
        <a:lstStyle/>
        <a:p>
          <a:r>
            <a:rPr lang="en-US" dirty="0"/>
            <a:t>Custom Adapter</a:t>
          </a:r>
        </a:p>
      </dgm:t>
    </dgm:pt>
    <dgm:pt modelId="{1A7E0881-F125-4846-945A-5707EB8A98A0}" type="parTrans" cxnId="{827504E9-40E5-470F-9EA3-382EC06BC759}">
      <dgm:prSet/>
      <dgm:spPr/>
      <dgm:t>
        <a:bodyPr/>
        <a:lstStyle/>
        <a:p>
          <a:endParaRPr lang="en-US"/>
        </a:p>
      </dgm:t>
    </dgm:pt>
    <dgm:pt modelId="{453A85CE-8462-432A-9B7A-C9320185B2CF}" type="sibTrans" cxnId="{827504E9-40E5-470F-9EA3-382EC06BC759}">
      <dgm:prSet/>
      <dgm:spPr/>
      <dgm:t>
        <a:bodyPr/>
        <a:lstStyle/>
        <a:p>
          <a:endParaRPr lang="en-US"/>
        </a:p>
      </dgm:t>
    </dgm:pt>
    <dgm:pt modelId="{C2B0AB11-912D-4866-9D38-93E8F3DF3E26}">
      <dgm:prSet phldrT="[Text]"/>
      <dgm:spPr/>
      <dgm:t>
        <a:bodyPr/>
        <a:lstStyle/>
        <a:p>
          <a:r>
            <a:rPr lang="en-US" dirty="0"/>
            <a:t>SQLite</a:t>
          </a:r>
        </a:p>
      </dgm:t>
    </dgm:pt>
    <dgm:pt modelId="{FD2F0640-BF09-49FA-B969-C1E9E1A51112}" type="parTrans" cxnId="{0B486612-E4EE-4C71-8017-347A0C244045}">
      <dgm:prSet/>
      <dgm:spPr/>
      <dgm:t>
        <a:bodyPr/>
        <a:lstStyle/>
        <a:p>
          <a:endParaRPr lang="en-US"/>
        </a:p>
      </dgm:t>
    </dgm:pt>
    <dgm:pt modelId="{58B93573-D348-4977-9EFE-3C4BEA652F9A}" type="sibTrans" cxnId="{0B486612-E4EE-4C71-8017-347A0C244045}">
      <dgm:prSet/>
      <dgm:spPr/>
      <dgm:t>
        <a:bodyPr/>
        <a:lstStyle/>
        <a:p>
          <a:endParaRPr lang="en-US"/>
        </a:p>
      </dgm:t>
    </dgm:pt>
    <dgm:pt modelId="{AEDC0ADB-B1AA-497A-9C32-6987BAF4F385}">
      <dgm:prSet phldrT="[Text]"/>
      <dgm:spPr/>
      <dgm:t>
        <a:bodyPr/>
        <a:lstStyle/>
        <a:p>
          <a:r>
            <a:rPr lang="en-US" dirty="0"/>
            <a:t>Resources</a:t>
          </a:r>
          <a:endParaRPr lang="en-US" sz="3000" dirty="0">
            <a:latin typeface="Calibri Light"/>
          </a:endParaRPr>
        </a:p>
      </dgm:t>
    </dgm:pt>
    <dgm:pt modelId="{1914FBAA-3450-406E-BE79-6C22C3431669}" type="parTrans" cxnId="{ED550A65-6AF1-4AD9-B416-EDA3FB39EE61}">
      <dgm:prSet/>
      <dgm:spPr/>
    </dgm:pt>
    <dgm:pt modelId="{C762C372-CED3-4E80-B5A5-7D5FFB095425}" type="sibTrans" cxnId="{ED550A65-6AF1-4AD9-B416-EDA3FB39EE61}">
      <dgm:prSet/>
      <dgm:spPr/>
      <dgm:t>
        <a:bodyPr/>
        <a:lstStyle/>
        <a:p>
          <a:endParaRPr lang="en-US"/>
        </a:p>
      </dgm:t>
    </dgm:pt>
    <dgm:pt modelId="{6DEE4C3A-0D80-4E60-BEE3-3958B0A59340}">
      <dgm:prSet phldrT="[Text]"/>
      <dgm:spPr/>
      <dgm:t>
        <a:bodyPr/>
        <a:lstStyle/>
        <a:p>
          <a:r>
            <a:rPr lang="en-US" sz="3000" dirty="0">
              <a:latin typeface="Calibri Light"/>
            </a:rPr>
            <a:t>View</a:t>
          </a:r>
        </a:p>
      </dgm:t>
    </dgm:pt>
    <dgm:pt modelId="{BA57DDD3-5D10-4EC3-8781-F638A52BCFF0}" type="parTrans" cxnId="{D08CFA4E-442C-446E-90C8-A0D76B24D29D}">
      <dgm:prSet/>
      <dgm:spPr/>
    </dgm:pt>
    <dgm:pt modelId="{DE8A9A6A-FDDF-488B-A65D-DDF101F060A0}" type="sibTrans" cxnId="{D08CFA4E-442C-446E-90C8-A0D76B24D29D}">
      <dgm:prSet/>
      <dgm:spPr/>
      <dgm:t>
        <a:bodyPr/>
        <a:lstStyle/>
        <a:p>
          <a:endParaRPr lang="en-US"/>
        </a:p>
      </dgm:t>
    </dgm:pt>
    <dgm:pt modelId="{A46CB79E-15DB-46CA-99D9-8208418CD0E9}">
      <dgm:prSet phldrT="[Text]"/>
      <dgm:spPr/>
      <dgm:t>
        <a:bodyPr/>
        <a:lstStyle/>
        <a:p>
          <a:r>
            <a:rPr lang="en-US" sz="3000" dirty="0">
              <a:latin typeface="Calibri Light"/>
            </a:rPr>
            <a:t>Layout</a:t>
          </a:r>
        </a:p>
      </dgm:t>
    </dgm:pt>
    <dgm:pt modelId="{32F8405B-BB08-4995-B745-7F0BE4F13F76}" type="parTrans" cxnId="{A0659EAF-8298-4E94-8EF5-D4DD08D9B586}">
      <dgm:prSet/>
      <dgm:spPr/>
    </dgm:pt>
    <dgm:pt modelId="{1758D05F-1122-482C-ABED-D022E7DE722D}" type="sibTrans" cxnId="{A0659EAF-8298-4E94-8EF5-D4DD08D9B586}">
      <dgm:prSet/>
      <dgm:spPr/>
      <dgm:t>
        <a:bodyPr/>
        <a:lstStyle/>
        <a:p>
          <a:endParaRPr lang="en-US"/>
        </a:p>
      </dgm:t>
    </dgm:pt>
    <dgm:pt modelId="{D74D5603-498F-4120-971C-5643B59A075D}" type="pres">
      <dgm:prSet presAssocID="{D9B1EC2B-942B-4D35-8DC3-BC78FA733E4D}" presName="Name0" presStyleCnt="0">
        <dgm:presLayoutVars>
          <dgm:dir/>
          <dgm:resizeHandles val="exact"/>
        </dgm:presLayoutVars>
      </dgm:prSet>
      <dgm:spPr/>
    </dgm:pt>
    <dgm:pt modelId="{F433645C-B936-4351-95D3-602C5EB94C0E}" type="pres">
      <dgm:prSet presAssocID="{A13A2D66-C9CD-44DD-97C6-DC59C30336E3}" presName="node" presStyleLbl="node1" presStyleIdx="0" presStyleCnt="8">
        <dgm:presLayoutVars>
          <dgm:bulletEnabled val="1"/>
        </dgm:presLayoutVars>
      </dgm:prSet>
      <dgm:spPr/>
    </dgm:pt>
    <dgm:pt modelId="{F0D584D4-AAD8-417D-A09D-974A0E77B559}" type="pres">
      <dgm:prSet presAssocID="{155E1693-EE3F-4AED-A804-603E4139B950}" presName="sibTrans" presStyleLbl="sibTrans1D1" presStyleIdx="0" presStyleCnt="7"/>
      <dgm:spPr/>
    </dgm:pt>
    <dgm:pt modelId="{78D3F6F5-F78E-4152-BED4-6F125381848F}" type="pres">
      <dgm:prSet presAssocID="{155E1693-EE3F-4AED-A804-603E4139B950}" presName="connectorText" presStyleLbl="sibTrans1D1" presStyleIdx="0" presStyleCnt="7"/>
      <dgm:spPr/>
    </dgm:pt>
    <dgm:pt modelId="{9294E931-0DAB-48FF-8F77-A3F5EB8DAB9F}" type="pres">
      <dgm:prSet presAssocID="{A46CB79E-15DB-46CA-99D9-8208418CD0E9}" presName="node" presStyleLbl="node1" presStyleIdx="1" presStyleCnt="8">
        <dgm:presLayoutVars>
          <dgm:bulletEnabled val="1"/>
        </dgm:presLayoutVars>
      </dgm:prSet>
      <dgm:spPr/>
    </dgm:pt>
    <dgm:pt modelId="{91D65803-75E2-4A20-85E3-EC529FAA0F54}" type="pres">
      <dgm:prSet presAssocID="{1758D05F-1122-482C-ABED-D022E7DE722D}" presName="sibTrans" presStyleLbl="sibTrans1D1" presStyleIdx="1" presStyleCnt="7"/>
      <dgm:spPr/>
    </dgm:pt>
    <dgm:pt modelId="{3B1DC562-5415-4F4C-9EDD-81B0A337FED2}" type="pres">
      <dgm:prSet presAssocID="{1758D05F-1122-482C-ABED-D022E7DE722D}" presName="connectorText" presStyleLbl="sibTrans1D1" presStyleIdx="1" presStyleCnt="7"/>
      <dgm:spPr/>
    </dgm:pt>
    <dgm:pt modelId="{25CC45D5-46F7-4E05-9F6B-F37C6FDBEC48}" type="pres">
      <dgm:prSet presAssocID="{6DEE4C3A-0D80-4E60-BEE3-3958B0A59340}" presName="node" presStyleLbl="node1" presStyleIdx="2" presStyleCnt="8">
        <dgm:presLayoutVars>
          <dgm:bulletEnabled val="1"/>
        </dgm:presLayoutVars>
      </dgm:prSet>
      <dgm:spPr/>
    </dgm:pt>
    <dgm:pt modelId="{57E24FE2-C1F8-4DE6-8B70-86D2DC40520A}" type="pres">
      <dgm:prSet presAssocID="{DE8A9A6A-FDDF-488B-A65D-DDF101F060A0}" presName="sibTrans" presStyleLbl="sibTrans1D1" presStyleIdx="2" presStyleCnt="7"/>
      <dgm:spPr/>
    </dgm:pt>
    <dgm:pt modelId="{B0963DDE-F28C-4675-9C1B-19A9E356BAEB}" type="pres">
      <dgm:prSet presAssocID="{DE8A9A6A-FDDF-488B-A65D-DDF101F060A0}" presName="connectorText" presStyleLbl="sibTrans1D1" presStyleIdx="2" presStyleCnt="7"/>
      <dgm:spPr/>
    </dgm:pt>
    <dgm:pt modelId="{8F9871E6-9A33-43F1-A935-32B8260659EC}" type="pres">
      <dgm:prSet presAssocID="{AEDC0ADB-B1AA-497A-9C32-6987BAF4F385}" presName="node" presStyleLbl="node1" presStyleIdx="3" presStyleCnt="8">
        <dgm:presLayoutVars>
          <dgm:bulletEnabled val="1"/>
        </dgm:presLayoutVars>
      </dgm:prSet>
      <dgm:spPr/>
    </dgm:pt>
    <dgm:pt modelId="{8DFA5253-F6BA-4ACC-AC93-64D70006928D}" type="pres">
      <dgm:prSet presAssocID="{C762C372-CED3-4E80-B5A5-7D5FFB095425}" presName="sibTrans" presStyleLbl="sibTrans1D1" presStyleIdx="3" presStyleCnt="7"/>
      <dgm:spPr/>
    </dgm:pt>
    <dgm:pt modelId="{64920D34-849F-426B-AB36-382B097CCBDF}" type="pres">
      <dgm:prSet presAssocID="{C762C372-CED3-4E80-B5A5-7D5FFB095425}" presName="connectorText" presStyleLbl="sibTrans1D1" presStyleIdx="3" presStyleCnt="7"/>
      <dgm:spPr/>
    </dgm:pt>
    <dgm:pt modelId="{D858E9CB-938D-4E67-8A70-1C7D503FB4A6}" type="pres">
      <dgm:prSet presAssocID="{4772E3E8-E259-4ACB-A456-99759D3FF854}" presName="node" presStyleLbl="node1" presStyleIdx="4" presStyleCnt="8">
        <dgm:presLayoutVars>
          <dgm:bulletEnabled val="1"/>
        </dgm:presLayoutVars>
      </dgm:prSet>
      <dgm:spPr/>
    </dgm:pt>
    <dgm:pt modelId="{C74562B0-7BE4-4738-8645-C01E11555415}" type="pres">
      <dgm:prSet presAssocID="{01A67F9E-3DF7-4E8D-9962-EDAEBDC6798C}" presName="sibTrans" presStyleLbl="sibTrans1D1" presStyleIdx="4" presStyleCnt="7"/>
      <dgm:spPr/>
    </dgm:pt>
    <dgm:pt modelId="{5E8C301E-EC2E-4FCB-8DD6-E76C31D3292C}" type="pres">
      <dgm:prSet presAssocID="{01A67F9E-3DF7-4E8D-9962-EDAEBDC6798C}" presName="connectorText" presStyleLbl="sibTrans1D1" presStyleIdx="4" presStyleCnt="7"/>
      <dgm:spPr/>
    </dgm:pt>
    <dgm:pt modelId="{FA1F8ADE-C829-41ED-A797-EF3F7497CA72}" type="pres">
      <dgm:prSet presAssocID="{9C0D1C6B-C53E-4CBE-8036-2715566C7203}" presName="node" presStyleLbl="node1" presStyleIdx="5" presStyleCnt="8">
        <dgm:presLayoutVars>
          <dgm:bulletEnabled val="1"/>
        </dgm:presLayoutVars>
      </dgm:prSet>
      <dgm:spPr/>
    </dgm:pt>
    <dgm:pt modelId="{20C5B31F-6909-4825-9FF0-7ACD68461BE0}" type="pres">
      <dgm:prSet presAssocID="{A919A177-5BA6-4C97-B854-4A08056C8AFD}" presName="sibTrans" presStyleLbl="sibTrans1D1" presStyleIdx="5" presStyleCnt="7"/>
      <dgm:spPr/>
    </dgm:pt>
    <dgm:pt modelId="{16157266-264F-4F42-9206-ED69C9A5E30C}" type="pres">
      <dgm:prSet presAssocID="{A919A177-5BA6-4C97-B854-4A08056C8AFD}" presName="connectorText" presStyleLbl="sibTrans1D1" presStyleIdx="5" presStyleCnt="7"/>
      <dgm:spPr/>
    </dgm:pt>
    <dgm:pt modelId="{D362342D-ADD4-4506-9F8B-1678F46736D5}" type="pres">
      <dgm:prSet presAssocID="{CDA5E1CC-AA2A-413D-9F2A-D6EA150DF18D}" presName="node" presStyleLbl="node1" presStyleIdx="6" presStyleCnt="8">
        <dgm:presLayoutVars>
          <dgm:bulletEnabled val="1"/>
        </dgm:presLayoutVars>
      </dgm:prSet>
      <dgm:spPr/>
    </dgm:pt>
    <dgm:pt modelId="{F9911721-B0DA-4F36-A94E-AE9B4053C15A}" type="pres">
      <dgm:prSet presAssocID="{453A85CE-8462-432A-9B7A-C9320185B2CF}" presName="sibTrans" presStyleLbl="sibTrans1D1" presStyleIdx="6" presStyleCnt="7"/>
      <dgm:spPr/>
    </dgm:pt>
    <dgm:pt modelId="{10136493-D340-4AE2-AA7E-E952A8C41FE2}" type="pres">
      <dgm:prSet presAssocID="{453A85CE-8462-432A-9B7A-C9320185B2CF}" presName="connectorText" presStyleLbl="sibTrans1D1" presStyleIdx="6" presStyleCnt="7"/>
      <dgm:spPr/>
    </dgm:pt>
    <dgm:pt modelId="{38F8140C-5302-4E00-B2F1-7270A54BFC65}" type="pres">
      <dgm:prSet presAssocID="{C2B0AB11-912D-4866-9D38-93E8F3DF3E26}" presName="node" presStyleLbl="node1" presStyleIdx="7" presStyleCnt="8">
        <dgm:presLayoutVars>
          <dgm:bulletEnabled val="1"/>
        </dgm:presLayoutVars>
      </dgm:prSet>
      <dgm:spPr/>
    </dgm:pt>
  </dgm:ptLst>
  <dgm:cxnLst>
    <dgm:cxn modelId="{2A49C50E-CD16-4116-BC4C-5D044BC449CC}" type="presOf" srcId="{1758D05F-1122-482C-ABED-D022E7DE722D}" destId="{3B1DC562-5415-4F4C-9EDD-81B0A337FED2}" srcOrd="1" destOrd="0" presId="urn:microsoft.com/office/officeart/2005/8/layout/bProcess3"/>
    <dgm:cxn modelId="{0B486612-E4EE-4C71-8017-347A0C244045}" srcId="{D9B1EC2B-942B-4D35-8DC3-BC78FA733E4D}" destId="{C2B0AB11-912D-4866-9D38-93E8F3DF3E26}" srcOrd="7" destOrd="0" parTransId="{FD2F0640-BF09-49FA-B969-C1E9E1A51112}" sibTransId="{58B93573-D348-4977-9EFE-3C4BEA652F9A}"/>
    <dgm:cxn modelId="{7C6AD913-1094-4F57-85FD-D99550AA3DB7}" type="presOf" srcId="{A13A2D66-C9CD-44DD-97C6-DC59C30336E3}" destId="{F433645C-B936-4351-95D3-602C5EB94C0E}" srcOrd="0" destOrd="0" presId="urn:microsoft.com/office/officeart/2005/8/layout/bProcess3"/>
    <dgm:cxn modelId="{19922F22-069D-46E4-94B6-7B61938DDD85}" type="presOf" srcId="{CDA5E1CC-AA2A-413D-9F2A-D6EA150DF18D}" destId="{D362342D-ADD4-4506-9F8B-1678F46736D5}" srcOrd="0" destOrd="0" presId="urn:microsoft.com/office/officeart/2005/8/layout/bProcess3"/>
    <dgm:cxn modelId="{AC8C5027-D5D7-4891-9A68-16D3B97A55FF}" type="presOf" srcId="{155E1693-EE3F-4AED-A804-603E4139B950}" destId="{F0D584D4-AAD8-417D-A09D-974A0E77B559}" srcOrd="0" destOrd="0" presId="urn:microsoft.com/office/officeart/2005/8/layout/bProcess3"/>
    <dgm:cxn modelId="{4E40A95C-DC5E-4094-A6EB-F72AAA777F4D}" type="presOf" srcId="{453A85CE-8462-432A-9B7A-C9320185B2CF}" destId="{10136493-D340-4AE2-AA7E-E952A8C41FE2}" srcOrd="1" destOrd="0" presId="urn:microsoft.com/office/officeart/2005/8/layout/bProcess3"/>
    <dgm:cxn modelId="{D0C7D35E-BE5F-4466-A630-E549D69BAC33}" type="presOf" srcId="{01A67F9E-3DF7-4E8D-9962-EDAEBDC6798C}" destId="{C74562B0-7BE4-4738-8645-C01E11555415}" srcOrd="0" destOrd="0" presId="urn:microsoft.com/office/officeart/2005/8/layout/bProcess3"/>
    <dgm:cxn modelId="{6E50D944-0F4D-445E-B00F-C68AF59133F8}" type="presOf" srcId="{1758D05F-1122-482C-ABED-D022E7DE722D}" destId="{91D65803-75E2-4A20-85E3-EC529FAA0F54}" srcOrd="0" destOrd="0" presId="urn:microsoft.com/office/officeart/2005/8/layout/bProcess3"/>
    <dgm:cxn modelId="{ED550A65-6AF1-4AD9-B416-EDA3FB39EE61}" srcId="{D9B1EC2B-942B-4D35-8DC3-BC78FA733E4D}" destId="{AEDC0ADB-B1AA-497A-9C32-6987BAF4F385}" srcOrd="3" destOrd="0" parTransId="{1914FBAA-3450-406E-BE79-6C22C3431669}" sibTransId="{C762C372-CED3-4E80-B5A5-7D5FFB095425}"/>
    <dgm:cxn modelId="{D08CFA4E-442C-446E-90C8-A0D76B24D29D}" srcId="{D9B1EC2B-942B-4D35-8DC3-BC78FA733E4D}" destId="{6DEE4C3A-0D80-4E60-BEE3-3958B0A59340}" srcOrd="2" destOrd="0" parTransId="{BA57DDD3-5D10-4EC3-8781-F638A52BCFF0}" sibTransId="{DE8A9A6A-FDDF-488B-A65D-DDF101F060A0}"/>
    <dgm:cxn modelId="{80480E51-2139-4C3D-9833-DC29CE45065F}" type="presOf" srcId="{C762C372-CED3-4E80-B5A5-7D5FFB095425}" destId="{8DFA5253-F6BA-4ACC-AC93-64D70006928D}" srcOrd="0" destOrd="0" presId="urn:microsoft.com/office/officeart/2005/8/layout/bProcess3"/>
    <dgm:cxn modelId="{ED4C2189-F676-46D8-9641-A014F7DB5B26}" type="presOf" srcId="{01A67F9E-3DF7-4E8D-9962-EDAEBDC6798C}" destId="{5E8C301E-EC2E-4FCB-8DD6-E76C31D3292C}" srcOrd="1" destOrd="0" presId="urn:microsoft.com/office/officeart/2005/8/layout/bProcess3"/>
    <dgm:cxn modelId="{F7197D89-B00E-4676-9D55-889109A09FF8}" type="presOf" srcId="{C762C372-CED3-4E80-B5A5-7D5FFB095425}" destId="{64920D34-849F-426B-AB36-382B097CCBDF}" srcOrd="1" destOrd="0" presId="urn:microsoft.com/office/officeart/2005/8/layout/bProcess3"/>
    <dgm:cxn modelId="{2373E88C-759A-43F0-8BCA-94A56D450CC2}" type="presOf" srcId="{4772E3E8-E259-4ACB-A456-99759D3FF854}" destId="{D858E9CB-938D-4E67-8A70-1C7D503FB4A6}" srcOrd="0" destOrd="0" presId="urn:microsoft.com/office/officeart/2005/8/layout/bProcess3"/>
    <dgm:cxn modelId="{4FBC0E90-A821-4D49-B653-D8B278689DFA}" srcId="{D9B1EC2B-942B-4D35-8DC3-BC78FA733E4D}" destId="{9C0D1C6B-C53E-4CBE-8036-2715566C7203}" srcOrd="5" destOrd="0" parTransId="{AB13E981-4684-4814-808C-534255B3B712}" sibTransId="{A919A177-5BA6-4C97-B854-4A08056C8AFD}"/>
    <dgm:cxn modelId="{24AE1599-4DEE-448B-A6C5-795CE36BC028}" type="presOf" srcId="{AEDC0ADB-B1AA-497A-9C32-6987BAF4F385}" destId="{8F9871E6-9A33-43F1-A935-32B8260659EC}" srcOrd="0" destOrd="0" presId="urn:microsoft.com/office/officeart/2005/8/layout/bProcess3"/>
    <dgm:cxn modelId="{22EAC49C-E530-46E2-B4DF-5C3937914F2F}" type="presOf" srcId="{A46CB79E-15DB-46CA-99D9-8208418CD0E9}" destId="{9294E931-0DAB-48FF-8F77-A3F5EB8DAB9F}" srcOrd="0" destOrd="0" presId="urn:microsoft.com/office/officeart/2005/8/layout/bProcess3"/>
    <dgm:cxn modelId="{355077A1-D538-4480-AD0B-0A1B8C308E57}" type="presOf" srcId="{DE8A9A6A-FDDF-488B-A65D-DDF101F060A0}" destId="{57E24FE2-C1F8-4DE6-8B70-86D2DC40520A}" srcOrd="0" destOrd="0" presId="urn:microsoft.com/office/officeart/2005/8/layout/bProcess3"/>
    <dgm:cxn modelId="{F19A00AD-E000-46A9-8B1B-F0F99317D9FE}" srcId="{D9B1EC2B-942B-4D35-8DC3-BC78FA733E4D}" destId="{A13A2D66-C9CD-44DD-97C6-DC59C30336E3}" srcOrd="0" destOrd="0" parTransId="{D7D0E276-1A9B-4061-84A0-DCE0EDA89A7C}" sibTransId="{155E1693-EE3F-4AED-A804-603E4139B950}"/>
    <dgm:cxn modelId="{A0659EAF-8298-4E94-8EF5-D4DD08D9B586}" srcId="{D9B1EC2B-942B-4D35-8DC3-BC78FA733E4D}" destId="{A46CB79E-15DB-46CA-99D9-8208418CD0E9}" srcOrd="1" destOrd="0" parTransId="{32F8405B-BB08-4995-B745-7F0BE4F13F76}" sibTransId="{1758D05F-1122-482C-ABED-D022E7DE722D}"/>
    <dgm:cxn modelId="{997E15B3-524D-40D5-91C9-5B4D83A92D94}" type="presOf" srcId="{155E1693-EE3F-4AED-A804-603E4139B950}" destId="{78D3F6F5-F78E-4152-BED4-6F125381848F}" srcOrd="1" destOrd="0" presId="urn:microsoft.com/office/officeart/2005/8/layout/bProcess3"/>
    <dgm:cxn modelId="{54108CB6-F96E-4F0F-A675-FE283E036C9F}" type="presOf" srcId="{9C0D1C6B-C53E-4CBE-8036-2715566C7203}" destId="{FA1F8ADE-C829-41ED-A797-EF3F7497CA72}" srcOrd="0" destOrd="0" presId="urn:microsoft.com/office/officeart/2005/8/layout/bProcess3"/>
    <dgm:cxn modelId="{31BCD6B6-F7FD-4BE9-94C3-F5C85ACBB7FD}" type="presOf" srcId="{DE8A9A6A-FDDF-488B-A65D-DDF101F060A0}" destId="{B0963DDE-F28C-4675-9C1B-19A9E356BAEB}" srcOrd="1" destOrd="0" presId="urn:microsoft.com/office/officeart/2005/8/layout/bProcess3"/>
    <dgm:cxn modelId="{560A79B9-3CCB-4984-9AD7-8256E6A1EDE1}" type="presOf" srcId="{A919A177-5BA6-4C97-B854-4A08056C8AFD}" destId="{16157266-264F-4F42-9206-ED69C9A5E30C}" srcOrd="1" destOrd="0" presId="urn:microsoft.com/office/officeart/2005/8/layout/bProcess3"/>
    <dgm:cxn modelId="{BD873EC5-B4A0-42C4-BDD7-B9323CC04010}" type="presOf" srcId="{C2B0AB11-912D-4866-9D38-93E8F3DF3E26}" destId="{38F8140C-5302-4E00-B2F1-7270A54BFC65}" srcOrd="0" destOrd="0" presId="urn:microsoft.com/office/officeart/2005/8/layout/bProcess3"/>
    <dgm:cxn modelId="{9212B8D7-6DEA-48F2-82E3-8E1021F91F04}" type="presOf" srcId="{6DEE4C3A-0D80-4E60-BEE3-3958B0A59340}" destId="{25CC45D5-46F7-4E05-9F6B-F37C6FDBEC48}" srcOrd="0" destOrd="0" presId="urn:microsoft.com/office/officeart/2005/8/layout/bProcess3"/>
    <dgm:cxn modelId="{DB330FE1-E0F4-4980-B0AC-6BAA768B7840}" type="presOf" srcId="{D9B1EC2B-942B-4D35-8DC3-BC78FA733E4D}" destId="{D74D5603-498F-4120-971C-5643B59A075D}" srcOrd="0" destOrd="0" presId="urn:microsoft.com/office/officeart/2005/8/layout/bProcess3"/>
    <dgm:cxn modelId="{91CB3EE1-2236-490D-BAB7-ADF92FBDED7B}" srcId="{D9B1EC2B-942B-4D35-8DC3-BC78FA733E4D}" destId="{4772E3E8-E259-4ACB-A456-99759D3FF854}" srcOrd="4" destOrd="0" parTransId="{F8AD9F03-29BB-4A32-9D32-AE51647B4E66}" sibTransId="{01A67F9E-3DF7-4E8D-9962-EDAEBDC6798C}"/>
    <dgm:cxn modelId="{827504E9-40E5-470F-9EA3-382EC06BC759}" srcId="{D9B1EC2B-942B-4D35-8DC3-BC78FA733E4D}" destId="{CDA5E1CC-AA2A-413D-9F2A-D6EA150DF18D}" srcOrd="6" destOrd="0" parTransId="{1A7E0881-F125-4846-945A-5707EB8A98A0}" sibTransId="{453A85CE-8462-432A-9B7A-C9320185B2CF}"/>
    <dgm:cxn modelId="{FD42CDF0-9EDD-4011-9C0B-79500DDD20C3}" type="presOf" srcId="{A919A177-5BA6-4C97-B854-4A08056C8AFD}" destId="{20C5B31F-6909-4825-9FF0-7ACD68461BE0}" srcOrd="0" destOrd="0" presId="urn:microsoft.com/office/officeart/2005/8/layout/bProcess3"/>
    <dgm:cxn modelId="{B5185FF1-A378-4507-AAE3-93C6EFFC6532}" type="presOf" srcId="{453A85CE-8462-432A-9B7A-C9320185B2CF}" destId="{F9911721-B0DA-4F36-A94E-AE9B4053C15A}" srcOrd="0" destOrd="0" presId="urn:microsoft.com/office/officeart/2005/8/layout/bProcess3"/>
    <dgm:cxn modelId="{8786F81B-7947-4633-BC58-96650A9C36DB}" type="presParOf" srcId="{D74D5603-498F-4120-971C-5643B59A075D}" destId="{F433645C-B936-4351-95D3-602C5EB94C0E}" srcOrd="0" destOrd="0" presId="urn:microsoft.com/office/officeart/2005/8/layout/bProcess3"/>
    <dgm:cxn modelId="{3611D1B6-3A6A-4209-AEF3-1605B785790F}" type="presParOf" srcId="{D74D5603-498F-4120-971C-5643B59A075D}" destId="{F0D584D4-AAD8-417D-A09D-974A0E77B559}" srcOrd="1" destOrd="0" presId="urn:microsoft.com/office/officeart/2005/8/layout/bProcess3"/>
    <dgm:cxn modelId="{727895C0-9324-4C84-BA9B-BAF061BC3C02}" type="presParOf" srcId="{F0D584D4-AAD8-417D-A09D-974A0E77B559}" destId="{78D3F6F5-F78E-4152-BED4-6F125381848F}" srcOrd="0" destOrd="0" presId="urn:microsoft.com/office/officeart/2005/8/layout/bProcess3"/>
    <dgm:cxn modelId="{E466DD4D-BD62-4E00-BE0E-A0A1DED6F115}" type="presParOf" srcId="{D74D5603-498F-4120-971C-5643B59A075D}" destId="{9294E931-0DAB-48FF-8F77-A3F5EB8DAB9F}" srcOrd="2" destOrd="0" presId="urn:microsoft.com/office/officeart/2005/8/layout/bProcess3"/>
    <dgm:cxn modelId="{95224FD4-5172-4FFA-9EB3-BE3F9C6B734E}" type="presParOf" srcId="{D74D5603-498F-4120-971C-5643B59A075D}" destId="{91D65803-75E2-4A20-85E3-EC529FAA0F54}" srcOrd="3" destOrd="0" presId="urn:microsoft.com/office/officeart/2005/8/layout/bProcess3"/>
    <dgm:cxn modelId="{26FB51AD-C735-450C-A73B-A66D9BD37B5D}" type="presParOf" srcId="{91D65803-75E2-4A20-85E3-EC529FAA0F54}" destId="{3B1DC562-5415-4F4C-9EDD-81B0A337FED2}" srcOrd="0" destOrd="0" presId="urn:microsoft.com/office/officeart/2005/8/layout/bProcess3"/>
    <dgm:cxn modelId="{3C7ED810-BE41-4E2B-86FD-3C62D4AAFB1A}" type="presParOf" srcId="{D74D5603-498F-4120-971C-5643B59A075D}" destId="{25CC45D5-46F7-4E05-9F6B-F37C6FDBEC48}" srcOrd="4" destOrd="0" presId="urn:microsoft.com/office/officeart/2005/8/layout/bProcess3"/>
    <dgm:cxn modelId="{99AF8E9D-959D-497B-AD97-F9A7BAC8F1E9}" type="presParOf" srcId="{D74D5603-498F-4120-971C-5643B59A075D}" destId="{57E24FE2-C1F8-4DE6-8B70-86D2DC40520A}" srcOrd="5" destOrd="0" presId="urn:microsoft.com/office/officeart/2005/8/layout/bProcess3"/>
    <dgm:cxn modelId="{45185898-9D73-4756-845C-B07CAC26AC7C}" type="presParOf" srcId="{57E24FE2-C1F8-4DE6-8B70-86D2DC40520A}" destId="{B0963DDE-F28C-4675-9C1B-19A9E356BAEB}" srcOrd="0" destOrd="0" presId="urn:microsoft.com/office/officeart/2005/8/layout/bProcess3"/>
    <dgm:cxn modelId="{A57E1F43-2F0B-4A36-B211-289925942830}" type="presParOf" srcId="{D74D5603-498F-4120-971C-5643B59A075D}" destId="{8F9871E6-9A33-43F1-A935-32B8260659EC}" srcOrd="6" destOrd="0" presId="urn:microsoft.com/office/officeart/2005/8/layout/bProcess3"/>
    <dgm:cxn modelId="{C2729CCD-27A0-4AF5-96B9-7572614B6BC0}" type="presParOf" srcId="{D74D5603-498F-4120-971C-5643B59A075D}" destId="{8DFA5253-F6BA-4ACC-AC93-64D70006928D}" srcOrd="7" destOrd="0" presId="urn:microsoft.com/office/officeart/2005/8/layout/bProcess3"/>
    <dgm:cxn modelId="{16313F14-5504-4A92-B91D-6550DE849E7D}" type="presParOf" srcId="{8DFA5253-F6BA-4ACC-AC93-64D70006928D}" destId="{64920D34-849F-426B-AB36-382B097CCBDF}" srcOrd="0" destOrd="0" presId="urn:microsoft.com/office/officeart/2005/8/layout/bProcess3"/>
    <dgm:cxn modelId="{2253B43F-92F3-43F5-A36D-2AC371D96652}" type="presParOf" srcId="{D74D5603-498F-4120-971C-5643B59A075D}" destId="{D858E9CB-938D-4E67-8A70-1C7D503FB4A6}" srcOrd="8" destOrd="0" presId="urn:microsoft.com/office/officeart/2005/8/layout/bProcess3"/>
    <dgm:cxn modelId="{2A2106DC-A18C-4E23-9E3E-C9C86CE9A76C}" type="presParOf" srcId="{D74D5603-498F-4120-971C-5643B59A075D}" destId="{C74562B0-7BE4-4738-8645-C01E11555415}" srcOrd="9" destOrd="0" presId="urn:microsoft.com/office/officeart/2005/8/layout/bProcess3"/>
    <dgm:cxn modelId="{EB01B7AD-FE61-4DA0-9D68-67598E365318}" type="presParOf" srcId="{C74562B0-7BE4-4738-8645-C01E11555415}" destId="{5E8C301E-EC2E-4FCB-8DD6-E76C31D3292C}" srcOrd="0" destOrd="0" presId="urn:microsoft.com/office/officeart/2005/8/layout/bProcess3"/>
    <dgm:cxn modelId="{4E1EF58E-C1C1-43B7-B103-963299A6AAE3}" type="presParOf" srcId="{D74D5603-498F-4120-971C-5643B59A075D}" destId="{FA1F8ADE-C829-41ED-A797-EF3F7497CA72}" srcOrd="10" destOrd="0" presId="urn:microsoft.com/office/officeart/2005/8/layout/bProcess3"/>
    <dgm:cxn modelId="{A2D04702-2110-4EF7-8CBF-B001970ED0ED}" type="presParOf" srcId="{D74D5603-498F-4120-971C-5643B59A075D}" destId="{20C5B31F-6909-4825-9FF0-7ACD68461BE0}" srcOrd="11" destOrd="0" presId="urn:microsoft.com/office/officeart/2005/8/layout/bProcess3"/>
    <dgm:cxn modelId="{60039450-38A6-44C8-B95E-CC536BFA394F}" type="presParOf" srcId="{20C5B31F-6909-4825-9FF0-7ACD68461BE0}" destId="{16157266-264F-4F42-9206-ED69C9A5E30C}" srcOrd="0" destOrd="0" presId="urn:microsoft.com/office/officeart/2005/8/layout/bProcess3"/>
    <dgm:cxn modelId="{04F5134A-6294-48FE-887B-F757D76A9610}" type="presParOf" srcId="{D74D5603-498F-4120-971C-5643B59A075D}" destId="{D362342D-ADD4-4506-9F8B-1678F46736D5}" srcOrd="12" destOrd="0" presId="urn:microsoft.com/office/officeart/2005/8/layout/bProcess3"/>
    <dgm:cxn modelId="{3B9E8B3E-4CB1-45D4-ABBD-1437178B564C}" type="presParOf" srcId="{D74D5603-498F-4120-971C-5643B59A075D}" destId="{F9911721-B0DA-4F36-A94E-AE9B4053C15A}" srcOrd="13" destOrd="0" presId="urn:microsoft.com/office/officeart/2005/8/layout/bProcess3"/>
    <dgm:cxn modelId="{6ECA81E1-3059-47E3-8ACB-8CFE9B34D3C6}" type="presParOf" srcId="{F9911721-B0DA-4F36-A94E-AE9B4053C15A}" destId="{10136493-D340-4AE2-AA7E-E952A8C41FE2}" srcOrd="0" destOrd="0" presId="urn:microsoft.com/office/officeart/2005/8/layout/bProcess3"/>
    <dgm:cxn modelId="{08D3B454-EAC9-4F0E-89CF-EBC0FC850919}" type="presParOf" srcId="{D74D5603-498F-4120-971C-5643B59A075D}" destId="{38F8140C-5302-4E00-B2F1-7270A54BFC65}"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1EC2B-942B-4D35-8DC3-BC78FA733E4D}"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A13A2D66-C9CD-44DD-97C6-DC59C30336E3}">
      <dgm:prSet phldrT="[Text]"/>
      <dgm:spPr/>
      <dgm:t>
        <a:bodyPr/>
        <a:lstStyle/>
        <a:p>
          <a:r>
            <a:rPr lang="en-US" dirty="0"/>
            <a:t>Day 1</a:t>
          </a:r>
        </a:p>
      </dgm:t>
    </dgm:pt>
    <dgm:pt modelId="{D7D0E276-1A9B-4061-84A0-DCE0EDA89A7C}" type="parTrans" cxnId="{F19A00AD-E000-46A9-8B1B-F0F99317D9FE}">
      <dgm:prSet/>
      <dgm:spPr/>
      <dgm:t>
        <a:bodyPr/>
        <a:lstStyle/>
        <a:p>
          <a:endParaRPr lang="en-US"/>
        </a:p>
      </dgm:t>
    </dgm:pt>
    <dgm:pt modelId="{155E1693-EE3F-4AED-A804-603E4139B950}" type="sibTrans" cxnId="{F19A00AD-E000-46A9-8B1B-F0F99317D9FE}">
      <dgm:prSet/>
      <dgm:spPr/>
      <dgm:t>
        <a:bodyPr/>
        <a:lstStyle/>
        <a:p>
          <a:endParaRPr lang="en-US"/>
        </a:p>
      </dgm:t>
    </dgm:pt>
    <dgm:pt modelId="{4772E3E8-E259-4ACB-A456-99759D3FF854}">
      <dgm:prSet phldrT="[Text]"/>
      <dgm:spPr/>
      <dgm:t>
        <a:bodyPr/>
        <a:lstStyle/>
        <a:p>
          <a:r>
            <a:rPr lang="en-US" dirty="0"/>
            <a:t>Day 2</a:t>
          </a:r>
        </a:p>
      </dgm:t>
    </dgm:pt>
    <dgm:pt modelId="{F8AD9F03-29BB-4A32-9D32-AE51647B4E66}" type="parTrans" cxnId="{91CB3EE1-2236-490D-BAB7-ADF92FBDED7B}">
      <dgm:prSet/>
      <dgm:spPr/>
      <dgm:t>
        <a:bodyPr/>
        <a:lstStyle/>
        <a:p>
          <a:endParaRPr lang="en-US"/>
        </a:p>
      </dgm:t>
    </dgm:pt>
    <dgm:pt modelId="{01A67F9E-3DF7-4E8D-9962-EDAEBDC6798C}" type="sibTrans" cxnId="{91CB3EE1-2236-490D-BAB7-ADF92FBDED7B}">
      <dgm:prSet/>
      <dgm:spPr/>
      <dgm:t>
        <a:bodyPr/>
        <a:lstStyle/>
        <a:p>
          <a:endParaRPr lang="en-US"/>
        </a:p>
      </dgm:t>
    </dgm:pt>
    <dgm:pt modelId="{9C0D1C6B-C53E-4CBE-8036-2715566C7203}">
      <dgm:prSet phldrT="[Text]"/>
      <dgm:spPr/>
      <dgm:t>
        <a:bodyPr/>
        <a:lstStyle/>
        <a:p>
          <a:r>
            <a:rPr lang="en-US" dirty="0"/>
            <a:t>Day 3</a:t>
          </a:r>
        </a:p>
      </dgm:t>
    </dgm:pt>
    <dgm:pt modelId="{AB13E981-4684-4814-808C-534255B3B712}" type="parTrans" cxnId="{4FBC0E90-A821-4D49-B653-D8B278689DFA}">
      <dgm:prSet/>
      <dgm:spPr/>
      <dgm:t>
        <a:bodyPr/>
        <a:lstStyle/>
        <a:p>
          <a:endParaRPr lang="en-US"/>
        </a:p>
      </dgm:t>
    </dgm:pt>
    <dgm:pt modelId="{A919A177-5BA6-4C97-B854-4A08056C8AFD}" type="sibTrans" cxnId="{4FBC0E90-A821-4D49-B653-D8B278689DFA}">
      <dgm:prSet/>
      <dgm:spPr/>
      <dgm:t>
        <a:bodyPr/>
        <a:lstStyle/>
        <a:p>
          <a:endParaRPr lang="en-US"/>
        </a:p>
      </dgm:t>
    </dgm:pt>
    <dgm:pt modelId="{CDA5E1CC-AA2A-413D-9F2A-D6EA150DF18D}">
      <dgm:prSet phldrT="[Text]"/>
      <dgm:spPr/>
      <dgm:t>
        <a:bodyPr/>
        <a:lstStyle/>
        <a:p>
          <a:r>
            <a:rPr lang="en-US" dirty="0"/>
            <a:t>Day 4</a:t>
          </a:r>
        </a:p>
      </dgm:t>
    </dgm:pt>
    <dgm:pt modelId="{1A7E0881-F125-4846-945A-5707EB8A98A0}" type="parTrans" cxnId="{827504E9-40E5-470F-9EA3-382EC06BC759}">
      <dgm:prSet/>
      <dgm:spPr/>
      <dgm:t>
        <a:bodyPr/>
        <a:lstStyle/>
        <a:p>
          <a:endParaRPr lang="en-US"/>
        </a:p>
      </dgm:t>
    </dgm:pt>
    <dgm:pt modelId="{453A85CE-8462-432A-9B7A-C9320185B2CF}" type="sibTrans" cxnId="{827504E9-40E5-470F-9EA3-382EC06BC759}">
      <dgm:prSet/>
      <dgm:spPr/>
      <dgm:t>
        <a:bodyPr/>
        <a:lstStyle/>
        <a:p>
          <a:endParaRPr lang="en-US"/>
        </a:p>
      </dgm:t>
    </dgm:pt>
    <dgm:pt modelId="{C2B0AB11-912D-4866-9D38-93E8F3DF3E26}">
      <dgm:prSet phldrT="[Text]"/>
      <dgm:spPr/>
      <dgm:t>
        <a:bodyPr/>
        <a:lstStyle/>
        <a:p>
          <a:r>
            <a:rPr lang="en-US" dirty="0"/>
            <a:t>Final Project</a:t>
          </a:r>
        </a:p>
      </dgm:t>
    </dgm:pt>
    <dgm:pt modelId="{FD2F0640-BF09-49FA-B969-C1E9E1A51112}" type="parTrans" cxnId="{0B486612-E4EE-4C71-8017-347A0C244045}">
      <dgm:prSet/>
      <dgm:spPr/>
      <dgm:t>
        <a:bodyPr/>
        <a:lstStyle/>
        <a:p>
          <a:endParaRPr lang="en-US"/>
        </a:p>
      </dgm:t>
    </dgm:pt>
    <dgm:pt modelId="{58B93573-D348-4977-9EFE-3C4BEA652F9A}" type="sibTrans" cxnId="{0B486612-E4EE-4C71-8017-347A0C244045}">
      <dgm:prSet/>
      <dgm:spPr/>
      <dgm:t>
        <a:bodyPr/>
        <a:lstStyle/>
        <a:p>
          <a:endParaRPr lang="en-US"/>
        </a:p>
      </dgm:t>
    </dgm:pt>
    <dgm:pt modelId="{18E1704E-2EDE-40FB-A979-704DAF6DDD6F}">
      <dgm:prSet phldrT="[Text]"/>
      <dgm:spPr/>
      <dgm:t>
        <a:bodyPr/>
        <a:lstStyle/>
        <a:p>
          <a:r>
            <a:rPr lang="en-US" dirty="0"/>
            <a:t>Certificate</a:t>
          </a:r>
        </a:p>
      </dgm:t>
    </dgm:pt>
    <dgm:pt modelId="{D8E7CFE3-7223-4480-BF92-4FCB22067548}" type="parTrans" cxnId="{A42A54A7-0959-4459-9D2A-8BB138D49E85}">
      <dgm:prSet/>
      <dgm:spPr/>
    </dgm:pt>
    <dgm:pt modelId="{BDCD2649-44A4-4B8C-A173-A5D27F78066E}" type="sibTrans" cxnId="{A42A54A7-0959-4459-9D2A-8BB138D49E85}">
      <dgm:prSet/>
      <dgm:spPr/>
    </dgm:pt>
    <dgm:pt modelId="{1EE1D2DB-486B-40CF-ACFA-67876E5BC1FA}">
      <dgm:prSet phldrT="[Text]"/>
      <dgm:spPr/>
      <dgm:t>
        <a:bodyPr/>
        <a:lstStyle/>
        <a:p>
          <a:r>
            <a:rPr lang="en-US" sz="3400" dirty="0"/>
            <a:t>Interview</a:t>
          </a:r>
        </a:p>
      </dgm:t>
    </dgm:pt>
    <dgm:pt modelId="{C5711A2B-7652-4301-A03D-39E11B6245E2}" type="parTrans" cxnId="{C6653296-3EAB-47AB-9141-F99694750642}">
      <dgm:prSet/>
      <dgm:spPr/>
    </dgm:pt>
    <dgm:pt modelId="{26888A89-F653-4AB7-9553-DE212CB6458C}" type="sibTrans" cxnId="{C6653296-3EAB-47AB-9141-F99694750642}">
      <dgm:prSet/>
      <dgm:spPr/>
    </dgm:pt>
    <dgm:pt modelId="{39F115F9-8BD8-4140-A13F-443650AE7E5B}" type="pres">
      <dgm:prSet presAssocID="{D9B1EC2B-942B-4D35-8DC3-BC78FA733E4D}" presName="Name0" presStyleCnt="0">
        <dgm:presLayoutVars>
          <dgm:dir/>
          <dgm:animLvl val="lvl"/>
          <dgm:resizeHandles val="exact"/>
        </dgm:presLayoutVars>
      </dgm:prSet>
      <dgm:spPr/>
    </dgm:pt>
    <dgm:pt modelId="{FAE417FA-E601-443A-8E77-C33153F7F2CE}" type="pres">
      <dgm:prSet presAssocID="{A13A2D66-C9CD-44DD-97C6-DC59C30336E3}" presName="parTxOnly" presStyleLbl="node1" presStyleIdx="0" presStyleCnt="7">
        <dgm:presLayoutVars>
          <dgm:chMax val="0"/>
          <dgm:chPref val="0"/>
          <dgm:bulletEnabled val="1"/>
        </dgm:presLayoutVars>
      </dgm:prSet>
      <dgm:spPr/>
    </dgm:pt>
    <dgm:pt modelId="{5C2A871F-C461-4758-B08C-3C6F0930DDF2}" type="pres">
      <dgm:prSet presAssocID="{155E1693-EE3F-4AED-A804-603E4139B950}" presName="parTxOnlySpace" presStyleCnt="0"/>
      <dgm:spPr/>
    </dgm:pt>
    <dgm:pt modelId="{180839E2-B42F-45C3-9746-264C48D83108}" type="pres">
      <dgm:prSet presAssocID="{4772E3E8-E259-4ACB-A456-99759D3FF854}" presName="parTxOnly" presStyleLbl="node1" presStyleIdx="1" presStyleCnt="7">
        <dgm:presLayoutVars>
          <dgm:chMax val="0"/>
          <dgm:chPref val="0"/>
          <dgm:bulletEnabled val="1"/>
        </dgm:presLayoutVars>
      </dgm:prSet>
      <dgm:spPr/>
    </dgm:pt>
    <dgm:pt modelId="{0478998F-DD73-4076-918B-51947C1BB456}" type="pres">
      <dgm:prSet presAssocID="{01A67F9E-3DF7-4E8D-9962-EDAEBDC6798C}" presName="parTxOnlySpace" presStyleCnt="0"/>
      <dgm:spPr/>
    </dgm:pt>
    <dgm:pt modelId="{7DDA4978-D9CE-45E6-B9EA-E3C6E1D319E7}" type="pres">
      <dgm:prSet presAssocID="{9C0D1C6B-C53E-4CBE-8036-2715566C7203}" presName="parTxOnly" presStyleLbl="node1" presStyleIdx="2" presStyleCnt="7">
        <dgm:presLayoutVars>
          <dgm:chMax val="0"/>
          <dgm:chPref val="0"/>
          <dgm:bulletEnabled val="1"/>
        </dgm:presLayoutVars>
      </dgm:prSet>
      <dgm:spPr/>
    </dgm:pt>
    <dgm:pt modelId="{17C537EF-A613-4C30-A911-1659F675D273}" type="pres">
      <dgm:prSet presAssocID="{A919A177-5BA6-4C97-B854-4A08056C8AFD}" presName="parTxOnlySpace" presStyleCnt="0"/>
      <dgm:spPr/>
    </dgm:pt>
    <dgm:pt modelId="{99A64895-3555-4CFA-9694-F8E1CD6F60FB}" type="pres">
      <dgm:prSet presAssocID="{CDA5E1CC-AA2A-413D-9F2A-D6EA150DF18D}" presName="parTxOnly" presStyleLbl="node1" presStyleIdx="3" presStyleCnt="7">
        <dgm:presLayoutVars>
          <dgm:chMax val="0"/>
          <dgm:chPref val="0"/>
          <dgm:bulletEnabled val="1"/>
        </dgm:presLayoutVars>
      </dgm:prSet>
      <dgm:spPr/>
    </dgm:pt>
    <dgm:pt modelId="{DB1FB84E-DC54-4AD4-B42D-C3E18403E5E7}" type="pres">
      <dgm:prSet presAssocID="{453A85CE-8462-432A-9B7A-C9320185B2CF}" presName="parTxOnlySpace" presStyleCnt="0"/>
      <dgm:spPr/>
    </dgm:pt>
    <dgm:pt modelId="{39A39B92-7B8A-44CC-9A89-B71644B11563}" type="pres">
      <dgm:prSet presAssocID="{C2B0AB11-912D-4866-9D38-93E8F3DF3E26}" presName="parTxOnly" presStyleLbl="node1" presStyleIdx="4" presStyleCnt="7">
        <dgm:presLayoutVars>
          <dgm:chMax val="0"/>
          <dgm:chPref val="0"/>
          <dgm:bulletEnabled val="1"/>
        </dgm:presLayoutVars>
      </dgm:prSet>
      <dgm:spPr/>
    </dgm:pt>
    <dgm:pt modelId="{022ABBC2-7B54-46D1-B4B2-478D78F4AC0D}" type="pres">
      <dgm:prSet presAssocID="{58B93573-D348-4977-9EFE-3C4BEA652F9A}" presName="parTxOnlySpace" presStyleCnt="0"/>
      <dgm:spPr/>
    </dgm:pt>
    <dgm:pt modelId="{B2B7E142-2A8E-4E83-9A81-F19949558B50}" type="pres">
      <dgm:prSet presAssocID="{1EE1D2DB-486B-40CF-ACFA-67876E5BC1FA}" presName="parTxOnly" presStyleLbl="node1" presStyleIdx="5" presStyleCnt="7">
        <dgm:presLayoutVars>
          <dgm:chMax val="0"/>
          <dgm:chPref val="0"/>
          <dgm:bulletEnabled val="1"/>
        </dgm:presLayoutVars>
      </dgm:prSet>
      <dgm:spPr/>
    </dgm:pt>
    <dgm:pt modelId="{4450A96F-E489-431E-A209-921EE887B34D}" type="pres">
      <dgm:prSet presAssocID="{26888A89-F653-4AB7-9553-DE212CB6458C}" presName="parTxOnlySpace" presStyleCnt="0"/>
      <dgm:spPr/>
    </dgm:pt>
    <dgm:pt modelId="{A36BB2E1-7DB1-42D4-9DFA-4BF80B0DCFD8}" type="pres">
      <dgm:prSet presAssocID="{18E1704E-2EDE-40FB-A979-704DAF6DDD6F}" presName="parTxOnly" presStyleLbl="node1" presStyleIdx="6" presStyleCnt="7">
        <dgm:presLayoutVars>
          <dgm:chMax val="0"/>
          <dgm:chPref val="0"/>
          <dgm:bulletEnabled val="1"/>
        </dgm:presLayoutVars>
      </dgm:prSet>
      <dgm:spPr/>
    </dgm:pt>
  </dgm:ptLst>
  <dgm:cxnLst>
    <dgm:cxn modelId="{0B486612-E4EE-4C71-8017-347A0C244045}" srcId="{D9B1EC2B-942B-4D35-8DC3-BC78FA733E4D}" destId="{C2B0AB11-912D-4866-9D38-93E8F3DF3E26}" srcOrd="4" destOrd="0" parTransId="{FD2F0640-BF09-49FA-B969-C1E9E1A51112}" sibTransId="{58B93573-D348-4977-9EFE-3C4BEA652F9A}"/>
    <dgm:cxn modelId="{41FD3F28-FE92-4DD6-81E1-ECBC22ED4B2D}" type="presOf" srcId="{C2B0AB11-912D-4866-9D38-93E8F3DF3E26}" destId="{39A39B92-7B8A-44CC-9A89-B71644B11563}" srcOrd="0" destOrd="0" presId="urn:microsoft.com/office/officeart/2005/8/layout/chevron1"/>
    <dgm:cxn modelId="{A657A531-3072-49D7-B275-91948090DF8E}" type="presOf" srcId="{1EE1D2DB-486B-40CF-ACFA-67876E5BC1FA}" destId="{B2B7E142-2A8E-4E83-9A81-F19949558B50}" srcOrd="0" destOrd="0" presId="urn:microsoft.com/office/officeart/2005/8/layout/chevron1"/>
    <dgm:cxn modelId="{DA318462-72EE-4C1C-A8FC-997BAD0F484B}" type="presOf" srcId="{A13A2D66-C9CD-44DD-97C6-DC59C30336E3}" destId="{FAE417FA-E601-443A-8E77-C33153F7F2CE}" srcOrd="0" destOrd="0" presId="urn:microsoft.com/office/officeart/2005/8/layout/chevron1"/>
    <dgm:cxn modelId="{E523CF7B-BF43-4A5D-98FD-A88AA0F77E5F}" type="presOf" srcId="{CDA5E1CC-AA2A-413D-9F2A-D6EA150DF18D}" destId="{99A64895-3555-4CFA-9694-F8E1CD6F60FB}" srcOrd="0" destOrd="0" presId="urn:microsoft.com/office/officeart/2005/8/layout/chevron1"/>
    <dgm:cxn modelId="{F59B567E-8251-4F49-9017-032C25707B8B}" type="presOf" srcId="{18E1704E-2EDE-40FB-A979-704DAF6DDD6F}" destId="{A36BB2E1-7DB1-42D4-9DFA-4BF80B0DCFD8}" srcOrd="0" destOrd="0" presId="urn:microsoft.com/office/officeart/2005/8/layout/chevron1"/>
    <dgm:cxn modelId="{4FBC0E90-A821-4D49-B653-D8B278689DFA}" srcId="{D9B1EC2B-942B-4D35-8DC3-BC78FA733E4D}" destId="{9C0D1C6B-C53E-4CBE-8036-2715566C7203}" srcOrd="2" destOrd="0" parTransId="{AB13E981-4684-4814-808C-534255B3B712}" sibTransId="{A919A177-5BA6-4C97-B854-4A08056C8AFD}"/>
    <dgm:cxn modelId="{C6653296-3EAB-47AB-9141-F99694750642}" srcId="{D9B1EC2B-942B-4D35-8DC3-BC78FA733E4D}" destId="{1EE1D2DB-486B-40CF-ACFA-67876E5BC1FA}" srcOrd="5" destOrd="0" parTransId="{C5711A2B-7652-4301-A03D-39E11B6245E2}" sibTransId="{26888A89-F653-4AB7-9553-DE212CB6458C}"/>
    <dgm:cxn modelId="{C0A0079A-8115-4908-989E-BB2CF1FB3136}" type="presOf" srcId="{9C0D1C6B-C53E-4CBE-8036-2715566C7203}" destId="{7DDA4978-D9CE-45E6-B9EA-E3C6E1D319E7}" srcOrd="0" destOrd="0" presId="urn:microsoft.com/office/officeart/2005/8/layout/chevron1"/>
    <dgm:cxn modelId="{A42A54A7-0959-4459-9D2A-8BB138D49E85}" srcId="{D9B1EC2B-942B-4D35-8DC3-BC78FA733E4D}" destId="{18E1704E-2EDE-40FB-A979-704DAF6DDD6F}" srcOrd="6" destOrd="0" parTransId="{D8E7CFE3-7223-4480-BF92-4FCB22067548}" sibTransId="{BDCD2649-44A4-4B8C-A173-A5D27F78066E}"/>
    <dgm:cxn modelId="{F19A00AD-E000-46A9-8B1B-F0F99317D9FE}" srcId="{D9B1EC2B-942B-4D35-8DC3-BC78FA733E4D}" destId="{A13A2D66-C9CD-44DD-97C6-DC59C30336E3}" srcOrd="0" destOrd="0" parTransId="{D7D0E276-1A9B-4061-84A0-DCE0EDA89A7C}" sibTransId="{155E1693-EE3F-4AED-A804-603E4139B950}"/>
    <dgm:cxn modelId="{D48F10CB-F5BF-45D6-83AA-2DD61C79A091}" type="presOf" srcId="{D9B1EC2B-942B-4D35-8DC3-BC78FA733E4D}" destId="{39F115F9-8BD8-4140-A13F-443650AE7E5B}" srcOrd="0" destOrd="0" presId="urn:microsoft.com/office/officeart/2005/8/layout/chevron1"/>
    <dgm:cxn modelId="{5C16C0E0-295F-412F-901D-A14D4987665F}" type="presOf" srcId="{4772E3E8-E259-4ACB-A456-99759D3FF854}" destId="{180839E2-B42F-45C3-9746-264C48D83108}" srcOrd="0" destOrd="0" presId="urn:microsoft.com/office/officeart/2005/8/layout/chevron1"/>
    <dgm:cxn modelId="{91CB3EE1-2236-490D-BAB7-ADF92FBDED7B}" srcId="{D9B1EC2B-942B-4D35-8DC3-BC78FA733E4D}" destId="{4772E3E8-E259-4ACB-A456-99759D3FF854}" srcOrd="1" destOrd="0" parTransId="{F8AD9F03-29BB-4A32-9D32-AE51647B4E66}" sibTransId="{01A67F9E-3DF7-4E8D-9962-EDAEBDC6798C}"/>
    <dgm:cxn modelId="{827504E9-40E5-470F-9EA3-382EC06BC759}" srcId="{D9B1EC2B-942B-4D35-8DC3-BC78FA733E4D}" destId="{CDA5E1CC-AA2A-413D-9F2A-D6EA150DF18D}" srcOrd="3" destOrd="0" parTransId="{1A7E0881-F125-4846-945A-5707EB8A98A0}" sibTransId="{453A85CE-8462-432A-9B7A-C9320185B2CF}"/>
    <dgm:cxn modelId="{F53227F6-5765-4056-BDB0-A21907316389}" type="presParOf" srcId="{39F115F9-8BD8-4140-A13F-443650AE7E5B}" destId="{FAE417FA-E601-443A-8E77-C33153F7F2CE}" srcOrd="0" destOrd="0" presId="urn:microsoft.com/office/officeart/2005/8/layout/chevron1"/>
    <dgm:cxn modelId="{BB0F3C93-EE59-4BC3-85F6-50F7B49D28BB}" type="presParOf" srcId="{39F115F9-8BD8-4140-A13F-443650AE7E5B}" destId="{5C2A871F-C461-4758-B08C-3C6F0930DDF2}" srcOrd="1" destOrd="0" presId="urn:microsoft.com/office/officeart/2005/8/layout/chevron1"/>
    <dgm:cxn modelId="{0E145B33-072C-48E5-A87E-E19D62687A71}" type="presParOf" srcId="{39F115F9-8BD8-4140-A13F-443650AE7E5B}" destId="{180839E2-B42F-45C3-9746-264C48D83108}" srcOrd="2" destOrd="0" presId="urn:microsoft.com/office/officeart/2005/8/layout/chevron1"/>
    <dgm:cxn modelId="{1A3FC727-A0CB-4FBB-A8AA-0EE9060C6A5A}" type="presParOf" srcId="{39F115F9-8BD8-4140-A13F-443650AE7E5B}" destId="{0478998F-DD73-4076-918B-51947C1BB456}" srcOrd="3" destOrd="0" presId="urn:microsoft.com/office/officeart/2005/8/layout/chevron1"/>
    <dgm:cxn modelId="{9B1DD9C6-080A-40E1-9324-6777E7519C81}" type="presParOf" srcId="{39F115F9-8BD8-4140-A13F-443650AE7E5B}" destId="{7DDA4978-D9CE-45E6-B9EA-E3C6E1D319E7}" srcOrd="4" destOrd="0" presId="urn:microsoft.com/office/officeart/2005/8/layout/chevron1"/>
    <dgm:cxn modelId="{6619C1F8-CC0E-4176-AF3F-32FACBB3A67C}" type="presParOf" srcId="{39F115F9-8BD8-4140-A13F-443650AE7E5B}" destId="{17C537EF-A613-4C30-A911-1659F675D273}" srcOrd="5" destOrd="0" presId="urn:microsoft.com/office/officeart/2005/8/layout/chevron1"/>
    <dgm:cxn modelId="{19B45F47-176E-4E92-A8BD-8B56C000EE91}" type="presParOf" srcId="{39F115F9-8BD8-4140-A13F-443650AE7E5B}" destId="{99A64895-3555-4CFA-9694-F8E1CD6F60FB}" srcOrd="6" destOrd="0" presId="urn:microsoft.com/office/officeart/2005/8/layout/chevron1"/>
    <dgm:cxn modelId="{F254DEDF-5E09-4B9A-A812-7CAE27A2B761}" type="presParOf" srcId="{39F115F9-8BD8-4140-A13F-443650AE7E5B}" destId="{DB1FB84E-DC54-4AD4-B42D-C3E18403E5E7}" srcOrd="7" destOrd="0" presId="urn:microsoft.com/office/officeart/2005/8/layout/chevron1"/>
    <dgm:cxn modelId="{67962294-65D6-4A20-A89C-0E71CE43A5DD}" type="presParOf" srcId="{39F115F9-8BD8-4140-A13F-443650AE7E5B}" destId="{39A39B92-7B8A-44CC-9A89-B71644B11563}" srcOrd="8" destOrd="0" presId="urn:microsoft.com/office/officeart/2005/8/layout/chevron1"/>
    <dgm:cxn modelId="{469E129F-C599-481E-A4B1-2FA6BBC2A3DF}" type="presParOf" srcId="{39F115F9-8BD8-4140-A13F-443650AE7E5B}" destId="{022ABBC2-7B54-46D1-B4B2-478D78F4AC0D}" srcOrd="9" destOrd="0" presId="urn:microsoft.com/office/officeart/2005/8/layout/chevron1"/>
    <dgm:cxn modelId="{DD22D859-BA03-41AD-92F6-41D988EA859C}" type="presParOf" srcId="{39F115F9-8BD8-4140-A13F-443650AE7E5B}" destId="{B2B7E142-2A8E-4E83-9A81-F19949558B50}" srcOrd="10" destOrd="0" presId="urn:microsoft.com/office/officeart/2005/8/layout/chevron1"/>
    <dgm:cxn modelId="{A2EC1BB0-9FB2-4F7B-B9B8-26FC519044B3}" type="presParOf" srcId="{39F115F9-8BD8-4140-A13F-443650AE7E5B}" destId="{4450A96F-E489-431E-A209-921EE887B34D}" srcOrd="11" destOrd="0" presId="urn:microsoft.com/office/officeart/2005/8/layout/chevron1"/>
    <dgm:cxn modelId="{E8EA86BE-D040-4C5E-B881-0E2027CA3DB6}" type="presParOf" srcId="{39F115F9-8BD8-4140-A13F-443650AE7E5B}" destId="{A36BB2E1-7DB1-42D4-9DFA-4BF80B0DCFD8}"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B1EC2B-942B-4D35-8DC3-BC78FA733E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13A2D66-C9CD-44DD-97C6-DC59C30336E3}">
      <dgm:prSet phldrT="[Text]"/>
      <dgm:spPr/>
      <dgm:t>
        <a:bodyPr/>
        <a:lstStyle/>
        <a:p>
          <a:r>
            <a:rPr lang="en-US" dirty="0">
              <a:latin typeface="Arial"/>
              <a:cs typeface="Arial"/>
            </a:rPr>
            <a:t>Day 1</a:t>
          </a:r>
        </a:p>
      </dgm:t>
    </dgm:pt>
    <dgm:pt modelId="{D7D0E276-1A9B-4061-84A0-DCE0EDA89A7C}" type="parTrans" cxnId="{F19A00AD-E000-46A9-8B1B-F0F99317D9FE}">
      <dgm:prSet/>
      <dgm:spPr/>
      <dgm:t>
        <a:bodyPr/>
        <a:lstStyle/>
        <a:p>
          <a:endParaRPr lang="en-US"/>
        </a:p>
      </dgm:t>
    </dgm:pt>
    <dgm:pt modelId="{155E1693-EE3F-4AED-A804-603E4139B950}" type="sibTrans" cxnId="{F19A00AD-E000-46A9-8B1B-F0F99317D9FE}">
      <dgm:prSet/>
      <dgm:spPr/>
      <dgm:t>
        <a:bodyPr/>
        <a:lstStyle/>
        <a:p>
          <a:endParaRPr lang="en-US"/>
        </a:p>
      </dgm:t>
    </dgm:pt>
    <dgm:pt modelId="{9C0D1C6B-C53E-4CBE-8036-2715566C7203}">
      <dgm:prSet phldrT="[Text]"/>
      <dgm:spPr/>
      <dgm:t>
        <a:bodyPr/>
        <a:lstStyle/>
        <a:p>
          <a:r>
            <a:rPr lang="en-US" dirty="0">
              <a:latin typeface="Arial"/>
              <a:cs typeface="Arial"/>
            </a:rPr>
            <a:t>Day 2</a:t>
          </a:r>
        </a:p>
      </dgm:t>
    </dgm:pt>
    <dgm:pt modelId="{AB13E981-4684-4814-808C-534255B3B712}" type="parTrans" cxnId="{4FBC0E90-A821-4D49-B653-D8B278689DFA}">
      <dgm:prSet/>
      <dgm:spPr/>
      <dgm:t>
        <a:bodyPr/>
        <a:lstStyle/>
        <a:p>
          <a:endParaRPr lang="en-US"/>
        </a:p>
      </dgm:t>
    </dgm:pt>
    <dgm:pt modelId="{A919A177-5BA6-4C97-B854-4A08056C8AFD}" type="sibTrans" cxnId="{4FBC0E90-A821-4D49-B653-D8B278689DFA}">
      <dgm:prSet/>
      <dgm:spPr/>
      <dgm:t>
        <a:bodyPr/>
        <a:lstStyle/>
        <a:p>
          <a:endParaRPr lang="en-US"/>
        </a:p>
      </dgm:t>
    </dgm:pt>
    <dgm:pt modelId="{CDA5E1CC-AA2A-413D-9F2A-D6EA150DF18D}">
      <dgm:prSet phldrT="[Text]"/>
      <dgm:spPr/>
      <dgm:t>
        <a:bodyPr/>
        <a:lstStyle/>
        <a:p>
          <a:r>
            <a:rPr lang="en-US" dirty="0">
              <a:latin typeface="Arial"/>
              <a:cs typeface="Arial"/>
            </a:rPr>
            <a:t>Day 3</a:t>
          </a:r>
        </a:p>
      </dgm:t>
    </dgm:pt>
    <dgm:pt modelId="{1A7E0881-F125-4846-945A-5707EB8A98A0}" type="parTrans" cxnId="{827504E9-40E5-470F-9EA3-382EC06BC759}">
      <dgm:prSet/>
      <dgm:spPr/>
      <dgm:t>
        <a:bodyPr/>
        <a:lstStyle/>
        <a:p>
          <a:endParaRPr lang="en-US"/>
        </a:p>
      </dgm:t>
    </dgm:pt>
    <dgm:pt modelId="{453A85CE-8462-432A-9B7A-C9320185B2CF}" type="sibTrans" cxnId="{827504E9-40E5-470F-9EA3-382EC06BC759}">
      <dgm:prSet/>
      <dgm:spPr/>
      <dgm:t>
        <a:bodyPr/>
        <a:lstStyle/>
        <a:p>
          <a:endParaRPr lang="en-US"/>
        </a:p>
      </dgm:t>
    </dgm:pt>
    <dgm:pt modelId="{DCEC0E52-22FF-4778-98C9-3C9D6BA11661}">
      <dgm:prSet phldrT="[Text]"/>
      <dgm:spPr/>
      <dgm:t>
        <a:bodyPr/>
        <a:lstStyle/>
        <a:p>
          <a:r>
            <a:rPr lang="en-US" dirty="0">
              <a:latin typeface="Arial"/>
              <a:cs typeface="Arial"/>
            </a:rPr>
            <a:t>Day 4</a:t>
          </a:r>
        </a:p>
      </dgm:t>
    </dgm:pt>
    <dgm:pt modelId="{32794CAD-CC5A-45E4-A045-8790AEFD5CB3}" type="parTrans" cxnId="{E20F7972-48AB-43A4-8DFC-0A897E3E56B1}">
      <dgm:prSet/>
      <dgm:spPr/>
    </dgm:pt>
    <dgm:pt modelId="{9F93E943-B9F0-42DE-BBDE-057A74451640}" type="sibTrans" cxnId="{E20F7972-48AB-43A4-8DFC-0A897E3E56B1}">
      <dgm:prSet/>
      <dgm:spPr/>
    </dgm:pt>
    <dgm:pt modelId="{68DFABBF-C53F-480E-A98A-4A7F8FD3A357}">
      <dgm:prSet phldrT="[Text]"/>
      <dgm:spPr/>
      <dgm:t>
        <a:bodyPr/>
        <a:lstStyle/>
        <a:p>
          <a:r>
            <a:rPr lang="en-US" sz="2600" dirty="0">
              <a:latin typeface="Arial"/>
              <a:cs typeface="Arial"/>
            </a:rPr>
            <a:t>Intro to Android Studio</a:t>
          </a:r>
        </a:p>
      </dgm:t>
    </dgm:pt>
    <dgm:pt modelId="{34B99A13-5D01-432B-87E7-68E5177BA2EC}" type="parTrans" cxnId="{85E2AEAD-B206-4BD1-AE95-95727B46B053}">
      <dgm:prSet/>
      <dgm:spPr/>
    </dgm:pt>
    <dgm:pt modelId="{0B5BD7CA-EC9F-4DAE-8A05-D70867C13FEA}" type="sibTrans" cxnId="{85E2AEAD-B206-4BD1-AE95-95727B46B053}">
      <dgm:prSet/>
      <dgm:spPr/>
    </dgm:pt>
    <dgm:pt modelId="{4F248A82-16E5-46DA-9D4D-F6CD7D3772AE}">
      <dgm:prSet phldrT="[Text]"/>
      <dgm:spPr/>
      <dgm:t>
        <a:bodyPr/>
        <a:lstStyle/>
        <a:p>
          <a:r>
            <a:rPr lang="en-US" sz="2600" dirty="0">
              <a:latin typeface="Arial"/>
              <a:cs typeface="Arial"/>
            </a:rPr>
            <a:t>Intro to Java &amp; XML</a:t>
          </a:r>
        </a:p>
      </dgm:t>
    </dgm:pt>
    <dgm:pt modelId="{FEDF065B-1BB1-4578-BCFF-D40B0978963D}" type="parTrans" cxnId="{68182124-A4DE-46AE-BA6E-504483435E75}">
      <dgm:prSet/>
      <dgm:spPr/>
    </dgm:pt>
    <dgm:pt modelId="{BD72F468-6CDD-49E1-934B-7BD5B2E1696B}" type="sibTrans" cxnId="{68182124-A4DE-46AE-BA6E-504483435E75}">
      <dgm:prSet/>
      <dgm:spPr/>
    </dgm:pt>
    <dgm:pt modelId="{DB528C7C-FCB6-4E00-9A64-E9C241053898}">
      <dgm:prSet phldrT="[Text]"/>
      <dgm:spPr/>
      <dgm:t>
        <a:bodyPr/>
        <a:lstStyle/>
        <a:p>
          <a:r>
            <a:rPr lang="en-US" sz="2600" dirty="0">
              <a:latin typeface="Arial"/>
              <a:cs typeface="Arial"/>
            </a:rPr>
            <a:t>Activity</a:t>
          </a:r>
        </a:p>
      </dgm:t>
    </dgm:pt>
    <dgm:pt modelId="{D05BC7D7-DE6B-46C2-B180-65A683E3E580}" type="parTrans" cxnId="{515F1A55-A5B9-4978-A39D-C7850494CD80}">
      <dgm:prSet/>
      <dgm:spPr/>
    </dgm:pt>
    <dgm:pt modelId="{C9B8F78B-D564-40C7-B4F5-7E5908DEA7E8}" type="sibTrans" cxnId="{515F1A55-A5B9-4978-A39D-C7850494CD80}">
      <dgm:prSet/>
      <dgm:spPr/>
    </dgm:pt>
    <dgm:pt modelId="{B1D05913-B01C-46A7-ABB1-50C7C675CB14}">
      <dgm:prSet phldrT="[Text]"/>
      <dgm:spPr/>
      <dgm:t>
        <a:bodyPr/>
        <a:lstStyle/>
        <a:p>
          <a:r>
            <a:rPr lang="en-US" sz="2600" dirty="0">
              <a:latin typeface="Arial"/>
              <a:cs typeface="Arial"/>
            </a:rPr>
            <a:t>View</a:t>
          </a:r>
        </a:p>
      </dgm:t>
    </dgm:pt>
    <dgm:pt modelId="{7619FCCE-3C03-4BDE-9574-34F05BF497C9}" type="parTrans" cxnId="{8D88F5B2-D54C-425A-BFAA-46D0D2AA7C5D}">
      <dgm:prSet/>
      <dgm:spPr/>
    </dgm:pt>
    <dgm:pt modelId="{9471FB9C-4984-4F12-9650-141B81B2C255}" type="sibTrans" cxnId="{8D88F5B2-D54C-425A-BFAA-46D0D2AA7C5D}">
      <dgm:prSet/>
      <dgm:spPr/>
    </dgm:pt>
    <dgm:pt modelId="{C9AB2303-51B6-4010-958E-D8B5CB42FA88}">
      <dgm:prSet phldrT="[Text]"/>
      <dgm:spPr/>
      <dgm:t>
        <a:bodyPr/>
        <a:lstStyle/>
        <a:p>
          <a:r>
            <a:rPr lang="en-US" sz="2600" dirty="0">
              <a:latin typeface="Arial"/>
              <a:cs typeface="Arial"/>
            </a:rPr>
            <a:t>Layout</a:t>
          </a:r>
        </a:p>
      </dgm:t>
    </dgm:pt>
    <dgm:pt modelId="{C40AD3CB-43F6-48F5-904D-19FE5DC1A568}" type="parTrans" cxnId="{A6A7A517-B8A8-49D8-8715-D209BB73CAEB}">
      <dgm:prSet/>
      <dgm:spPr/>
    </dgm:pt>
    <dgm:pt modelId="{CA6F8DEF-FBE9-452C-8FEB-29DF439CEB97}" type="sibTrans" cxnId="{A6A7A517-B8A8-49D8-8715-D209BB73CAEB}">
      <dgm:prSet/>
      <dgm:spPr/>
    </dgm:pt>
    <dgm:pt modelId="{2D66DE0D-4452-41F1-856C-B9561D79604A}">
      <dgm:prSet phldrT="[Text]"/>
      <dgm:spPr/>
      <dgm:t>
        <a:bodyPr/>
        <a:lstStyle/>
        <a:p>
          <a:r>
            <a:rPr lang="en-US" sz="2600" dirty="0">
              <a:solidFill>
                <a:srgbClr val="538135"/>
              </a:solidFill>
              <a:latin typeface="Arial"/>
              <a:cs typeface="Arial"/>
            </a:rPr>
            <a:t>Create Complete Form Activity</a:t>
          </a:r>
        </a:p>
      </dgm:t>
    </dgm:pt>
    <dgm:pt modelId="{6013305C-8B9C-4EA5-8833-A60D0F87A26E}" type="parTrans" cxnId="{67CBDF3B-B000-47AB-99E7-D8ABB1795A30}">
      <dgm:prSet/>
      <dgm:spPr/>
    </dgm:pt>
    <dgm:pt modelId="{B95768CE-DCE2-4D44-BFF7-1B14B9809504}" type="sibTrans" cxnId="{67CBDF3B-B000-47AB-99E7-D8ABB1795A30}">
      <dgm:prSet/>
      <dgm:spPr/>
    </dgm:pt>
    <dgm:pt modelId="{67DB259A-9C1F-45F2-8A77-6546E3ED6356}">
      <dgm:prSet phldrT="[Text]"/>
      <dgm:spPr/>
      <dgm:t>
        <a:bodyPr/>
        <a:lstStyle/>
        <a:p>
          <a:r>
            <a:rPr lang="en-US" sz="2600" dirty="0">
              <a:latin typeface="Arial"/>
              <a:cs typeface="Arial"/>
            </a:rPr>
            <a:t>Form Validation</a:t>
          </a:r>
        </a:p>
      </dgm:t>
    </dgm:pt>
    <dgm:pt modelId="{80FD663C-02E5-41B6-8DD8-CE33C24542EA}" type="parTrans" cxnId="{B3303F21-4D00-4AC4-8EA4-3A116BEDCCD1}">
      <dgm:prSet/>
      <dgm:spPr/>
    </dgm:pt>
    <dgm:pt modelId="{9C491100-18B3-4D8C-8DC6-3E052F34A5C8}" type="sibTrans" cxnId="{B3303F21-4D00-4AC4-8EA4-3A116BEDCCD1}">
      <dgm:prSet/>
      <dgm:spPr/>
    </dgm:pt>
    <dgm:pt modelId="{BB8F1095-DADB-41E3-9E35-6B69C5C84201}">
      <dgm:prSet phldrT="[Text]"/>
      <dgm:spPr/>
      <dgm:t>
        <a:bodyPr/>
        <a:lstStyle/>
        <a:p>
          <a:r>
            <a:rPr lang="en-US" sz="2600" dirty="0">
              <a:latin typeface="Arial"/>
              <a:cs typeface="Arial"/>
            </a:rPr>
            <a:t>Intro to SQLite</a:t>
          </a:r>
        </a:p>
      </dgm:t>
    </dgm:pt>
    <dgm:pt modelId="{A667D0CA-5AAF-4CF2-92D4-FAF4538FF602}" type="parTrans" cxnId="{7100B033-280F-4CFF-98D8-9AFB798C9789}">
      <dgm:prSet/>
      <dgm:spPr/>
    </dgm:pt>
    <dgm:pt modelId="{36D55B80-1CDF-4F15-B937-B64690672FF2}" type="sibTrans" cxnId="{7100B033-280F-4CFF-98D8-9AFB798C9789}">
      <dgm:prSet/>
      <dgm:spPr/>
    </dgm:pt>
    <dgm:pt modelId="{AD14C864-CD31-488E-9679-7335705FF60B}">
      <dgm:prSet phldrT="[Text]"/>
      <dgm:spPr/>
      <dgm:t>
        <a:bodyPr/>
        <a:lstStyle/>
        <a:p>
          <a:r>
            <a:rPr lang="en-US" sz="2600" dirty="0">
              <a:solidFill>
                <a:srgbClr val="538135"/>
              </a:solidFill>
              <a:latin typeface="Arial"/>
              <a:cs typeface="Arial"/>
            </a:rPr>
            <a:t>Create Model</a:t>
          </a:r>
        </a:p>
      </dgm:t>
    </dgm:pt>
    <dgm:pt modelId="{1BDC4C4A-4E30-4844-A7D2-D462DADB32F9}" type="parTrans" cxnId="{DD11790C-A57F-452A-91ED-33B45F21D0F0}">
      <dgm:prSet/>
      <dgm:spPr/>
    </dgm:pt>
    <dgm:pt modelId="{167A5FD7-37BA-490B-997C-9AEEA80D20D9}" type="sibTrans" cxnId="{DD11790C-A57F-452A-91ED-33B45F21D0F0}">
      <dgm:prSet/>
      <dgm:spPr/>
    </dgm:pt>
    <dgm:pt modelId="{81DEA0A3-54C5-4D0F-9C98-380350864051}">
      <dgm:prSet phldrT="[Text]"/>
      <dgm:spPr/>
      <dgm:t>
        <a:bodyPr/>
        <a:lstStyle/>
        <a:p>
          <a:r>
            <a:rPr lang="en-US" sz="2600" dirty="0">
              <a:solidFill>
                <a:srgbClr val="538135"/>
              </a:solidFill>
              <a:latin typeface="Arial"/>
              <a:cs typeface="Arial"/>
            </a:rPr>
            <a:t>Save Data</a:t>
          </a:r>
        </a:p>
      </dgm:t>
    </dgm:pt>
    <dgm:pt modelId="{F30049FF-DAB4-4104-B313-5071F441E74D}" type="parTrans" cxnId="{397FD9A5-4AD5-48F6-8A07-1BDEAE6F8C01}">
      <dgm:prSet/>
      <dgm:spPr/>
    </dgm:pt>
    <dgm:pt modelId="{3F949ECE-54BC-4048-B195-3A243BA99023}" type="sibTrans" cxnId="{397FD9A5-4AD5-48F6-8A07-1BDEAE6F8C01}">
      <dgm:prSet/>
      <dgm:spPr/>
    </dgm:pt>
    <dgm:pt modelId="{6B817F6E-8B84-4C26-BE27-FF990D89581E}">
      <dgm:prSet phldrT="[Text]"/>
      <dgm:spPr/>
      <dgm:t>
        <a:bodyPr/>
        <a:lstStyle/>
        <a:p>
          <a:r>
            <a:rPr lang="en-US" sz="2600" dirty="0" err="1">
              <a:solidFill>
                <a:srgbClr val="000000"/>
              </a:solidFill>
              <a:latin typeface="Arial"/>
              <a:cs typeface="Arial"/>
            </a:rPr>
            <a:t>List View</a:t>
          </a:r>
          <a:endParaRPr lang="en-US" sz="2600" dirty="0">
            <a:solidFill>
              <a:srgbClr val="000000"/>
            </a:solidFill>
            <a:latin typeface="Arial"/>
            <a:cs typeface="Arial"/>
          </a:endParaRPr>
        </a:p>
      </dgm:t>
    </dgm:pt>
    <dgm:pt modelId="{7714C579-491D-4DC7-9EB8-97ED367D4ED1}" type="parTrans" cxnId="{530B38F8-F3A8-4E4C-9DE9-945FBE730AE3}">
      <dgm:prSet/>
      <dgm:spPr/>
    </dgm:pt>
    <dgm:pt modelId="{61F87253-F8FB-4840-B60C-E09DC3AE6A33}" type="sibTrans" cxnId="{530B38F8-F3A8-4E4C-9DE9-945FBE730AE3}">
      <dgm:prSet/>
      <dgm:spPr/>
    </dgm:pt>
    <dgm:pt modelId="{8D638730-D662-4B58-8957-DC402ED8BCA2}">
      <dgm:prSet phldrT="[Text]"/>
      <dgm:spPr/>
      <dgm:t>
        <a:bodyPr/>
        <a:lstStyle/>
        <a:p>
          <a:r>
            <a:rPr lang="en-US" sz="2600" dirty="0" err="1">
              <a:solidFill>
                <a:srgbClr val="000000"/>
              </a:solidFill>
              <a:latin typeface="Arial"/>
              <a:cs typeface="Arial"/>
            </a:rPr>
            <a:t>Array Adapter</a:t>
          </a:r>
          <a:endParaRPr lang="en-US" sz="2600" dirty="0">
            <a:solidFill>
              <a:srgbClr val="000000"/>
            </a:solidFill>
            <a:latin typeface="Arial"/>
            <a:cs typeface="Arial"/>
          </a:endParaRPr>
        </a:p>
      </dgm:t>
    </dgm:pt>
    <dgm:pt modelId="{D3CB7C07-A048-4C2C-B6D2-F21F085707D5}" type="parTrans" cxnId="{5B34DB68-E833-4903-ACD4-1A9E516E90BF}">
      <dgm:prSet/>
      <dgm:spPr/>
    </dgm:pt>
    <dgm:pt modelId="{B54CA80C-DBCD-4273-AA4C-ACE0CE10EF7A}" type="sibTrans" cxnId="{5B34DB68-E833-4903-ACD4-1A9E516E90BF}">
      <dgm:prSet/>
      <dgm:spPr/>
    </dgm:pt>
    <dgm:pt modelId="{F07132EF-D0DA-4796-A241-3262174C200A}">
      <dgm:prSet phldrT="[Text]"/>
      <dgm:spPr/>
      <dgm:t>
        <a:bodyPr/>
        <a:lstStyle/>
        <a:p>
          <a:r>
            <a:rPr lang="en-US" sz="2600" dirty="0">
              <a:latin typeface="Arial"/>
              <a:cs typeface="Arial"/>
            </a:rPr>
            <a:t>Custom </a:t>
          </a:r>
          <a:r>
            <a:rPr lang="en-US" sz="2600" dirty="0" err="1">
              <a:latin typeface="Arial"/>
              <a:cs typeface="Arial"/>
            </a:rPr>
            <a:t>Array Adapter</a:t>
          </a:r>
          <a:endParaRPr lang="en-US" sz="2600" dirty="0">
            <a:latin typeface="Arial"/>
            <a:cs typeface="Arial"/>
          </a:endParaRPr>
        </a:p>
      </dgm:t>
    </dgm:pt>
    <dgm:pt modelId="{CE27F9C8-8EB9-48B3-B3CB-BB63FBE249F1}" type="parTrans" cxnId="{4A4EF516-4195-42C2-9CD0-5C915E66DF05}">
      <dgm:prSet/>
      <dgm:spPr/>
    </dgm:pt>
    <dgm:pt modelId="{DA83979F-9B9A-42A9-94DC-71799D83F6AF}" type="sibTrans" cxnId="{4A4EF516-4195-42C2-9CD0-5C915E66DF05}">
      <dgm:prSet/>
      <dgm:spPr/>
    </dgm:pt>
    <dgm:pt modelId="{B33C05C2-D2E4-4C10-9A0F-3A8402118ED6}">
      <dgm:prSet phldrT="[Text]"/>
      <dgm:spPr/>
      <dgm:t>
        <a:bodyPr/>
        <a:lstStyle/>
        <a:p>
          <a:r>
            <a:rPr lang="en-US" sz="2600" dirty="0">
              <a:latin typeface="Arial"/>
              <a:cs typeface="Arial"/>
            </a:rPr>
            <a:t>Intent</a:t>
          </a:r>
        </a:p>
      </dgm:t>
    </dgm:pt>
    <dgm:pt modelId="{73DC28E2-3AE5-409C-9776-4E80EFBE7B38}" type="parTrans" cxnId="{76BE1226-2E98-4F2F-89A6-33AD10070188}">
      <dgm:prSet/>
      <dgm:spPr/>
    </dgm:pt>
    <dgm:pt modelId="{1913FA6D-D03D-4655-A996-58E31A08B216}" type="sibTrans" cxnId="{76BE1226-2E98-4F2F-89A6-33AD10070188}">
      <dgm:prSet/>
      <dgm:spPr/>
    </dgm:pt>
    <dgm:pt modelId="{60334570-C74D-40EB-BF59-38D864AB4722}">
      <dgm:prSet phldrT="[Text]"/>
      <dgm:spPr/>
      <dgm:t>
        <a:bodyPr/>
        <a:lstStyle/>
        <a:p>
          <a:r>
            <a:rPr lang="en-US" sz="2600" dirty="0">
              <a:solidFill>
                <a:srgbClr val="538135"/>
              </a:solidFill>
              <a:latin typeface="Arial"/>
              <a:cs typeface="Arial"/>
            </a:rPr>
            <a:t>Create Detail Activity</a:t>
          </a:r>
        </a:p>
      </dgm:t>
    </dgm:pt>
    <dgm:pt modelId="{10639AA7-66CD-43BB-B959-2484C00D65C1}" type="parTrans" cxnId="{C584C071-6A36-479C-95E9-009CE3078B0C}">
      <dgm:prSet/>
      <dgm:spPr/>
    </dgm:pt>
    <dgm:pt modelId="{30EEEF48-294A-4EC5-ADAE-E2F8C1CA1EBE}" type="sibTrans" cxnId="{C584C071-6A36-479C-95E9-009CE3078B0C}">
      <dgm:prSet/>
      <dgm:spPr/>
    </dgm:pt>
    <dgm:pt modelId="{6A1682A0-B718-4159-B415-09F5E21C8B57}">
      <dgm:prSet phldrT="[Text]"/>
      <dgm:spPr/>
      <dgm:t>
        <a:bodyPr/>
        <a:lstStyle/>
        <a:p>
          <a:r>
            <a:rPr lang="en-US" sz="2600" dirty="0">
              <a:latin typeface="Arial"/>
              <a:cs typeface="Arial"/>
            </a:rPr>
            <a:t>Context Menu</a:t>
          </a:r>
        </a:p>
      </dgm:t>
    </dgm:pt>
    <dgm:pt modelId="{313F8395-227B-4624-8600-0242644974A8}" type="parTrans" cxnId="{2B5AEA12-1871-4D57-86FC-C7C77CA82A8C}">
      <dgm:prSet/>
      <dgm:spPr/>
    </dgm:pt>
    <dgm:pt modelId="{8C2FA7C0-0EA3-46D0-92CE-B6F15CF54B73}" type="sibTrans" cxnId="{2B5AEA12-1871-4D57-86FC-C7C77CA82A8C}">
      <dgm:prSet/>
      <dgm:spPr/>
    </dgm:pt>
    <dgm:pt modelId="{00A0EFED-C726-42FE-9F05-7B439588A89F}">
      <dgm:prSet phldrT="[Text]"/>
      <dgm:spPr/>
      <dgm:t>
        <a:bodyPr/>
        <a:lstStyle/>
        <a:p>
          <a:r>
            <a:rPr lang="en-US" sz="2600" dirty="0">
              <a:latin typeface="Arial"/>
              <a:cs typeface="Arial"/>
            </a:rPr>
            <a:t>SearchView</a:t>
          </a:r>
        </a:p>
      </dgm:t>
    </dgm:pt>
    <dgm:pt modelId="{FAF2F348-EE08-4708-9883-21FD0F7C4B16}" type="parTrans" cxnId="{186E05BE-D3E8-457A-A0E8-6E51773E95F3}">
      <dgm:prSet/>
      <dgm:spPr/>
    </dgm:pt>
    <dgm:pt modelId="{AEA78F8F-FF8A-4700-B93F-9BE323208EB2}" type="sibTrans" cxnId="{186E05BE-D3E8-457A-A0E8-6E51773E95F3}">
      <dgm:prSet/>
      <dgm:spPr/>
    </dgm:pt>
    <dgm:pt modelId="{2CA0A25F-1C38-4613-8FD7-B0DF9715BC85}">
      <dgm:prSet phldrT="[Text]"/>
      <dgm:spPr/>
      <dgm:t>
        <a:bodyPr/>
        <a:lstStyle/>
        <a:p>
          <a:r>
            <a:rPr lang="en-US" sz="2600" dirty="0">
              <a:solidFill>
                <a:srgbClr val="538135"/>
              </a:solidFill>
              <a:latin typeface="Arial"/>
              <a:cs typeface="Arial"/>
            </a:rPr>
            <a:t>Edit Data</a:t>
          </a:r>
        </a:p>
      </dgm:t>
    </dgm:pt>
    <dgm:pt modelId="{3638F034-6F77-4787-B773-0944FA103BAA}" type="parTrans" cxnId="{76EE2274-FA79-4135-9EFB-EBF173804ECA}">
      <dgm:prSet/>
      <dgm:spPr/>
    </dgm:pt>
    <dgm:pt modelId="{F5D06E59-4EB4-4001-9075-8902710BDAC2}" type="sibTrans" cxnId="{76EE2274-FA79-4135-9EFB-EBF173804ECA}">
      <dgm:prSet/>
      <dgm:spPr/>
    </dgm:pt>
    <dgm:pt modelId="{E95790C9-D000-4626-9F44-94142CE2EEA1}">
      <dgm:prSet phldrT="[Text]"/>
      <dgm:spPr/>
      <dgm:t>
        <a:bodyPr/>
        <a:lstStyle/>
        <a:p>
          <a:r>
            <a:rPr lang="en-US" sz="2600" dirty="0">
              <a:solidFill>
                <a:srgbClr val="538135"/>
              </a:solidFill>
              <a:latin typeface="Arial"/>
              <a:cs typeface="Arial"/>
            </a:rPr>
            <a:t>Delete Data</a:t>
          </a:r>
        </a:p>
      </dgm:t>
    </dgm:pt>
    <dgm:pt modelId="{D8E6066B-D418-47E8-A6E2-2D1C93D3A957}" type="parTrans" cxnId="{A4A300DA-2F6A-4A6B-87FA-C0E5D7326415}">
      <dgm:prSet/>
      <dgm:spPr/>
    </dgm:pt>
    <dgm:pt modelId="{4064A15A-3A36-41E6-945C-848FC41020C4}" type="sibTrans" cxnId="{A4A300DA-2F6A-4A6B-87FA-C0E5D7326415}">
      <dgm:prSet/>
      <dgm:spPr/>
    </dgm:pt>
    <dgm:pt modelId="{C350FEA0-0D1C-4BCC-A440-AA9895A443F0}">
      <dgm:prSet phldrT="[Text]"/>
      <dgm:spPr/>
      <dgm:t>
        <a:bodyPr/>
        <a:lstStyle/>
        <a:p>
          <a:r>
            <a:rPr lang="en-US" sz="2600" dirty="0">
              <a:solidFill>
                <a:srgbClr val="538135"/>
              </a:solidFill>
              <a:latin typeface="Arial"/>
              <a:cs typeface="Arial"/>
            </a:rPr>
            <a:t>Search Data</a:t>
          </a:r>
        </a:p>
      </dgm:t>
    </dgm:pt>
    <dgm:pt modelId="{01B0CEFD-7CCA-45B7-AFA7-59C0B82C571C}" type="parTrans" cxnId="{1A3244F0-DAE7-40A3-A087-0EEEB5D5DF9A}">
      <dgm:prSet/>
      <dgm:spPr/>
    </dgm:pt>
    <dgm:pt modelId="{1075DC7A-A4C0-4321-820B-01F7B0B36D45}" type="sibTrans" cxnId="{1A3244F0-DAE7-40A3-A087-0EEEB5D5DF9A}">
      <dgm:prSet/>
      <dgm:spPr/>
    </dgm:pt>
    <dgm:pt modelId="{1704093E-729F-4CD0-8746-141DD0772415}">
      <dgm:prSet phldrT="[Text]"/>
      <dgm:spPr/>
      <dgm:t>
        <a:bodyPr/>
        <a:lstStyle/>
        <a:p>
          <a:r>
            <a:rPr lang="en-US" sz="2600" dirty="0">
              <a:solidFill>
                <a:srgbClr val="538135"/>
              </a:solidFill>
              <a:latin typeface="Arial"/>
              <a:cs typeface="Arial"/>
            </a:rPr>
            <a:t>Add Splash Screen</a:t>
          </a:r>
        </a:p>
      </dgm:t>
    </dgm:pt>
    <dgm:pt modelId="{33FABB81-B1AA-40AE-8448-86C30CED3232}" type="parTrans" cxnId="{B1C38420-D678-4EC3-8E98-0B6EAC8F5118}">
      <dgm:prSet/>
      <dgm:spPr/>
    </dgm:pt>
    <dgm:pt modelId="{AC0D74D6-A186-41A8-A1C8-140D6822F558}" type="sibTrans" cxnId="{B1C38420-D678-4EC3-8E98-0B6EAC8F5118}">
      <dgm:prSet/>
      <dgm:spPr/>
    </dgm:pt>
    <dgm:pt modelId="{D5932562-086B-4876-A3EB-0E91390902CC}">
      <dgm:prSet phldrT="[Text]"/>
      <dgm:spPr/>
      <dgm:t>
        <a:bodyPr/>
        <a:lstStyle/>
        <a:p>
          <a:r>
            <a:rPr lang="en-US" dirty="0">
              <a:latin typeface="Arial"/>
              <a:cs typeface="Arial"/>
            </a:rPr>
            <a:t>Activity Lifecycle</a:t>
          </a:r>
        </a:p>
      </dgm:t>
    </dgm:pt>
    <dgm:pt modelId="{56519A36-7984-4ADF-A81A-6D6D546D5639}" type="parTrans" cxnId="{43D7B9A5-4020-4291-BCC7-92549ED5B5FC}">
      <dgm:prSet/>
      <dgm:spPr/>
    </dgm:pt>
    <dgm:pt modelId="{F8FCE152-9323-4DBC-B527-06D670606E4C}" type="sibTrans" cxnId="{43D7B9A5-4020-4291-BCC7-92549ED5B5FC}">
      <dgm:prSet/>
      <dgm:spPr/>
    </dgm:pt>
    <dgm:pt modelId="{E3F33D67-CAE4-436D-A3AB-9F06DF9B3C94}">
      <dgm:prSet phldrT="[Text]"/>
      <dgm:spPr/>
      <dgm:t>
        <a:bodyPr/>
        <a:lstStyle/>
        <a:p>
          <a:r>
            <a:rPr lang="en-US" sz="2600" dirty="0">
              <a:solidFill>
                <a:srgbClr val="538135"/>
              </a:solidFill>
              <a:latin typeface="Arial"/>
              <a:cs typeface="Arial"/>
            </a:rPr>
            <a:t>Add Login Page</a:t>
          </a:r>
        </a:p>
      </dgm:t>
    </dgm:pt>
    <dgm:pt modelId="{65B46B02-12DF-47F2-970E-3A556ED75906}" type="parTrans" cxnId="{AC952D76-60C1-4C62-8CB9-F08192A3410E}">
      <dgm:prSet/>
      <dgm:spPr/>
    </dgm:pt>
    <dgm:pt modelId="{35CFB3FF-DADC-41C4-99A9-65E1779D6428}" type="sibTrans" cxnId="{AC952D76-60C1-4C62-8CB9-F08192A3410E}">
      <dgm:prSet/>
      <dgm:spPr/>
    </dgm:pt>
    <dgm:pt modelId="{20E3615F-3AA9-4779-9286-005A4778F203}">
      <dgm:prSet phldrT="[Text]"/>
      <dgm:spPr/>
      <dgm:t>
        <a:bodyPr/>
        <a:lstStyle/>
        <a:p>
          <a:r>
            <a:rPr lang="en-US" sz="2600" dirty="0">
              <a:solidFill>
                <a:srgbClr val="538135"/>
              </a:solidFill>
              <a:latin typeface="Arial"/>
              <a:cs typeface="Arial"/>
            </a:rPr>
            <a:t>Change Icon</a:t>
          </a:r>
        </a:p>
      </dgm:t>
    </dgm:pt>
    <dgm:pt modelId="{17A7EC9A-7315-4FAC-A4D1-F817235ED475}" type="parTrans" cxnId="{31156B39-941C-495C-839C-2786A7764D03}">
      <dgm:prSet/>
      <dgm:spPr/>
    </dgm:pt>
    <dgm:pt modelId="{6B91382B-294A-4C34-BBAB-F39E3B3CA018}" type="sibTrans" cxnId="{31156B39-941C-495C-839C-2786A7764D03}">
      <dgm:prSet/>
      <dgm:spPr/>
    </dgm:pt>
    <dgm:pt modelId="{E661D0DC-B23C-45A7-833C-AF9E4F6ACD9B}">
      <dgm:prSet phldrT="[Text]"/>
      <dgm:spPr/>
      <dgm:t>
        <a:bodyPr/>
        <a:lstStyle/>
        <a:p>
          <a:r>
            <a:rPr lang="en-US" sz="2600" dirty="0">
              <a:solidFill>
                <a:srgbClr val="538135"/>
              </a:solidFill>
              <a:latin typeface="Arial"/>
              <a:cs typeface="Arial"/>
            </a:rPr>
            <a:t>Generate Signed APK</a:t>
          </a:r>
        </a:p>
      </dgm:t>
    </dgm:pt>
    <dgm:pt modelId="{631A1FA9-BD01-4045-AB3B-F680932CF63E}" type="parTrans" cxnId="{1A31FBC8-50AD-45EF-A0FA-420D898B206A}">
      <dgm:prSet/>
      <dgm:spPr/>
    </dgm:pt>
    <dgm:pt modelId="{8FCF78A0-8777-485C-B3CF-CF973F3F7396}" type="sibTrans" cxnId="{1A31FBC8-50AD-45EF-A0FA-420D898B206A}">
      <dgm:prSet/>
      <dgm:spPr/>
    </dgm:pt>
    <dgm:pt modelId="{1054B6E1-A9A4-43E2-8A55-7E1BCED4B005}">
      <dgm:prSet phldrT="[Text]"/>
      <dgm:spPr/>
      <dgm:t>
        <a:bodyPr/>
        <a:lstStyle/>
        <a:p>
          <a:r>
            <a:rPr lang="en-US" sz="3400" dirty="0">
              <a:latin typeface="Arial"/>
              <a:cs typeface="Arial"/>
            </a:rPr>
            <a:t>Toast</a:t>
          </a:r>
          <a:endParaRPr lang="en-US" dirty="0">
            <a:latin typeface="Arial"/>
            <a:cs typeface="Arial"/>
          </a:endParaRPr>
        </a:p>
      </dgm:t>
    </dgm:pt>
    <dgm:pt modelId="{0B6D8073-DC3F-46A7-B53C-38701401697F}" type="parTrans" cxnId="{39B7F7DB-E077-49D4-A28F-496B83A35E0A}">
      <dgm:prSet/>
      <dgm:spPr/>
    </dgm:pt>
    <dgm:pt modelId="{702148D0-1742-4B39-AF00-A6AFB710FE83}" type="sibTrans" cxnId="{39B7F7DB-E077-49D4-A28F-496B83A35E0A}">
      <dgm:prSet/>
      <dgm:spPr/>
    </dgm:pt>
    <dgm:pt modelId="{C164D7ED-05FF-47A6-AF94-9A53BC635C8A}">
      <dgm:prSet phldrT="[Text]"/>
      <dgm:spPr/>
      <dgm:t>
        <a:bodyPr/>
        <a:lstStyle/>
        <a:p>
          <a:r>
            <a:rPr lang="en-US" sz="3400" dirty="0">
              <a:latin typeface="Arial"/>
              <a:cs typeface="Arial"/>
            </a:rPr>
            <a:t>Menu</a:t>
          </a:r>
        </a:p>
      </dgm:t>
    </dgm:pt>
    <dgm:pt modelId="{9F6B72CE-626E-48D2-A450-87DB3DF1A6C5}" type="parTrans" cxnId="{006555AC-B520-4510-A977-541929B79278}">
      <dgm:prSet/>
      <dgm:spPr/>
    </dgm:pt>
    <dgm:pt modelId="{33EAB126-4192-45D8-9162-53878368DF60}" type="sibTrans" cxnId="{006555AC-B520-4510-A977-541929B79278}">
      <dgm:prSet/>
      <dgm:spPr/>
    </dgm:pt>
    <dgm:pt modelId="{EDD9F163-7D8D-4AA5-98CB-527FAAA321BB}" type="pres">
      <dgm:prSet presAssocID="{D9B1EC2B-942B-4D35-8DC3-BC78FA733E4D}" presName="Name0" presStyleCnt="0">
        <dgm:presLayoutVars>
          <dgm:dir/>
          <dgm:animLvl val="lvl"/>
          <dgm:resizeHandles val="exact"/>
        </dgm:presLayoutVars>
      </dgm:prSet>
      <dgm:spPr/>
    </dgm:pt>
    <dgm:pt modelId="{FA265D68-47E1-4417-937E-A7832806E49E}" type="pres">
      <dgm:prSet presAssocID="{A13A2D66-C9CD-44DD-97C6-DC59C30336E3}" presName="composite" presStyleCnt="0"/>
      <dgm:spPr/>
    </dgm:pt>
    <dgm:pt modelId="{87D1A56E-79BA-4E53-A13D-B8F575B6331D}" type="pres">
      <dgm:prSet presAssocID="{A13A2D66-C9CD-44DD-97C6-DC59C30336E3}" presName="parTx" presStyleLbl="alignNode1" presStyleIdx="0" presStyleCnt="4">
        <dgm:presLayoutVars>
          <dgm:chMax val="0"/>
          <dgm:chPref val="0"/>
          <dgm:bulletEnabled val="1"/>
        </dgm:presLayoutVars>
      </dgm:prSet>
      <dgm:spPr/>
    </dgm:pt>
    <dgm:pt modelId="{44857CDE-5061-427F-802C-A2F00FAC5D07}" type="pres">
      <dgm:prSet presAssocID="{A13A2D66-C9CD-44DD-97C6-DC59C30336E3}" presName="desTx" presStyleLbl="alignAccFollowNode1" presStyleIdx="0" presStyleCnt="4">
        <dgm:presLayoutVars>
          <dgm:bulletEnabled val="1"/>
        </dgm:presLayoutVars>
      </dgm:prSet>
      <dgm:spPr/>
    </dgm:pt>
    <dgm:pt modelId="{0BBE462B-FD74-492E-91F4-9F0BDE91E2A9}" type="pres">
      <dgm:prSet presAssocID="{155E1693-EE3F-4AED-A804-603E4139B950}" presName="space" presStyleCnt="0"/>
      <dgm:spPr/>
    </dgm:pt>
    <dgm:pt modelId="{D3593B50-0CAB-45D1-BB60-428576CAE03D}" type="pres">
      <dgm:prSet presAssocID="{9C0D1C6B-C53E-4CBE-8036-2715566C7203}" presName="composite" presStyleCnt="0"/>
      <dgm:spPr/>
    </dgm:pt>
    <dgm:pt modelId="{101351B6-5FEB-42B4-9C72-F54E8852C9ED}" type="pres">
      <dgm:prSet presAssocID="{9C0D1C6B-C53E-4CBE-8036-2715566C7203}" presName="parTx" presStyleLbl="alignNode1" presStyleIdx="1" presStyleCnt="4">
        <dgm:presLayoutVars>
          <dgm:chMax val="0"/>
          <dgm:chPref val="0"/>
          <dgm:bulletEnabled val="1"/>
        </dgm:presLayoutVars>
      </dgm:prSet>
      <dgm:spPr/>
    </dgm:pt>
    <dgm:pt modelId="{C406A3FC-04DE-4FDA-A63B-40DED793E08D}" type="pres">
      <dgm:prSet presAssocID="{9C0D1C6B-C53E-4CBE-8036-2715566C7203}" presName="desTx" presStyleLbl="alignAccFollowNode1" presStyleIdx="1" presStyleCnt="4">
        <dgm:presLayoutVars>
          <dgm:bulletEnabled val="1"/>
        </dgm:presLayoutVars>
      </dgm:prSet>
      <dgm:spPr/>
    </dgm:pt>
    <dgm:pt modelId="{64AD483B-820F-4B3D-8BEF-74CD1170BAEB}" type="pres">
      <dgm:prSet presAssocID="{A919A177-5BA6-4C97-B854-4A08056C8AFD}" presName="space" presStyleCnt="0"/>
      <dgm:spPr/>
    </dgm:pt>
    <dgm:pt modelId="{AAED41C3-0C9B-4A5E-B1CA-B9DB88CC5449}" type="pres">
      <dgm:prSet presAssocID="{CDA5E1CC-AA2A-413D-9F2A-D6EA150DF18D}" presName="composite" presStyleCnt="0"/>
      <dgm:spPr/>
    </dgm:pt>
    <dgm:pt modelId="{309B4766-2451-454B-BD74-613221AFD69B}" type="pres">
      <dgm:prSet presAssocID="{CDA5E1CC-AA2A-413D-9F2A-D6EA150DF18D}" presName="parTx" presStyleLbl="alignNode1" presStyleIdx="2" presStyleCnt="4">
        <dgm:presLayoutVars>
          <dgm:chMax val="0"/>
          <dgm:chPref val="0"/>
          <dgm:bulletEnabled val="1"/>
        </dgm:presLayoutVars>
      </dgm:prSet>
      <dgm:spPr/>
    </dgm:pt>
    <dgm:pt modelId="{74341FEC-5617-441A-A1E0-9463DE91E4DC}" type="pres">
      <dgm:prSet presAssocID="{CDA5E1CC-AA2A-413D-9F2A-D6EA150DF18D}" presName="desTx" presStyleLbl="alignAccFollowNode1" presStyleIdx="2" presStyleCnt="4">
        <dgm:presLayoutVars>
          <dgm:bulletEnabled val="1"/>
        </dgm:presLayoutVars>
      </dgm:prSet>
      <dgm:spPr/>
    </dgm:pt>
    <dgm:pt modelId="{2EB4C8BB-DE90-41F1-BF04-19031F18D651}" type="pres">
      <dgm:prSet presAssocID="{453A85CE-8462-432A-9B7A-C9320185B2CF}" presName="space" presStyleCnt="0"/>
      <dgm:spPr/>
    </dgm:pt>
    <dgm:pt modelId="{EDE8942A-B9AF-4FC9-8678-26D2E6B0F735}" type="pres">
      <dgm:prSet presAssocID="{DCEC0E52-22FF-4778-98C9-3C9D6BA11661}" presName="composite" presStyleCnt="0"/>
      <dgm:spPr/>
    </dgm:pt>
    <dgm:pt modelId="{64B27D39-7FF2-4CD7-BF40-83063EB63E22}" type="pres">
      <dgm:prSet presAssocID="{DCEC0E52-22FF-4778-98C9-3C9D6BA11661}" presName="parTx" presStyleLbl="alignNode1" presStyleIdx="3" presStyleCnt="4">
        <dgm:presLayoutVars>
          <dgm:chMax val="0"/>
          <dgm:chPref val="0"/>
          <dgm:bulletEnabled val="1"/>
        </dgm:presLayoutVars>
      </dgm:prSet>
      <dgm:spPr/>
    </dgm:pt>
    <dgm:pt modelId="{A4AC736C-0E56-4866-84AA-08B28967A553}" type="pres">
      <dgm:prSet presAssocID="{DCEC0E52-22FF-4778-98C9-3C9D6BA11661}" presName="desTx" presStyleLbl="alignAccFollowNode1" presStyleIdx="3" presStyleCnt="4">
        <dgm:presLayoutVars>
          <dgm:bulletEnabled val="1"/>
        </dgm:presLayoutVars>
      </dgm:prSet>
      <dgm:spPr/>
    </dgm:pt>
  </dgm:ptLst>
  <dgm:cxnLst>
    <dgm:cxn modelId="{DD11790C-A57F-452A-91ED-33B45F21D0F0}" srcId="{9C0D1C6B-C53E-4CBE-8036-2715566C7203}" destId="{AD14C864-CD31-488E-9679-7335705FF60B}" srcOrd="4" destOrd="0" parTransId="{1BDC4C4A-4E30-4844-A7D2-D462DADB32F9}" sibTransId="{167A5FD7-37BA-490B-997C-9AEEA80D20D9}"/>
    <dgm:cxn modelId="{19D84D10-23D9-4217-BECB-D9312AE77FB8}" type="presOf" srcId="{A13A2D66-C9CD-44DD-97C6-DC59C30336E3}" destId="{87D1A56E-79BA-4E53-A13D-B8F575B6331D}" srcOrd="0" destOrd="0" presId="urn:microsoft.com/office/officeart/2005/8/layout/hList1"/>
    <dgm:cxn modelId="{2B5AEA12-1871-4D57-86FC-C7C77CA82A8C}" srcId="{DCEC0E52-22FF-4778-98C9-3C9D6BA11661}" destId="{6A1682A0-B718-4159-B415-09F5E21C8B57}" srcOrd="0" destOrd="0" parTransId="{313F8395-227B-4624-8600-0242644974A8}" sibTransId="{8C2FA7C0-0EA3-46D0-92CE-B6F15CF54B73}"/>
    <dgm:cxn modelId="{7A823C14-FBAC-4739-8FE3-2DBD1E57BE99}" type="presOf" srcId="{DB528C7C-FCB6-4E00-9A64-E9C241053898}" destId="{44857CDE-5061-427F-802C-A2F00FAC5D07}" srcOrd="0" destOrd="2" presId="urn:microsoft.com/office/officeart/2005/8/layout/hList1"/>
    <dgm:cxn modelId="{89658916-91FF-4EF6-9C45-D87A6C8FB563}" type="presOf" srcId="{67DB259A-9C1F-45F2-8A77-6546E3ED6356}" destId="{C406A3FC-04DE-4FDA-A63B-40DED793E08D}" srcOrd="0" destOrd="2" presId="urn:microsoft.com/office/officeart/2005/8/layout/hList1"/>
    <dgm:cxn modelId="{4A4EF516-4195-42C2-9CD0-5C915E66DF05}" srcId="{CDA5E1CC-AA2A-413D-9F2A-D6EA150DF18D}" destId="{F07132EF-D0DA-4796-A241-3262174C200A}" srcOrd="1" destOrd="0" parTransId="{CE27F9C8-8EB9-48B3-B3CB-BB63FBE249F1}" sibTransId="{DA83979F-9B9A-42A9-94DC-71799D83F6AF}"/>
    <dgm:cxn modelId="{A6A7A517-B8A8-49D8-8715-D209BB73CAEB}" srcId="{A13A2D66-C9CD-44DD-97C6-DC59C30336E3}" destId="{C9AB2303-51B6-4010-958E-D8B5CB42FA88}" srcOrd="4" destOrd="0" parTransId="{C40AD3CB-43F6-48F5-904D-19FE5DC1A568}" sibTransId="{CA6F8DEF-FBE9-452C-8FEB-29DF439CEB97}"/>
    <dgm:cxn modelId="{B1C38420-D678-4EC3-8E98-0B6EAC8F5118}" srcId="{CDA5E1CC-AA2A-413D-9F2A-D6EA150DF18D}" destId="{1704093E-729F-4CD0-8746-141DD0772415}" srcOrd="4" destOrd="0" parTransId="{33FABB81-B1AA-40AE-8448-86C30CED3232}" sibTransId="{AC0D74D6-A186-41A8-A1C8-140D6822F558}"/>
    <dgm:cxn modelId="{B3303F21-4D00-4AC4-8EA4-3A116BEDCCD1}" srcId="{9C0D1C6B-C53E-4CBE-8036-2715566C7203}" destId="{67DB259A-9C1F-45F2-8A77-6546E3ED6356}" srcOrd="2" destOrd="0" parTransId="{80FD663C-02E5-41B6-8DD8-CE33C24542EA}" sibTransId="{9C491100-18B3-4D8C-8DC6-3E052F34A5C8}"/>
    <dgm:cxn modelId="{9DD5D123-C156-4E99-A5B8-35B1747943A4}" type="presOf" srcId="{20E3615F-3AA9-4779-9286-005A4778F203}" destId="{A4AC736C-0E56-4866-84AA-08B28967A553}" srcOrd="0" destOrd="5" presId="urn:microsoft.com/office/officeart/2005/8/layout/hList1"/>
    <dgm:cxn modelId="{68182124-A4DE-46AE-BA6E-504483435E75}" srcId="{A13A2D66-C9CD-44DD-97C6-DC59C30336E3}" destId="{4F248A82-16E5-46DA-9D4D-F6CD7D3772AE}" srcOrd="1" destOrd="0" parTransId="{FEDF065B-1BB1-4578-BCFF-D40B0978963D}" sibTransId="{BD72F468-6CDD-49E1-934B-7BD5B2E1696B}"/>
    <dgm:cxn modelId="{76BE1226-2E98-4F2F-89A6-33AD10070188}" srcId="{CDA5E1CC-AA2A-413D-9F2A-D6EA150DF18D}" destId="{B33C05C2-D2E4-4C10-9A0F-3A8402118ED6}" srcOrd="2" destOrd="0" parTransId="{73DC28E2-3AE5-409C-9776-4E80EFBE7B38}" sibTransId="{1913FA6D-D03D-4655-A996-58E31A08B216}"/>
    <dgm:cxn modelId="{7100B033-280F-4CFF-98D8-9AFB798C9789}" srcId="{9C0D1C6B-C53E-4CBE-8036-2715566C7203}" destId="{BB8F1095-DADB-41E3-9E35-6B69C5C84201}" srcOrd="3" destOrd="0" parTransId="{A667D0CA-5AAF-4CF2-92D4-FAF4538FF602}" sibTransId="{36D55B80-1CDF-4F15-B937-B64690672FF2}"/>
    <dgm:cxn modelId="{31156B39-941C-495C-839C-2786A7764D03}" srcId="{DCEC0E52-22FF-4778-98C9-3C9D6BA11661}" destId="{20E3615F-3AA9-4779-9286-005A4778F203}" srcOrd="5" destOrd="0" parTransId="{17A7EC9A-7315-4FAC-A4D1-F817235ED475}" sibTransId="{6B91382B-294A-4C34-BBAB-F39E3B3CA018}"/>
    <dgm:cxn modelId="{67CBDF3B-B000-47AB-99E7-D8ABB1795A30}" srcId="{A13A2D66-C9CD-44DD-97C6-DC59C30336E3}" destId="{2D66DE0D-4452-41F1-856C-B9561D79604A}" srcOrd="5" destOrd="0" parTransId="{6013305C-8B9C-4EA5-8833-A60D0F87A26E}" sibTransId="{B95768CE-DCE2-4D44-BFF7-1B14B9809504}"/>
    <dgm:cxn modelId="{FC917246-B1C8-4232-A7A2-5617A6D6F099}" type="presOf" srcId="{6A1682A0-B718-4159-B415-09F5E21C8B57}" destId="{A4AC736C-0E56-4866-84AA-08B28967A553}" srcOrd="0" destOrd="0" presId="urn:microsoft.com/office/officeart/2005/8/layout/hList1"/>
    <dgm:cxn modelId="{5B34DB68-E833-4903-ACD4-1A9E516E90BF}" srcId="{9C0D1C6B-C53E-4CBE-8036-2715566C7203}" destId="{8D638730-D662-4B58-8957-DC402ED8BCA2}" srcOrd="7" destOrd="0" parTransId="{D3CB7C07-A048-4C2C-B6D2-F21F085707D5}" sibTransId="{B54CA80C-DBCD-4273-AA4C-ACE0CE10EF7A}"/>
    <dgm:cxn modelId="{6CB95D6B-FCD9-4420-95E5-2415F2E0140A}" type="presOf" srcId="{1054B6E1-A9A4-43E2-8A55-7E1BCED4B005}" destId="{C406A3FC-04DE-4FDA-A63B-40DED793E08D}" srcOrd="0" destOrd="0" presId="urn:microsoft.com/office/officeart/2005/8/layout/hList1"/>
    <dgm:cxn modelId="{C584C071-6A36-479C-95E9-009CE3078B0C}" srcId="{CDA5E1CC-AA2A-413D-9F2A-D6EA150DF18D}" destId="{60334570-C74D-40EB-BF59-38D864AB4722}" srcOrd="3" destOrd="0" parTransId="{10639AA7-66CD-43BB-B959-2484C00D65C1}" sibTransId="{30EEEF48-294A-4EC5-ADAE-E2F8C1CA1EBE}"/>
    <dgm:cxn modelId="{E20F7972-48AB-43A4-8DFC-0A897E3E56B1}" srcId="{D9B1EC2B-942B-4D35-8DC3-BC78FA733E4D}" destId="{DCEC0E52-22FF-4778-98C9-3C9D6BA11661}" srcOrd="3" destOrd="0" parTransId="{32794CAD-CC5A-45E4-A045-8790AEFD5CB3}" sibTransId="{9F93E943-B9F0-42DE-BBDE-057A74451640}"/>
    <dgm:cxn modelId="{76EE2274-FA79-4135-9EFB-EBF173804ECA}" srcId="{DCEC0E52-22FF-4778-98C9-3C9D6BA11661}" destId="{2CA0A25F-1C38-4613-8FD7-B0DF9715BC85}" srcOrd="2" destOrd="0" parTransId="{3638F034-6F77-4787-B773-0944FA103BAA}" sibTransId="{F5D06E59-4EB4-4001-9075-8902710BDAC2}"/>
    <dgm:cxn modelId="{515F1A55-A5B9-4978-A39D-C7850494CD80}" srcId="{A13A2D66-C9CD-44DD-97C6-DC59C30336E3}" destId="{DB528C7C-FCB6-4E00-9A64-E9C241053898}" srcOrd="2" destOrd="0" parTransId="{D05BC7D7-DE6B-46C2-B180-65A683E3E580}" sibTransId="{C9B8F78B-D564-40C7-B4F5-7E5908DEA7E8}"/>
    <dgm:cxn modelId="{AC952D76-60C1-4C62-8CB9-F08192A3410E}" srcId="{DCEC0E52-22FF-4778-98C9-3C9D6BA11661}" destId="{E3F33D67-CAE4-436D-A3AB-9F06DF9B3C94}" srcOrd="6" destOrd="0" parTransId="{65B46B02-12DF-47F2-970E-3A556ED75906}" sibTransId="{35CFB3FF-DADC-41C4-99A9-65E1779D6428}"/>
    <dgm:cxn modelId="{648A6256-51E0-4CEF-B663-85D8E043CD9E}" type="presOf" srcId="{00A0EFED-C726-42FE-9F05-7B439588A89F}" destId="{A4AC736C-0E56-4866-84AA-08B28967A553}" srcOrd="0" destOrd="1" presId="urn:microsoft.com/office/officeart/2005/8/layout/hList1"/>
    <dgm:cxn modelId="{C51C9281-6972-4B68-AE4C-C523F83D581F}" type="presOf" srcId="{E95790C9-D000-4626-9F44-94142CE2EEA1}" destId="{A4AC736C-0E56-4866-84AA-08B28967A553}" srcOrd="0" destOrd="3" presId="urn:microsoft.com/office/officeart/2005/8/layout/hList1"/>
    <dgm:cxn modelId="{4F021183-6E68-40A5-8DC4-7A069EC3E8ED}" type="presOf" srcId="{E3F33D67-CAE4-436D-A3AB-9F06DF9B3C94}" destId="{A4AC736C-0E56-4866-84AA-08B28967A553}" srcOrd="0" destOrd="6" presId="urn:microsoft.com/office/officeart/2005/8/layout/hList1"/>
    <dgm:cxn modelId="{341C5084-9664-417B-A4DF-AAD05D4C7ACC}" type="presOf" srcId="{DCEC0E52-22FF-4778-98C9-3C9D6BA11661}" destId="{64B27D39-7FF2-4CD7-BF40-83063EB63E22}" srcOrd="0" destOrd="0" presId="urn:microsoft.com/office/officeart/2005/8/layout/hList1"/>
    <dgm:cxn modelId="{BAB63B86-8709-49CE-870D-82CB13627F86}" type="presOf" srcId="{AD14C864-CD31-488E-9679-7335705FF60B}" destId="{C406A3FC-04DE-4FDA-A63B-40DED793E08D}" srcOrd="0" destOrd="4" presId="urn:microsoft.com/office/officeart/2005/8/layout/hList1"/>
    <dgm:cxn modelId="{9FD05E8E-4EDA-4D90-AB8A-B2006628D248}" type="presOf" srcId="{C9AB2303-51B6-4010-958E-D8B5CB42FA88}" destId="{44857CDE-5061-427F-802C-A2F00FAC5D07}" srcOrd="0" destOrd="4" presId="urn:microsoft.com/office/officeart/2005/8/layout/hList1"/>
    <dgm:cxn modelId="{4FBC0E90-A821-4D49-B653-D8B278689DFA}" srcId="{D9B1EC2B-942B-4D35-8DC3-BC78FA733E4D}" destId="{9C0D1C6B-C53E-4CBE-8036-2715566C7203}" srcOrd="1" destOrd="0" parTransId="{AB13E981-4684-4814-808C-534255B3B712}" sibTransId="{A919A177-5BA6-4C97-B854-4A08056C8AFD}"/>
    <dgm:cxn modelId="{422E3096-7B92-4C24-9F67-34FEF0DD1B05}" type="presOf" srcId="{68DFABBF-C53F-480E-A98A-4A7F8FD3A357}" destId="{44857CDE-5061-427F-802C-A2F00FAC5D07}" srcOrd="0" destOrd="0" presId="urn:microsoft.com/office/officeart/2005/8/layout/hList1"/>
    <dgm:cxn modelId="{BF36239A-1397-4A09-8501-98ECDF4A210D}" type="presOf" srcId="{60334570-C74D-40EB-BF59-38D864AB4722}" destId="{74341FEC-5617-441A-A1E0-9463DE91E4DC}" srcOrd="0" destOrd="3" presId="urn:microsoft.com/office/officeart/2005/8/layout/hList1"/>
    <dgm:cxn modelId="{4CEDBD9E-59A4-4724-8B04-C566408101CC}" type="presOf" srcId="{D5932562-086B-4876-A3EB-0E91390902CC}" destId="{74341FEC-5617-441A-A1E0-9463DE91E4DC}" srcOrd="0" destOrd="0" presId="urn:microsoft.com/office/officeart/2005/8/layout/hList1"/>
    <dgm:cxn modelId="{D78110A0-9B02-41D6-8903-C6CDA79A9580}" type="presOf" srcId="{D9B1EC2B-942B-4D35-8DC3-BC78FA733E4D}" destId="{EDD9F163-7D8D-4AA5-98CB-527FAAA321BB}" srcOrd="0" destOrd="0" presId="urn:microsoft.com/office/officeart/2005/8/layout/hList1"/>
    <dgm:cxn modelId="{43D7B9A5-4020-4291-BCC7-92549ED5B5FC}" srcId="{CDA5E1CC-AA2A-413D-9F2A-D6EA150DF18D}" destId="{D5932562-086B-4876-A3EB-0E91390902CC}" srcOrd="0" destOrd="0" parTransId="{56519A36-7984-4ADF-A81A-6D6D546D5639}" sibTransId="{F8FCE152-9323-4DBC-B527-06D670606E4C}"/>
    <dgm:cxn modelId="{397FD9A5-4AD5-48F6-8A07-1BDEAE6F8C01}" srcId="{9C0D1C6B-C53E-4CBE-8036-2715566C7203}" destId="{81DEA0A3-54C5-4D0F-9C98-380350864051}" srcOrd="5" destOrd="0" parTransId="{F30049FF-DAB4-4104-B313-5071F441E74D}" sibTransId="{3F949ECE-54BC-4048-B195-3A243BA99023}"/>
    <dgm:cxn modelId="{7B3C10A7-E1B5-4538-B573-ECA9050B825D}" type="presOf" srcId="{1704093E-729F-4CD0-8746-141DD0772415}" destId="{74341FEC-5617-441A-A1E0-9463DE91E4DC}" srcOrd="0" destOrd="4" presId="urn:microsoft.com/office/officeart/2005/8/layout/hList1"/>
    <dgm:cxn modelId="{7CC6A7A8-8C69-4E09-BA0A-5524790351B0}" type="presOf" srcId="{CDA5E1CC-AA2A-413D-9F2A-D6EA150DF18D}" destId="{309B4766-2451-454B-BD74-613221AFD69B}" srcOrd="0" destOrd="0" presId="urn:microsoft.com/office/officeart/2005/8/layout/hList1"/>
    <dgm:cxn modelId="{006555AC-B520-4510-A977-541929B79278}" srcId="{9C0D1C6B-C53E-4CBE-8036-2715566C7203}" destId="{C164D7ED-05FF-47A6-AF94-9A53BC635C8A}" srcOrd="1" destOrd="0" parTransId="{9F6B72CE-626E-48D2-A450-87DB3DF1A6C5}" sibTransId="{33EAB126-4192-45D8-9162-53878368DF60}"/>
    <dgm:cxn modelId="{F19A00AD-E000-46A9-8B1B-F0F99317D9FE}" srcId="{D9B1EC2B-942B-4D35-8DC3-BC78FA733E4D}" destId="{A13A2D66-C9CD-44DD-97C6-DC59C30336E3}" srcOrd="0" destOrd="0" parTransId="{D7D0E276-1A9B-4061-84A0-DCE0EDA89A7C}" sibTransId="{155E1693-EE3F-4AED-A804-603E4139B950}"/>
    <dgm:cxn modelId="{85E2AEAD-B206-4BD1-AE95-95727B46B053}" srcId="{A13A2D66-C9CD-44DD-97C6-DC59C30336E3}" destId="{68DFABBF-C53F-480E-A98A-4A7F8FD3A357}" srcOrd="0" destOrd="0" parTransId="{34B99A13-5D01-432B-87E7-68E5177BA2EC}" sibTransId="{0B5BD7CA-EC9F-4DAE-8A05-D70867C13FEA}"/>
    <dgm:cxn modelId="{0F1363B1-D036-4240-B9A7-6B0DEFC32087}" type="presOf" srcId="{F07132EF-D0DA-4796-A241-3262174C200A}" destId="{74341FEC-5617-441A-A1E0-9463DE91E4DC}" srcOrd="0" destOrd="1" presId="urn:microsoft.com/office/officeart/2005/8/layout/hList1"/>
    <dgm:cxn modelId="{8D88F5B2-D54C-425A-BFAA-46D0D2AA7C5D}" srcId="{A13A2D66-C9CD-44DD-97C6-DC59C30336E3}" destId="{B1D05913-B01C-46A7-ABB1-50C7C675CB14}" srcOrd="3" destOrd="0" parTransId="{7619FCCE-3C03-4BDE-9574-34F05BF497C9}" sibTransId="{9471FB9C-4984-4F12-9650-141B81B2C255}"/>
    <dgm:cxn modelId="{5D09BBBB-779F-4027-93C6-98B4C69483AF}" type="presOf" srcId="{4F248A82-16E5-46DA-9D4D-F6CD7D3772AE}" destId="{44857CDE-5061-427F-802C-A2F00FAC5D07}" srcOrd="0" destOrd="1" presId="urn:microsoft.com/office/officeart/2005/8/layout/hList1"/>
    <dgm:cxn modelId="{2CCE7DBD-6CA5-44D7-8C44-A8D9427ED688}" type="presOf" srcId="{C350FEA0-0D1C-4BCC-A440-AA9895A443F0}" destId="{A4AC736C-0E56-4866-84AA-08B28967A553}" srcOrd="0" destOrd="4" presId="urn:microsoft.com/office/officeart/2005/8/layout/hList1"/>
    <dgm:cxn modelId="{186E05BE-D3E8-457A-A0E8-6E51773E95F3}" srcId="{DCEC0E52-22FF-4778-98C9-3C9D6BA11661}" destId="{00A0EFED-C726-42FE-9F05-7B439588A89F}" srcOrd="1" destOrd="0" parTransId="{FAF2F348-EE08-4708-9883-21FD0F7C4B16}" sibTransId="{AEA78F8F-FF8A-4700-B93F-9BE323208EB2}"/>
    <dgm:cxn modelId="{BA26F2BE-2F18-45E6-960A-839FB8994D2A}" type="presOf" srcId="{8D638730-D662-4B58-8957-DC402ED8BCA2}" destId="{C406A3FC-04DE-4FDA-A63B-40DED793E08D}" srcOrd="0" destOrd="7" presId="urn:microsoft.com/office/officeart/2005/8/layout/hList1"/>
    <dgm:cxn modelId="{BE60A3C8-2059-4891-A92A-73099E884DF0}" type="presOf" srcId="{9C0D1C6B-C53E-4CBE-8036-2715566C7203}" destId="{101351B6-5FEB-42B4-9C72-F54E8852C9ED}" srcOrd="0" destOrd="0" presId="urn:microsoft.com/office/officeart/2005/8/layout/hList1"/>
    <dgm:cxn modelId="{1A31FBC8-50AD-45EF-A0FA-420D898B206A}" srcId="{DCEC0E52-22FF-4778-98C9-3C9D6BA11661}" destId="{E661D0DC-B23C-45A7-833C-AF9E4F6ACD9B}" srcOrd="7" destOrd="0" parTransId="{631A1FA9-BD01-4045-AB3B-F680932CF63E}" sibTransId="{8FCF78A0-8777-485C-B3CF-CF973F3F7396}"/>
    <dgm:cxn modelId="{96165DCD-65A9-4190-8493-D39238EA6871}" type="presOf" srcId="{B1D05913-B01C-46A7-ABB1-50C7C675CB14}" destId="{44857CDE-5061-427F-802C-A2F00FAC5D07}" srcOrd="0" destOrd="3" presId="urn:microsoft.com/office/officeart/2005/8/layout/hList1"/>
    <dgm:cxn modelId="{887C30D7-6BF4-4114-BE93-F86ACBFF2720}" type="presOf" srcId="{C164D7ED-05FF-47A6-AF94-9A53BC635C8A}" destId="{C406A3FC-04DE-4FDA-A63B-40DED793E08D}" srcOrd="0" destOrd="1" presId="urn:microsoft.com/office/officeart/2005/8/layout/hList1"/>
    <dgm:cxn modelId="{9450A7D7-F747-45B3-AB97-02292CA2AFA7}" type="presOf" srcId="{6B817F6E-8B84-4C26-BE27-FF990D89581E}" destId="{C406A3FC-04DE-4FDA-A63B-40DED793E08D}" srcOrd="0" destOrd="6" presId="urn:microsoft.com/office/officeart/2005/8/layout/hList1"/>
    <dgm:cxn modelId="{A4A300DA-2F6A-4A6B-87FA-C0E5D7326415}" srcId="{DCEC0E52-22FF-4778-98C9-3C9D6BA11661}" destId="{E95790C9-D000-4626-9F44-94142CE2EEA1}" srcOrd="3" destOrd="0" parTransId="{D8E6066B-D418-47E8-A6E2-2D1C93D3A957}" sibTransId="{4064A15A-3A36-41E6-945C-848FC41020C4}"/>
    <dgm:cxn modelId="{39B7F7DB-E077-49D4-A28F-496B83A35E0A}" srcId="{9C0D1C6B-C53E-4CBE-8036-2715566C7203}" destId="{1054B6E1-A9A4-43E2-8A55-7E1BCED4B005}" srcOrd="0" destOrd="0" parTransId="{0B6D8073-DC3F-46A7-B53C-38701401697F}" sibTransId="{702148D0-1742-4B39-AF00-A6AFB710FE83}"/>
    <dgm:cxn modelId="{ACC6ECDD-EE12-47FF-A2EC-76AD4BB799C9}" type="presOf" srcId="{E661D0DC-B23C-45A7-833C-AF9E4F6ACD9B}" destId="{A4AC736C-0E56-4866-84AA-08B28967A553}" srcOrd="0" destOrd="7" presId="urn:microsoft.com/office/officeart/2005/8/layout/hList1"/>
    <dgm:cxn modelId="{C12F4BDE-08F2-4779-9EC4-45D3A575C910}" type="presOf" srcId="{BB8F1095-DADB-41E3-9E35-6B69C5C84201}" destId="{C406A3FC-04DE-4FDA-A63B-40DED793E08D}" srcOrd="0" destOrd="3" presId="urn:microsoft.com/office/officeart/2005/8/layout/hList1"/>
    <dgm:cxn modelId="{212D70E4-5D63-4A44-B95D-224347D6A3A6}" type="presOf" srcId="{2CA0A25F-1C38-4613-8FD7-B0DF9715BC85}" destId="{A4AC736C-0E56-4866-84AA-08B28967A553}" srcOrd="0" destOrd="2" presId="urn:microsoft.com/office/officeart/2005/8/layout/hList1"/>
    <dgm:cxn modelId="{2D8A84E7-41A8-4BC8-8001-F08C7329D308}" type="presOf" srcId="{81DEA0A3-54C5-4D0F-9C98-380350864051}" destId="{C406A3FC-04DE-4FDA-A63B-40DED793E08D}" srcOrd="0" destOrd="5" presId="urn:microsoft.com/office/officeart/2005/8/layout/hList1"/>
    <dgm:cxn modelId="{827504E9-40E5-470F-9EA3-382EC06BC759}" srcId="{D9B1EC2B-942B-4D35-8DC3-BC78FA733E4D}" destId="{CDA5E1CC-AA2A-413D-9F2A-D6EA150DF18D}" srcOrd="2" destOrd="0" parTransId="{1A7E0881-F125-4846-945A-5707EB8A98A0}" sibTransId="{453A85CE-8462-432A-9B7A-C9320185B2CF}"/>
    <dgm:cxn modelId="{1A3244F0-DAE7-40A3-A087-0EEEB5D5DF9A}" srcId="{DCEC0E52-22FF-4778-98C9-3C9D6BA11661}" destId="{C350FEA0-0D1C-4BCC-A440-AA9895A443F0}" srcOrd="4" destOrd="0" parTransId="{01B0CEFD-7CCA-45B7-AFA7-59C0B82C571C}" sibTransId="{1075DC7A-A4C0-4321-820B-01F7B0B36D45}"/>
    <dgm:cxn modelId="{649197F6-823C-4588-B6B6-E1EE8B23FD2B}" type="presOf" srcId="{2D66DE0D-4452-41F1-856C-B9561D79604A}" destId="{44857CDE-5061-427F-802C-A2F00FAC5D07}" srcOrd="0" destOrd="5" presId="urn:microsoft.com/office/officeart/2005/8/layout/hList1"/>
    <dgm:cxn modelId="{530B38F8-F3A8-4E4C-9DE9-945FBE730AE3}" srcId="{9C0D1C6B-C53E-4CBE-8036-2715566C7203}" destId="{6B817F6E-8B84-4C26-BE27-FF990D89581E}" srcOrd="6" destOrd="0" parTransId="{7714C579-491D-4DC7-9EB8-97ED367D4ED1}" sibTransId="{61F87253-F8FB-4840-B60C-E09DC3AE6A33}"/>
    <dgm:cxn modelId="{713F63FB-DDB8-4DCD-AB35-447E15A850A4}" type="presOf" srcId="{B33C05C2-D2E4-4C10-9A0F-3A8402118ED6}" destId="{74341FEC-5617-441A-A1E0-9463DE91E4DC}" srcOrd="0" destOrd="2" presId="urn:microsoft.com/office/officeart/2005/8/layout/hList1"/>
    <dgm:cxn modelId="{2AB3A045-CCDC-40EA-B9AD-A62564F196DB}" type="presParOf" srcId="{EDD9F163-7D8D-4AA5-98CB-527FAAA321BB}" destId="{FA265D68-47E1-4417-937E-A7832806E49E}" srcOrd="0" destOrd="0" presId="urn:microsoft.com/office/officeart/2005/8/layout/hList1"/>
    <dgm:cxn modelId="{28E413A6-095E-4DA5-827A-F181A27A1DED}" type="presParOf" srcId="{FA265D68-47E1-4417-937E-A7832806E49E}" destId="{87D1A56E-79BA-4E53-A13D-B8F575B6331D}" srcOrd="0" destOrd="0" presId="urn:microsoft.com/office/officeart/2005/8/layout/hList1"/>
    <dgm:cxn modelId="{BF00A887-328B-4074-8D1C-B3670B6E7883}" type="presParOf" srcId="{FA265D68-47E1-4417-937E-A7832806E49E}" destId="{44857CDE-5061-427F-802C-A2F00FAC5D07}" srcOrd="1" destOrd="0" presId="urn:microsoft.com/office/officeart/2005/8/layout/hList1"/>
    <dgm:cxn modelId="{E9A98439-809D-4821-8A50-B9478C8D4CAB}" type="presParOf" srcId="{EDD9F163-7D8D-4AA5-98CB-527FAAA321BB}" destId="{0BBE462B-FD74-492E-91F4-9F0BDE91E2A9}" srcOrd="1" destOrd="0" presId="urn:microsoft.com/office/officeart/2005/8/layout/hList1"/>
    <dgm:cxn modelId="{DFEB485C-3F7D-4579-97DC-4045279A08FA}" type="presParOf" srcId="{EDD9F163-7D8D-4AA5-98CB-527FAAA321BB}" destId="{D3593B50-0CAB-45D1-BB60-428576CAE03D}" srcOrd="2" destOrd="0" presId="urn:microsoft.com/office/officeart/2005/8/layout/hList1"/>
    <dgm:cxn modelId="{277FD525-8ED2-45C3-8D54-EFB32780399E}" type="presParOf" srcId="{D3593B50-0CAB-45D1-BB60-428576CAE03D}" destId="{101351B6-5FEB-42B4-9C72-F54E8852C9ED}" srcOrd="0" destOrd="0" presId="urn:microsoft.com/office/officeart/2005/8/layout/hList1"/>
    <dgm:cxn modelId="{3C2F07FA-0235-4AD5-988A-FCD18696B0E6}" type="presParOf" srcId="{D3593B50-0CAB-45D1-BB60-428576CAE03D}" destId="{C406A3FC-04DE-4FDA-A63B-40DED793E08D}" srcOrd="1" destOrd="0" presId="urn:microsoft.com/office/officeart/2005/8/layout/hList1"/>
    <dgm:cxn modelId="{406A22D4-0D7B-48C9-A536-352EEAFFF022}" type="presParOf" srcId="{EDD9F163-7D8D-4AA5-98CB-527FAAA321BB}" destId="{64AD483B-820F-4B3D-8BEF-74CD1170BAEB}" srcOrd="3" destOrd="0" presId="urn:microsoft.com/office/officeart/2005/8/layout/hList1"/>
    <dgm:cxn modelId="{F97EF43D-AD38-4BEB-85E1-7C0D2B21B7D7}" type="presParOf" srcId="{EDD9F163-7D8D-4AA5-98CB-527FAAA321BB}" destId="{AAED41C3-0C9B-4A5E-B1CA-B9DB88CC5449}" srcOrd="4" destOrd="0" presId="urn:microsoft.com/office/officeart/2005/8/layout/hList1"/>
    <dgm:cxn modelId="{E0CEADB3-90D6-410D-8B64-609B8774F4C7}" type="presParOf" srcId="{AAED41C3-0C9B-4A5E-B1CA-B9DB88CC5449}" destId="{309B4766-2451-454B-BD74-613221AFD69B}" srcOrd="0" destOrd="0" presId="urn:microsoft.com/office/officeart/2005/8/layout/hList1"/>
    <dgm:cxn modelId="{560A9DD5-0B33-4F76-9A93-DEB170D57363}" type="presParOf" srcId="{AAED41C3-0C9B-4A5E-B1CA-B9DB88CC5449}" destId="{74341FEC-5617-441A-A1E0-9463DE91E4DC}" srcOrd="1" destOrd="0" presId="urn:microsoft.com/office/officeart/2005/8/layout/hList1"/>
    <dgm:cxn modelId="{71BAEB79-844C-461F-9825-01FF748BC73B}" type="presParOf" srcId="{EDD9F163-7D8D-4AA5-98CB-527FAAA321BB}" destId="{2EB4C8BB-DE90-41F1-BF04-19031F18D651}" srcOrd="5" destOrd="0" presId="urn:microsoft.com/office/officeart/2005/8/layout/hList1"/>
    <dgm:cxn modelId="{1E19379D-5ED0-48F4-BCEB-D56F9181D518}" type="presParOf" srcId="{EDD9F163-7D8D-4AA5-98CB-527FAAA321BB}" destId="{EDE8942A-B9AF-4FC9-8678-26D2E6B0F735}" srcOrd="6" destOrd="0" presId="urn:microsoft.com/office/officeart/2005/8/layout/hList1"/>
    <dgm:cxn modelId="{B58B2619-17DD-4A35-97F0-FEA59C0B36BE}" type="presParOf" srcId="{EDE8942A-B9AF-4FC9-8678-26D2E6B0F735}" destId="{64B27D39-7FF2-4CD7-BF40-83063EB63E22}" srcOrd="0" destOrd="0" presId="urn:microsoft.com/office/officeart/2005/8/layout/hList1"/>
    <dgm:cxn modelId="{6730B2DD-6BDD-4677-BB0D-F58179BBFF69}" type="presParOf" srcId="{EDE8942A-B9AF-4FC9-8678-26D2E6B0F735}" destId="{A4AC736C-0E56-4866-84AA-08B28967A55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93731-D98E-4C44-BC9B-0AC6195A243E}" type="doc">
      <dgm:prSet loTypeId="urn:microsoft.com/office/officeart/2005/8/layout/hList6" loCatId="list" qsTypeId="urn:microsoft.com/office/officeart/2005/8/quickstyle/simple4" qsCatId="simple" csTypeId="urn:microsoft.com/office/officeart/2005/8/colors/accent5_5" csCatId="accent5" phldr="1"/>
      <dgm:spPr/>
      <dgm:t>
        <a:bodyPr/>
        <a:lstStyle/>
        <a:p>
          <a:endParaRPr lang="en-US"/>
        </a:p>
      </dgm:t>
    </dgm:pt>
    <dgm:pt modelId="{0D39729A-EB12-4B40-AC4B-5428E8DB2C95}">
      <dgm:prSet phldrT="[Text]"/>
      <dgm:spPr/>
      <dgm:t>
        <a:bodyPr/>
        <a:lstStyle/>
        <a:p>
          <a:r>
            <a:rPr lang="en-US" dirty="0">
              <a:latin typeface="Arial"/>
              <a:cs typeface="Arial"/>
            </a:rPr>
            <a:t> XML</a:t>
          </a:r>
          <a:endParaRPr lang="en-US" sz="3000" dirty="0">
            <a:solidFill>
              <a:srgbClr val="010000"/>
            </a:solidFill>
            <a:latin typeface="Arial"/>
            <a:cs typeface="Arial"/>
          </a:endParaRPr>
        </a:p>
      </dgm:t>
    </dgm:pt>
    <dgm:pt modelId="{D07C41A8-96F7-4D3D-83E0-3B9B457E5D84}" type="parTrans" cxnId="{0DA17DCA-85A8-49BA-AC32-8D0E84C641AE}">
      <dgm:prSet/>
      <dgm:spPr/>
      <dgm:t>
        <a:bodyPr/>
        <a:lstStyle/>
        <a:p>
          <a:endParaRPr lang="en-US"/>
        </a:p>
      </dgm:t>
    </dgm:pt>
    <dgm:pt modelId="{DE0300D5-5B96-4977-B827-3EC6722A1C34}" type="sibTrans" cxnId="{0DA17DCA-85A8-49BA-AC32-8D0E84C641AE}">
      <dgm:prSet/>
      <dgm:spPr/>
      <dgm:t>
        <a:bodyPr/>
        <a:lstStyle/>
        <a:p>
          <a:endParaRPr lang="en-US"/>
        </a:p>
      </dgm:t>
    </dgm:pt>
    <dgm:pt modelId="{D01936D6-BD45-4673-ACBC-97D77B6455AE}">
      <dgm:prSet phldrT="[Text]"/>
      <dgm:spPr/>
      <dgm:t>
        <a:bodyPr/>
        <a:lstStyle/>
        <a:p>
          <a:r>
            <a:rPr lang="en-US" dirty="0">
              <a:latin typeface="Arial"/>
              <a:cs typeface="Arial"/>
            </a:rPr>
            <a:t> </a:t>
          </a:r>
          <a:r>
            <a:rPr lang="en-US" sz="2800" dirty="0">
              <a:latin typeface="Arial"/>
              <a:cs typeface="Arial"/>
            </a:rPr>
            <a:t>Define Layout</a:t>
          </a:r>
        </a:p>
      </dgm:t>
    </dgm:pt>
    <dgm:pt modelId="{5FEAE14D-FB2A-439F-96B2-FD51C07C80EE}" type="parTrans" cxnId="{24759984-939F-404F-8F7A-3F84EA288C22}">
      <dgm:prSet/>
      <dgm:spPr/>
      <dgm:t>
        <a:bodyPr/>
        <a:lstStyle/>
        <a:p>
          <a:endParaRPr lang="en-US"/>
        </a:p>
      </dgm:t>
    </dgm:pt>
    <dgm:pt modelId="{0C8FC9C7-9F7D-456A-8D69-39F61E70FAD9}" type="sibTrans" cxnId="{24759984-939F-404F-8F7A-3F84EA288C22}">
      <dgm:prSet/>
      <dgm:spPr/>
      <dgm:t>
        <a:bodyPr/>
        <a:lstStyle/>
        <a:p>
          <a:endParaRPr lang="en-US"/>
        </a:p>
      </dgm:t>
    </dgm:pt>
    <dgm:pt modelId="{19DF9FD1-298C-4C89-946D-696E4E3B2E76}">
      <dgm:prSet phldrT="[Text]"/>
      <dgm:spPr/>
      <dgm:t>
        <a:bodyPr/>
        <a:lstStyle/>
        <a:p>
          <a:r>
            <a:rPr lang="en-US" dirty="0">
              <a:latin typeface="Arial"/>
              <a:cs typeface="Arial"/>
            </a:rPr>
            <a:t> </a:t>
          </a:r>
          <a:r>
            <a:rPr lang="en-US" sz="2800" dirty="0">
              <a:latin typeface="Arial"/>
              <a:cs typeface="Arial"/>
            </a:rPr>
            <a:t>Act as View</a:t>
          </a:r>
        </a:p>
      </dgm:t>
    </dgm:pt>
    <dgm:pt modelId="{36E211F2-32C4-4D85-8140-BB2581D845E3}" type="parTrans" cxnId="{EA4AE784-52E4-4391-8AB7-E4B20EFF8E9B}">
      <dgm:prSet/>
      <dgm:spPr/>
      <dgm:t>
        <a:bodyPr/>
        <a:lstStyle/>
        <a:p>
          <a:endParaRPr lang="en-US"/>
        </a:p>
      </dgm:t>
    </dgm:pt>
    <dgm:pt modelId="{85E7FAC3-E3D3-4FD0-BE5B-07C114E2DD85}" type="sibTrans" cxnId="{EA4AE784-52E4-4391-8AB7-E4B20EFF8E9B}">
      <dgm:prSet/>
      <dgm:spPr/>
      <dgm:t>
        <a:bodyPr/>
        <a:lstStyle/>
        <a:p>
          <a:endParaRPr lang="en-US"/>
        </a:p>
      </dgm:t>
    </dgm:pt>
    <dgm:pt modelId="{693878FC-4BD5-4FDC-B66C-4A4DE6715A70}">
      <dgm:prSet phldrT="[Text]"/>
      <dgm:spPr/>
      <dgm:t>
        <a:bodyPr/>
        <a:lstStyle/>
        <a:p>
          <a:r>
            <a:rPr lang="en-US" dirty="0">
              <a:latin typeface="Arial"/>
              <a:cs typeface="Arial"/>
            </a:rPr>
            <a:t> Java</a:t>
          </a:r>
        </a:p>
      </dgm:t>
    </dgm:pt>
    <dgm:pt modelId="{C8A67E5C-34F4-4F09-BC54-5A514C42558A}" type="parTrans" cxnId="{E27C97C5-B93C-4628-85AB-93581961510D}">
      <dgm:prSet/>
      <dgm:spPr/>
      <dgm:t>
        <a:bodyPr/>
        <a:lstStyle/>
        <a:p>
          <a:endParaRPr lang="en-US"/>
        </a:p>
      </dgm:t>
    </dgm:pt>
    <dgm:pt modelId="{AF6230D1-FC5C-414A-A04D-D8AC1256B830}" type="sibTrans" cxnId="{E27C97C5-B93C-4628-85AB-93581961510D}">
      <dgm:prSet/>
      <dgm:spPr/>
      <dgm:t>
        <a:bodyPr/>
        <a:lstStyle/>
        <a:p>
          <a:endParaRPr lang="en-US"/>
        </a:p>
      </dgm:t>
    </dgm:pt>
    <dgm:pt modelId="{13FC5019-E055-4818-B83C-01453EEE265A}">
      <dgm:prSet phldrT="[Text]"/>
      <dgm:spPr/>
      <dgm:t>
        <a:bodyPr/>
        <a:lstStyle/>
        <a:p>
          <a:r>
            <a:rPr lang="en-US" dirty="0">
              <a:latin typeface="Arial"/>
              <a:cs typeface="Arial"/>
            </a:rPr>
            <a:t> </a:t>
          </a:r>
          <a:r>
            <a:rPr lang="en-US" sz="2800" dirty="0">
              <a:latin typeface="Arial"/>
              <a:cs typeface="Arial"/>
            </a:rPr>
            <a:t>Define Action</a:t>
          </a:r>
        </a:p>
      </dgm:t>
    </dgm:pt>
    <dgm:pt modelId="{5D2208E8-B317-4AA9-9EAF-486CBBB9BCF1}" type="parTrans" cxnId="{73E91117-FDE9-424F-9DAA-D4A28E16A762}">
      <dgm:prSet/>
      <dgm:spPr/>
      <dgm:t>
        <a:bodyPr/>
        <a:lstStyle/>
        <a:p>
          <a:endParaRPr lang="en-US"/>
        </a:p>
      </dgm:t>
    </dgm:pt>
    <dgm:pt modelId="{5EF33872-141E-480C-8B6E-B1A1D735DE3F}" type="sibTrans" cxnId="{73E91117-FDE9-424F-9DAA-D4A28E16A762}">
      <dgm:prSet/>
      <dgm:spPr/>
      <dgm:t>
        <a:bodyPr/>
        <a:lstStyle/>
        <a:p>
          <a:endParaRPr lang="en-US"/>
        </a:p>
      </dgm:t>
    </dgm:pt>
    <dgm:pt modelId="{1E926360-5114-41EA-BC1D-ACA83D869758}">
      <dgm:prSet phldrT="[Text]"/>
      <dgm:spPr/>
      <dgm:t>
        <a:bodyPr/>
        <a:lstStyle/>
        <a:p>
          <a:r>
            <a:rPr lang="en-US" dirty="0">
              <a:latin typeface="Arial"/>
              <a:cs typeface="Arial"/>
            </a:rPr>
            <a:t> </a:t>
          </a:r>
          <a:r>
            <a:rPr lang="en-US" sz="2800" dirty="0">
              <a:latin typeface="Arial"/>
              <a:cs typeface="Arial"/>
            </a:rPr>
            <a:t>Act as Controller</a:t>
          </a:r>
        </a:p>
      </dgm:t>
    </dgm:pt>
    <dgm:pt modelId="{6D8B4C61-C21F-4ADC-83A6-74E0A2C47877}" type="parTrans" cxnId="{4859D127-CCB4-43BE-A65F-DA5FC2689F5A}">
      <dgm:prSet/>
      <dgm:spPr/>
      <dgm:t>
        <a:bodyPr/>
        <a:lstStyle/>
        <a:p>
          <a:endParaRPr lang="en-US"/>
        </a:p>
      </dgm:t>
    </dgm:pt>
    <dgm:pt modelId="{527A2F32-80D0-4249-88A3-EC807E30ECE6}" type="sibTrans" cxnId="{4859D127-CCB4-43BE-A65F-DA5FC2689F5A}">
      <dgm:prSet/>
      <dgm:spPr/>
      <dgm:t>
        <a:bodyPr/>
        <a:lstStyle/>
        <a:p>
          <a:endParaRPr lang="en-US"/>
        </a:p>
      </dgm:t>
    </dgm:pt>
    <dgm:pt modelId="{76D7BE6A-F9DC-44DC-864C-3CCD96557031}" type="pres">
      <dgm:prSet presAssocID="{40F93731-D98E-4C44-BC9B-0AC6195A243E}" presName="Name0" presStyleCnt="0">
        <dgm:presLayoutVars>
          <dgm:dir/>
          <dgm:resizeHandles val="exact"/>
        </dgm:presLayoutVars>
      </dgm:prSet>
      <dgm:spPr/>
    </dgm:pt>
    <dgm:pt modelId="{81B26793-0171-4B6A-907D-1CF25B1DF071}" type="pres">
      <dgm:prSet presAssocID="{0D39729A-EB12-4B40-AC4B-5428E8DB2C95}" presName="node" presStyleLbl="node1" presStyleIdx="0" presStyleCnt="2">
        <dgm:presLayoutVars>
          <dgm:bulletEnabled val="1"/>
        </dgm:presLayoutVars>
      </dgm:prSet>
      <dgm:spPr/>
    </dgm:pt>
    <dgm:pt modelId="{9347F98A-3633-4E2B-9440-70A1BD1E7196}" type="pres">
      <dgm:prSet presAssocID="{DE0300D5-5B96-4977-B827-3EC6722A1C34}" presName="sibTrans" presStyleCnt="0"/>
      <dgm:spPr/>
    </dgm:pt>
    <dgm:pt modelId="{53C722F9-7735-484E-8641-F85EA6E95A9B}" type="pres">
      <dgm:prSet presAssocID="{693878FC-4BD5-4FDC-B66C-4A4DE6715A70}" presName="node" presStyleLbl="node1" presStyleIdx="1" presStyleCnt="2">
        <dgm:presLayoutVars>
          <dgm:bulletEnabled val="1"/>
        </dgm:presLayoutVars>
      </dgm:prSet>
      <dgm:spPr/>
    </dgm:pt>
  </dgm:ptLst>
  <dgm:cxnLst>
    <dgm:cxn modelId="{73E91117-FDE9-424F-9DAA-D4A28E16A762}" srcId="{693878FC-4BD5-4FDC-B66C-4A4DE6715A70}" destId="{13FC5019-E055-4818-B83C-01453EEE265A}" srcOrd="0" destOrd="0" parTransId="{5D2208E8-B317-4AA9-9EAF-486CBBB9BCF1}" sibTransId="{5EF33872-141E-480C-8B6E-B1A1D735DE3F}"/>
    <dgm:cxn modelId="{4859D127-CCB4-43BE-A65F-DA5FC2689F5A}" srcId="{693878FC-4BD5-4FDC-B66C-4A4DE6715A70}" destId="{1E926360-5114-41EA-BC1D-ACA83D869758}" srcOrd="1" destOrd="0" parTransId="{6D8B4C61-C21F-4ADC-83A6-74E0A2C47877}" sibTransId="{527A2F32-80D0-4249-88A3-EC807E30ECE6}"/>
    <dgm:cxn modelId="{B14AA23F-BB7A-4C46-9CEC-FA7B5B0EF851}" type="presOf" srcId="{0D39729A-EB12-4B40-AC4B-5428E8DB2C95}" destId="{81B26793-0171-4B6A-907D-1CF25B1DF071}" srcOrd="0" destOrd="0" presId="urn:microsoft.com/office/officeart/2005/8/layout/hList6"/>
    <dgm:cxn modelId="{27DA8F40-F0A0-4C52-B6AD-F15353399899}" type="presOf" srcId="{13FC5019-E055-4818-B83C-01453EEE265A}" destId="{53C722F9-7735-484E-8641-F85EA6E95A9B}" srcOrd="0" destOrd="1" presId="urn:microsoft.com/office/officeart/2005/8/layout/hList6"/>
    <dgm:cxn modelId="{88C2D877-F21E-450B-86CB-525BD413F89F}" type="presOf" srcId="{D01936D6-BD45-4673-ACBC-97D77B6455AE}" destId="{81B26793-0171-4B6A-907D-1CF25B1DF071}" srcOrd="0" destOrd="1" presId="urn:microsoft.com/office/officeart/2005/8/layout/hList6"/>
    <dgm:cxn modelId="{24759984-939F-404F-8F7A-3F84EA288C22}" srcId="{0D39729A-EB12-4B40-AC4B-5428E8DB2C95}" destId="{D01936D6-BD45-4673-ACBC-97D77B6455AE}" srcOrd="0" destOrd="0" parTransId="{5FEAE14D-FB2A-439F-96B2-FD51C07C80EE}" sibTransId="{0C8FC9C7-9F7D-456A-8D69-39F61E70FAD9}"/>
    <dgm:cxn modelId="{EA4AE784-52E4-4391-8AB7-E4B20EFF8E9B}" srcId="{0D39729A-EB12-4B40-AC4B-5428E8DB2C95}" destId="{19DF9FD1-298C-4C89-946D-696E4E3B2E76}" srcOrd="1" destOrd="0" parTransId="{36E211F2-32C4-4D85-8140-BB2581D845E3}" sibTransId="{85E7FAC3-E3D3-4FD0-BE5B-07C114E2DD85}"/>
    <dgm:cxn modelId="{FFE6D0A8-07A0-4035-9BDC-B213DC27C656}" type="presOf" srcId="{19DF9FD1-298C-4C89-946D-696E4E3B2E76}" destId="{81B26793-0171-4B6A-907D-1CF25B1DF071}" srcOrd="0" destOrd="2" presId="urn:microsoft.com/office/officeart/2005/8/layout/hList6"/>
    <dgm:cxn modelId="{E27C97C5-B93C-4628-85AB-93581961510D}" srcId="{40F93731-D98E-4C44-BC9B-0AC6195A243E}" destId="{693878FC-4BD5-4FDC-B66C-4A4DE6715A70}" srcOrd="1" destOrd="0" parTransId="{C8A67E5C-34F4-4F09-BC54-5A514C42558A}" sibTransId="{AF6230D1-FC5C-414A-A04D-D8AC1256B830}"/>
    <dgm:cxn modelId="{0DA17DCA-85A8-49BA-AC32-8D0E84C641AE}" srcId="{40F93731-D98E-4C44-BC9B-0AC6195A243E}" destId="{0D39729A-EB12-4B40-AC4B-5428E8DB2C95}" srcOrd="0" destOrd="0" parTransId="{D07C41A8-96F7-4D3D-83E0-3B9B457E5D84}" sibTransId="{DE0300D5-5B96-4977-B827-3EC6722A1C34}"/>
    <dgm:cxn modelId="{B4421BD5-3C35-4E49-97A0-B71B2F5A92EF}" type="presOf" srcId="{1E926360-5114-41EA-BC1D-ACA83D869758}" destId="{53C722F9-7735-484E-8641-F85EA6E95A9B}" srcOrd="0" destOrd="2" presId="urn:microsoft.com/office/officeart/2005/8/layout/hList6"/>
    <dgm:cxn modelId="{FC2573EA-534D-402B-90F1-7E8534DAC01A}" type="presOf" srcId="{40F93731-D98E-4C44-BC9B-0AC6195A243E}" destId="{76D7BE6A-F9DC-44DC-864C-3CCD96557031}" srcOrd="0" destOrd="0" presId="urn:microsoft.com/office/officeart/2005/8/layout/hList6"/>
    <dgm:cxn modelId="{91C27AF0-F997-4816-816D-7AC25EC0FAD5}" type="presOf" srcId="{693878FC-4BD5-4FDC-B66C-4A4DE6715A70}" destId="{53C722F9-7735-484E-8641-F85EA6E95A9B}" srcOrd="0" destOrd="0" presId="urn:microsoft.com/office/officeart/2005/8/layout/hList6"/>
    <dgm:cxn modelId="{C0413BD9-29B8-461E-AAD5-7F092C225556}" type="presParOf" srcId="{76D7BE6A-F9DC-44DC-864C-3CCD96557031}" destId="{81B26793-0171-4B6A-907D-1CF25B1DF071}" srcOrd="0" destOrd="0" presId="urn:microsoft.com/office/officeart/2005/8/layout/hList6"/>
    <dgm:cxn modelId="{63D5B7C5-DFF7-48A4-926B-B673A112132E}" type="presParOf" srcId="{76D7BE6A-F9DC-44DC-864C-3CCD96557031}" destId="{9347F98A-3633-4E2B-9440-70A1BD1E7196}" srcOrd="1" destOrd="0" presId="urn:microsoft.com/office/officeart/2005/8/layout/hList6"/>
    <dgm:cxn modelId="{C4EA6BB0-578B-4486-822E-A8B1508CDCDB}" type="presParOf" srcId="{76D7BE6A-F9DC-44DC-864C-3CCD96557031}" destId="{53C722F9-7735-484E-8641-F85EA6E95A9B}"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C6535D-DA8B-415A-9005-817DEDC58A36}"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93308A2E-0CE8-43AF-B52B-A0E4687FA137}">
      <dgm:prSet phldrT="[Text]"/>
      <dgm:spPr/>
      <dgm:t>
        <a:bodyPr/>
        <a:lstStyle/>
        <a:p>
          <a:r>
            <a:rPr lang="en-US" dirty="0"/>
            <a:t>Java</a:t>
          </a:r>
        </a:p>
      </dgm:t>
    </dgm:pt>
    <dgm:pt modelId="{30986825-F79A-4FE4-9ADB-E0595B80A923}" type="parTrans" cxnId="{60F78C1A-747D-4EAB-A2CE-5B424C9DA3C1}">
      <dgm:prSet/>
      <dgm:spPr/>
    </dgm:pt>
    <dgm:pt modelId="{994C497E-4974-48A1-800A-14A9D574AAF5}" type="sibTrans" cxnId="{60F78C1A-747D-4EAB-A2CE-5B424C9DA3C1}">
      <dgm:prSet/>
      <dgm:spPr/>
      <dgm:t>
        <a:bodyPr/>
        <a:lstStyle/>
        <a:p>
          <a:endParaRPr lang="en-US"/>
        </a:p>
      </dgm:t>
    </dgm:pt>
    <dgm:pt modelId="{AD9E3712-4885-4CE1-8E00-6CAD1AEB043A}">
      <dgm:prSet phldrT="[Text]"/>
      <dgm:spPr/>
      <dgm:t>
        <a:bodyPr/>
        <a:lstStyle/>
        <a:p>
          <a:r>
            <a:rPr lang="en-US" dirty="0"/>
            <a:t>XML</a:t>
          </a:r>
        </a:p>
      </dgm:t>
    </dgm:pt>
    <dgm:pt modelId="{5EADA73D-E1F5-4035-A6F7-F05F9C822486}" type="parTrans" cxnId="{A9C71753-3959-44DB-AA66-A4BD8BCA7E31}">
      <dgm:prSet/>
      <dgm:spPr/>
    </dgm:pt>
    <dgm:pt modelId="{EAB4CF7A-7037-46E7-95BA-DF3580BCF210}" type="sibTrans" cxnId="{A9C71753-3959-44DB-AA66-A4BD8BCA7E31}">
      <dgm:prSet/>
      <dgm:spPr/>
      <dgm:t>
        <a:bodyPr/>
        <a:lstStyle/>
        <a:p>
          <a:endParaRPr lang="en-US"/>
        </a:p>
      </dgm:t>
    </dgm:pt>
    <dgm:pt modelId="{E33BB2A8-0396-4919-8548-3BC958825205}">
      <dgm:prSet phldrT="[Text]"/>
      <dgm:spPr/>
      <dgm:t>
        <a:bodyPr/>
        <a:lstStyle/>
        <a:p>
          <a:r>
            <a:rPr lang="en-US" dirty="0"/>
            <a:t>Activity</a:t>
          </a:r>
        </a:p>
      </dgm:t>
    </dgm:pt>
    <dgm:pt modelId="{0FBC6AD0-CEEC-4763-B518-578DCCB583F1}" type="parTrans" cxnId="{219A1DC1-2EB0-4C04-BA10-36990A1E26A1}">
      <dgm:prSet/>
      <dgm:spPr/>
    </dgm:pt>
    <dgm:pt modelId="{68C47DB0-B77E-4682-9962-02CA91A9F742}" type="sibTrans" cxnId="{219A1DC1-2EB0-4C04-BA10-36990A1E26A1}">
      <dgm:prSet/>
      <dgm:spPr/>
    </dgm:pt>
    <dgm:pt modelId="{BDB90340-DD21-4848-A74E-B87FCAD473F8}" type="pres">
      <dgm:prSet presAssocID="{D8C6535D-DA8B-415A-9005-817DEDC58A36}" presName="Name0" presStyleCnt="0">
        <dgm:presLayoutVars>
          <dgm:dir/>
          <dgm:resizeHandles val="exact"/>
        </dgm:presLayoutVars>
      </dgm:prSet>
      <dgm:spPr/>
    </dgm:pt>
    <dgm:pt modelId="{FA8AD070-7089-426E-939D-4B94069A7475}" type="pres">
      <dgm:prSet presAssocID="{D8C6535D-DA8B-415A-9005-817DEDC58A36}" presName="vNodes" presStyleCnt="0"/>
      <dgm:spPr/>
    </dgm:pt>
    <dgm:pt modelId="{B4BF5C36-AD1A-4DDB-B110-67E31D86E5F5}" type="pres">
      <dgm:prSet presAssocID="{93308A2E-0CE8-43AF-B52B-A0E4687FA137}" presName="node" presStyleLbl="node1" presStyleIdx="0" presStyleCnt="3">
        <dgm:presLayoutVars>
          <dgm:bulletEnabled val="1"/>
        </dgm:presLayoutVars>
      </dgm:prSet>
      <dgm:spPr/>
    </dgm:pt>
    <dgm:pt modelId="{4237C832-72DF-45D2-B961-AA0A54F43AB2}" type="pres">
      <dgm:prSet presAssocID="{994C497E-4974-48A1-800A-14A9D574AAF5}" presName="spacerT" presStyleCnt="0"/>
      <dgm:spPr/>
    </dgm:pt>
    <dgm:pt modelId="{9E42E815-398C-4F55-95F0-E8BAC7EF6053}" type="pres">
      <dgm:prSet presAssocID="{994C497E-4974-48A1-800A-14A9D574AAF5}" presName="sibTrans" presStyleLbl="sibTrans2D1" presStyleIdx="0" presStyleCnt="2"/>
      <dgm:spPr/>
    </dgm:pt>
    <dgm:pt modelId="{60FF07D1-FDA2-48FC-A8D6-4B602DAC3D3C}" type="pres">
      <dgm:prSet presAssocID="{994C497E-4974-48A1-800A-14A9D574AAF5}" presName="spacerB" presStyleCnt="0"/>
      <dgm:spPr/>
    </dgm:pt>
    <dgm:pt modelId="{47BAAAD0-B51B-43AA-9BF9-0516C6C7A0C6}" type="pres">
      <dgm:prSet presAssocID="{AD9E3712-4885-4CE1-8E00-6CAD1AEB043A}" presName="node" presStyleLbl="node1" presStyleIdx="1" presStyleCnt="3">
        <dgm:presLayoutVars>
          <dgm:bulletEnabled val="1"/>
        </dgm:presLayoutVars>
      </dgm:prSet>
      <dgm:spPr/>
    </dgm:pt>
    <dgm:pt modelId="{A6203C5C-0533-4D57-93B8-F8608A69E15F}" type="pres">
      <dgm:prSet presAssocID="{D8C6535D-DA8B-415A-9005-817DEDC58A36}" presName="sibTransLast" presStyleLbl="sibTrans2D1" presStyleIdx="1" presStyleCnt="2"/>
      <dgm:spPr/>
    </dgm:pt>
    <dgm:pt modelId="{A7070719-ED36-48CE-A17A-51F7E42BADCE}" type="pres">
      <dgm:prSet presAssocID="{D8C6535D-DA8B-415A-9005-817DEDC58A36}" presName="connectorText" presStyleLbl="sibTrans2D1" presStyleIdx="1" presStyleCnt="2"/>
      <dgm:spPr/>
    </dgm:pt>
    <dgm:pt modelId="{56FE67D8-251D-4CA0-B805-9B6992F81DC9}" type="pres">
      <dgm:prSet presAssocID="{D8C6535D-DA8B-415A-9005-817DEDC58A36}" presName="lastNode" presStyleLbl="node1" presStyleIdx="2" presStyleCnt="3">
        <dgm:presLayoutVars>
          <dgm:bulletEnabled val="1"/>
        </dgm:presLayoutVars>
      </dgm:prSet>
      <dgm:spPr/>
    </dgm:pt>
  </dgm:ptLst>
  <dgm:cxnLst>
    <dgm:cxn modelId="{EEA6B711-7148-4666-83F6-E171E00F1DDF}" type="presOf" srcId="{E33BB2A8-0396-4919-8548-3BC958825205}" destId="{56FE67D8-251D-4CA0-B805-9B6992F81DC9}" srcOrd="0" destOrd="0" presId="urn:microsoft.com/office/officeart/2005/8/layout/equation2"/>
    <dgm:cxn modelId="{60F78C1A-747D-4EAB-A2CE-5B424C9DA3C1}" srcId="{D8C6535D-DA8B-415A-9005-817DEDC58A36}" destId="{93308A2E-0CE8-43AF-B52B-A0E4687FA137}" srcOrd="0" destOrd="0" parTransId="{30986825-F79A-4FE4-9ADB-E0595B80A923}" sibTransId="{994C497E-4974-48A1-800A-14A9D574AAF5}"/>
    <dgm:cxn modelId="{407DFF3C-49D9-4F9B-B223-9D9620B29E72}" type="presOf" srcId="{EAB4CF7A-7037-46E7-95BA-DF3580BCF210}" destId="{A6203C5C-0533-4D57-93B8-F8608A69E15F}" srcOrd="0" destOrd="0" presId="urn:microsoft.com/office/officeart/2005/8/layout/equation2"/>
    <dgm:cxn modelId="{41A2DE5E-042E-482F-B7BD-201C74F8CE15}" type="presOf" srcId="{AD9E3712-4885-4CE1-8E00-6CAD1AEB043A}" destId="{47BAAAD0-B51B-43AA-9BF9-0516C6C7A0C6}" srcOrd="0" destOrd="0" presId="urn:microsoft.com/office/officeart/2005/8/layout/equation2"/>
    <dgm:cxn modelId="{FC454849-9CC0-4A24-9AF6-CCFB231E153A}" type="presOf" srcId="{EAB4CF7A-7037-46E7-95BA-DF3580BCF210}" destId="{A7070719-ED36-48CE-A17A-51F7E42BADCE}" srcOrd="1" destOrd="0" presId="urn:microsoft.com/office/officeart/2005/8/layout/equation2"/>
    <dgm:cxn modelId="{24BB5751-0D9F-46AA-8206-AE8CFD168075}" type="presOf" srcId="{D8C6535D-DA8B-415A-9005-817DEDC58A36}" destId="{BDB90340-DD21-4848-A74E-B87FCAD473F8}" srcOrd="0" destOrd="0" presId="urn:microsoft.com/office/officeart/2005/8/layout/equation2"/>
    <dgm:cxn modelId="{A9C71753-3959-44DB-AA66-A4BD8BCA7E31}" srcId="{D8C6535D-DA8B-415A-9005-817DEDC58A36}" destId="{AD9E3712-4885-4CE1-8E00-6CAD1AEB043A}" srcOrd="1" destOrd="0" parTransId="{5EADA73D-E1F5-4035-A6F7-F05F9C822486}" sibTransId="{EAB4CF7A-7037-46E7-95BA-DF3580BCF210}"/>
    <dgm:cxn modelId="{2C62BA8C-180B-4503-BFCB-143B55B639A1}" type="presOf" srcId="{994C497E-4974-48A1-800A-14A9D574AAF5}" destId="{9E42E815-398C-4F55-95F0-E8BAC7EF6053}" srcOrd="0" destOrd="0" presId="urn:microsoft.com/office/officeart/2005/8/layout/equation2"/>
    <dgm:cxn modelId="{219A1DC1-2EB0-4C04-BA10-36990A1E26A1}" srcId="{D8C6535D-DA8B-415A-9005-817DEDC58A36}" destId="{E33BB2A8-0396-4919-8548-3BC958825205}" srcOrd="2" destOrd="0" parTransId="{0FBC6AD0-CEEC-4763-B518-578DCCB583F1}" sibTransId="{68C47DB0-B77E-4682-9962-02CA91A9F742}"/>
    <dgm:cxn modelId="{445090DE-9B70-4CA2-AD9B-76B602C959D1}" type="presOf" srcId="{93308A2E-0CE8-43AF-B52B-A0E4687FA137}" destId="{B4BF5C36-AD1A-4DDB-B110-67E31D86E5F5}" srcOrd="0" destOrd="0" presId="urn:microsoft.com/office/officeart/2005/8/layout/equation2"/>
    <dgm:cxn modelId="{6B2EA533-6718-4B25-8C70-ABEC0CBB390A}" type="presParOf" srcId="{BDB90340-DD21-4848-A74E-B87FCAD473F8}" destId="{FA8AD070-7089-426E-939D-4B94069A7475}" srcOrd="0" destOrd="0" presId="urn:microsoft.com/office/officeart/2005/8/layout/equation2"/>
    <dgm:cxn modelId="{69AA7755-06D8-4CB8-8AE6-12340488C2CA}" type="presParOf" srcId="{FA8AD070-7089-426E-939D-4B94069A7475}" destId="{B4BF5C36-AD1A-4DDB-B110-67E31D86E5F5}" srcOrd="0" destOrd="0" presId="urn:microsoft.com/office/officeart/2005/8/layout/equation2"/>
    <dgm:cxn modelId="{61AF120F-283F-4730-A63D-62A03590D960}" type="presParOf" srcId="{FA8AD070-7089-426E-939D-4B94069A7475}" destId="{4237C832-72DF-45D2-B961-AA0A54F43AB2}" srcOrd="1" destOrd="0" presId="urn:microsoft.com/office/officeart/2005/8/layout/equation2"/>
    <dgm:cxn modelId="{5C3EA654-F2A7-4117-B9A3-4B25B042D849}" type="presParOf" srcId="{FA8AD070-7089-426E-939D-4B94069A7475}" destId="{9E42E815-398C-4F55-95F0-E8BAC7EF6053}" srcOrd="2" destOrd="0" presId="urn:microsoft.com/office/officeart/2005/8/layout/equation2"/>
    <dgm:cxn modelId="{5CD7D064-4C03-4E82-9EB1-F4212A5C584D}" type="presParOf" srcId="{FA8AD070-7089-426E-939D-4B94069A7475}" destId="{60FF07D1-FDA2-48FC-A8D6-4B602DAC3D3C}" srcOrd="3" destOrd="0" presId="urn:microsoft.com/office/officeart/2005/8/layout/equation2"/>
    <dgm:cxn modelId="{474329C5-C801-48D5-A49E-183529F488ED}" type="presParOf" srcId="{FA8AD070-7089-426E-939D-4B94069A7475}" destId="{47BAAAD0-B51B-43AA-9BF9-0516C6C7A0C6}" srcOrd="4" destOrd="0" presId="urn:microsoft.com/office/officeart/2005/8/layout/equation2"/>
    <dgm:cxn modelId="{3AEFE969-78E8-4822-9CE9-D94C860606F2}" type="presParOf" srcId="{BDB90340-DD21-4848-A74E-B87FCAD473F8}" destId="{A6203C5C-0533-4D57-93B8-F8608A69E15F}" srcOrd="1" destOrd="0" presId="urn:microsoft.com/office/officeart/2005/8/layout/equation2"/>
    <dgm:cxn modelId="{041497BC-3E7E-4194-9783-C019DDD19AD2}" type="presParOf" srcId="{A6203C5C-0533-4D57-93B8-F8608A69E15F}" destId="{A7070719-ED36-48CE-A17A-51F7E42BADCE}" srcOrd="0" destOrd="0" presId="urn:microsoft.com/office/officeart/2005/8/layout/equation2"/>
    <dgm:cxn modelId="{7F6FA869-ACAA-4845-9BEB-2562EA398AB4}" type="presParOf" srcId="{BDB90340-DD21-4848-A74E-B87FCAD473F8}" destId="{56FE67D8-251D-4CA0-B805-9B6992F81DC9}"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584D4-AAD8-417D-A09D-974A0E77B559}">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F433645C-B936-4351-95D3-602C5EB94C0E}">
      <dsp:nvSpPr>
        <dsp:cNvPr id="0" name=""/>
        <dsp:cNvSpPr/>
      </dsp:nvSpPr>
      <dsp:spPr>
        <a:xfrm>
          <a:off x="2092"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libri Light"/>
            </a:rPr>
            <a:t>Activity</a:t>
          </a:r>
        </a:p>
      </dsp:txBody>
      <dsp:txXfrm>
        <a:off x="2092" y="573182"/>
        <a:ext cx="2241239" cy="1344743"/>
      </dsp:txXfrm>
    </dsp:sp>
    <dsp:sp modelId="{91D65803-75E2-4A20-85E3-EC529FAA0F54}">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1126424"/>
              <a:satOff val="-2903"/>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9294E931-0DAB-48FF-8F77-A3F5EB8DAB9F}">
      <dsp:nvSpPr>
        <dsp:cNvPr id="0" name=""/>
        <dsp:cNvSpPr/>
      </dsp:nvSpPr>
      <dsp:spPr>
        <a:xfrm>
          <a:off x="2758817" y="573182"/>
          <a:ext cx="2241239" cy="1344743"/>
        </a:xfrm>
        <a:prstGeom prst="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libri Light"/>
            </a:rPr>
            <a:t>Layout</a:t>
          </a:r>
        </a:p>
      </dsp:txBody>
      <dsp:txXfrm>
        <a:off x="2758817" y="573182"/>
        <a:ext cx="2241239" cy="1344743"/>
      </dsp:txXfrm>
    </dsp:sp>
    <dsp:sp modelId="{57E24FE2-C1F8-4DE6-8B70-86D2DC40520A}">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25CC45D5-46F7-4E05-9F6B-F37C6FDBEC48}">
      <dsp:nvSpPr>
        <dsp:cNvPr id="0" name=""/>
        <dsp:cNvSpPr/>
      </dsp:nvSpPr>
      <dsp:spPr>
        <a:xfrm>
          <a:off x="5515542" y="573182"/>
          <a:ext cx="2241239" cy="1344743"/>
        </a:xfrm>
        <a:prstGeom prst="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libri Light"/>
            </a:rPr>
            <a:t>View</a:t>
          </a:r>
        </a:p>
      </dsp:txBody>
      <dsp:txXfrm>
        <a:off x="5515542" y="573182"/>
        <a:ext cx="2241239" cy="1344743"/>
      </dsp:txXfrm>
    </dsp:sp>
    <dsp:sp modelId="{8DFA5253-F6BA-4ACC-AC93-64D70006928D}">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8F9871E6-9A33-43F1-A935-32B8260659EC}">
      <dsp:nvSpPr>
        <dsp:cNvPr id="0" name=""/>
        <dsp:cNvSpPr/>
      </dsp:nvSpPr>
      <dsp:spPr>
        <a:xfrm>
          <a:off x="8272267" y="573182"/>
          <a:ext cx="2241239" cy="1344743"/>
        </a:xfrm>
        <a:prstGeom prst="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Resources</a:t>
          </a:r>
          <a:endParaRPr lang="en-US" sz="3100" kern="1200" dirty="0">
            <a:latin typeface="Calibri Light"/>
          </a:endParaRPr>
        </a:p>
      </dsp:txBody>
      <dsp:txXfrm>
        <a:off x="8272267" y="573182"/>
        <a:ext cx="2241239" cy="1344743"/>
      </dsp:txXfrm>
    </dsp:sp>
    <dsp:sp modelId="{C74562B0-7BE4-4738-8645-C01E11555415}">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D858E9CB-938D-4E67-8A70-1C7D503FB4A6}">
      <dsp:nvSpPr>
        <dsp:cNvPr id="0" name=""/>
        <dsp:cNvSpPr/>
      </dsp:nvSpPr>
      <dsp:spPr>
        <a:xfrm>
          <a:off x="2092" y="2433411"/>
          <a:ext cx="2241239" cy="1344743"/>
        </a:xfrm>
        <a:prstGeom prst="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Menu</a:t>
          </a:r>
        </a:p>
      </dsp:txBody>
      <dsp:txXfrm>
        <a:off x="2092" y="2433411"/>
        <a:ext cx="2241239" cy="1344743"/>
      </dsp:txXfrm>
    </dsp:sp>
    <dsp:sp modelId="{20C5B31F-6909-4825-9FF0-7ACD68461BE0}">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5632119"/>
              <a:satOff val="-14516"/>
              <a:lumOff val="-98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FA1F8ADE-C829-41ED-A797-EF3F7497CA72}">
      <dsp:nvSpPr>
        <dsp:cNvPr id="0" name=""/>
        <dsp:cNvSpPr/>
      </dsp:nvSpPr>
      <dsp:spPr>
        <a:xfrm>
          <a:off x="2758817" y="2433411"/>
          <a:ext cx="2241239" cy="1344743"/>
        </a:xfrm>
        <a:prstGeom prst="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ListView</a:t>
          </a:r>
        </a:p>
      </dsp:txBody>
      <dsp:txXfrm>
        <a:off x="2758817" y="2433411"/>
        <a:ext cx="2241239" cy="1344743"/>
      </dsp:txXfrm>
    </dsp:sp>
    <dsp:sp modelId="{F9911721-B0DA-4F36-A94E-AE9B4053C15A}">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206"/>
        <a:ext cx="25774" cy="5154"/>
      </dsp:txXfrm>
    </dsp:sp>
    <dsp:sp modelId="{D362342D-ADD4-4506-9F8B-1678F46736D5}">
      <dsp:nvSpPr>
        <dsp:cNvPr id="0" name=""/>
        <dsp:cNvSpPr/>
      </dsp:nvSpPr>
      <dsp:spPr>
        <a:xfrm>
          <a:off x="5515542" y="2433411"/>
          <a:ext cx="2241239" cy="1344743"/>
        </a:xfrm>
        <a:prstGeom prst="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Custom Adapter</a:t>
          </a:r>
        </a:p>
      </dsp:txBody>
      <dsp:txXfrm>
        <a:off x="5515542" y="2433411"/>
        <a:ext cx="2241239" cy="1344743"/>
      </dsp:txXfrm>
    </dsp:sp>
    <dsp:sp modelId="{38F8140C-5302-4E00-B2F1-7270A54BFC65}">
      <dsp:nvSpPr>
        <dsp:cNvPr id="0" name=""/>
        <dsp:cNvSpPr/>
      </dsp:nvSpPr>
      <dsp:spPr>
        <a:xfrm>
          <a:off x="8272267" y="2433411"/>
          <a:ext cx="2241239" cy="134474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SQLite</a:t>
          </a:r>
        </a:p>
      </dsp:txBody>
      <dsp:txXfrm>
        <a:off x="8272267" y="2433411"/>
        <a:ext cx="2241239" cy="134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17FA-E601-443A-8E77-C33153F7F2CE}">
      <dsp:nvSpPr>
        <dsp:cNvPr id="0" name=""/>
        <dsp:cNvSpPr/>
      </dsp:nvSpPr>
      <dsp:spPr>
        <a:xfrm>
          <a:off x="0" y="1847056"/>
          <a:ext cx="1643062" cy="657225"/>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Day 1</a:t>
          </a:r>
        </a:p>
      </dsp:txBody>
      <dsp:txXfrm>
        <a:off x="328613" y="1847056"/>
        <a:ext cx="985837" cy="657225"/>
      </dsp:txXfrm>
    </dsp:sp>
    <dsp:sp modelId="{180839E2-B42F-45C3-9746-264C48D83108}">
      <dsp:nvSpPr>
        <dsp:cNvPr id="0" name=""/>
        <dsp:cNvSpPr/>
      </dsp:nvSpPr>
      <dsp:spPr>
        <a:xfrm>
          <a:off x="1478756" y="1847056"/>
          <a:ext cx="1643062" cy="657225"/>
        </a:xfrm>
        <a:prstGeom prst="chevron">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Day 2</a:t>
          </a:r>
        </a:p>
      </dsp:txBody>
      <dsp:txXfrm>
        <a:off x="1807369" y="1847056"/>
        <a:ext cx="985837" cy="657225"/>
      </dsp:txXfrm>
    </dsp:sp>
    <dsp:sp modelId="{7DDA4978-D9CE-45E6-B9EA-E3C6E1D319E7}">
      <dsp:nvSpPr>
        <dsp:cNvPr id="0" name=""/>
        <dsp:cNvSpPr/>
      </dsp:nvSpPr>
      <dsp:spPr>
        <a:xfrm>
          <a:off x="2957512" y="1847056"/>
          <a:ext cx="1643062" cy="657225"/>
        </a:xfrm>
        <a:prstGeom prst="chevron">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Day 3</a:t>
          </a:r>
        </a:p>
      </dsp:txBody>
      <dsp:txXfrm>
        <a:off x="3286125" y="1847056"/>
        <a:ext cx="985837" cy="657225"/>
      </dsp:txXfrm>
    </dsp:sp>
    <dsp:sp modelId="{99A64895-3555-4CFA-9694-F8E1CD6F60FB}">
      <dsp:nvSpPr>
        <dsp:cNvPr id="0" name=""/>
        <dsp:cNvSpPr/>
      </dsp:nvSpPr>
      <dsp:spPr>
        <a:xfrm>
          <a:off x="4436268" y="1847056"/>
          <a:ext cx="1643062" cy="657225"/>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Day 4</a:t>
          </a:r>
        </a:p>
      </dsp:txBody>
      <dsp:txXfrm>
        <a:off x="4764881" y="1847056"/>
        <a:ext cx="985837" cy="657225"/>
      </dsp:txXfrm>
    </dsp:sp>
    <dsp:sp modelId="{39A39B92-7B8A-44CC-9A89-B71644B11563}">
      <dsp:nvSpPr>
        <dsp:cNvPr id="0" name=""/>
        <dsp:cNvSpPr/>
      </dsp:nvSpPr>
      <dsp:spPr>
        <a:xfrm>
          <a:off x="5915025" y="1847056"/>
          <a:ext cx="1643062" cy="657225"/>
        </a:xfrm>
        <a:prstGeom prst="chevron">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Final Project</a:t>
          </a:r>
        </a:p>
      </dsp:txBody>
      <dsp:txXfrm>
        <a:off x="6243638" y="1847056"/>
        <a:ext cx="985837" cy="657225"/>
      </dsp:txXfrm>
    </dsp:sp>
    <dsp:sp modelId="{B2B7E142-2A8E-4E83-9A81-F19949558B50}">
      <dsp:nvSpPr>
        <dsp:cNvPr id="0" name=""/>
        <dsp:cNvSpPr/>
      </dsp:nvSpPr>
      <dsp:spPr>
        <a:xfrm>
          <a:off x="7393781" y="1847056"/>
          <a:ext cx="1643062" cy="657225"/>
        </a:xfrm>
        <a:prstGeom prst="chevron">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Interview</a:t>
          </a:r>
        </a:p>
      </dsp:txBody>
      <dsp:txXfrm>
        <a:off x="7722394" y="1847056"/>
        <a:ext cx="985837" cy="657225"/>
      </dsp:txXfrm>
    </dsp:sp>
    <dsp:sp modelId="{A36BB2E1-7DB1-42D4-9DFA-4BF80B0DCFD8}">
      <dsp:nvSpPr>
        <dsp:cNvPr id="0" name=""/>
        <dsp:cNvSpPr/>
      </dsp:nvSpPr>
      <dsp:spPr>
        <a:xfrm>
          <a:off x="8872537" y="1847056"/>
          <a:ext cx="1643062" cy="657225"/>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Certificate</a:t>
          </a:r>
        </a:p>
      </dsp:txBody>
      <dsp:txXfrm>
        <a:off x="9201150" y="1847056"/>
        <a:ext cx="985837" cy="657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1A56E-79BA-4E53-A13D-B8F575B6331D}">
      <dsp:nvSpPr>
        <dsp:cNvPr id="0" name=""/>
        <dsp:cNvSpPr/>
      </dsp:nvSpPr>
      <dsp:spPr>
        <a:xfrm>
          <a:off x="4234" y="185914"/>
          <a:ext cx="2546250"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a:cs typeface="Arial"/>
            </a:rPr>
            <a:t>Day 1</a:t>
          </a:r>
        </a:p>
      </dsp:txBody>
      <dsp:txXfrm>
        <a:off x="4234" y="185914"/>
        <a:ext cx="2546250" cy="691200"/>
      </dsp:txXfrm>
    </dsp:sp>
    <dsp:sp modelId="{44857CDE-5061-427F-802C-A2F00FAC5D07}">
      <dsp:nvSpPr>
        <dsp:cNvPr id="0" name=""/>
        <dsp:cNvSpPr/>
      </dsp:nvSpPr>
      <dsp:spPr>
        <a:xfrm>
          <a:off x="4234" y="877114"/>
          <a:ext cx="2546250" cy="38725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a:cs typeface="Arial"/>
            </a:rPr>
            <a:t>Intro to Android Studio</a:t>
          </a:r>
        </a:p>
        <a:p>
          <a:pPr marL="228600" lvl="1" indent="-228600" algn="l" defTabSz="1066800">
            <a:lnSpc>
              <a:spcPct val="90000"/>
            </a:lnSpc>
            <a:spcBef>
              <a:spcPct val="0"/>
            </a:spcBef>
            <a:spcAft>
              <a:spcPct val="15000"/>
            </a:spcAft>
            <a:buChar char="•"/>
          </a:pPr>
          <a:r>
            <a:rPr lang="en-US" sz="2400" kern="1200" dirty="0">
              <a:latin typeface="Arial"/>
              <a:cs typeface="Arial"/>
            </a:rPr>
            <a:t>Intro to Java &amp; XML</a:t>
          </a:r>
        </a:p>
        <a:p>
          <a:pPr marL="228600" lvl="1" indent="-228600" algn="l" defTabSz="1066800">
            <a:lnSpc>
              <a:spcPct val="90000"/>
            </a:lnSpc>
            <a:spcBef>
              <a:spcPct val="0"/>
            </a:spcBef>
            <a:spcAft>
              <a:spcPct val="15000"/>
            </a:spcAft>
            <a:buChar char="•"/>
          </a:pPr>
          <a:r>
            <a:rPr lang="en-US" sz="2400" kern="1200" dirty="0">
              <a:latin typeface="Arial"/>
              <a:cs typeface="Arial"/>
            </a:rPr>
            <a:t>Activity</a:t>
          </a:r>
        </a:p>
        <a:p>
          <a:pPr marL="228600" lvl="1" indent="-228600" algn="l" defTabSz="1066800">
            <a:lnSpc>
              <a:spcPct val="90000"/>
            </a:lnSpc>
            <a:spcBef>
              <a:spcPct val="0"/>
            </a:spcBef>
            <a:spcAft>
              <a:spcPct val="15000"/>
            </a:spcAft>
            <a:buChar char="•"/>
          </a:pPr>
          <a:r>
            <a:rPr lang="en-US" sz="2400" kern="1200" dirty="0">
              <a:latin typeface="Arial"/>
              <a:cs typeface="Arial"/>
            </a:rPr>
            <a:t>View</a:t>
          </a:r>
        </a:p>
        <a:p>
          <a:pPr marL="228600" lvl="1" indent="-228600" algn="l" defTabSz="1066800">
            <a:lnSpc>
              <a:spcPct val="90000"/>
            </a:lnSpc>
            <a:spcBef>
              <a:spcPct val="0"/>
            </a:spcBef>
            <a:spcAft>
              <a:spcPct val="15000"/>
            </a:spcAft>
            <a:buChar char="•"/>
          </a:pPr>
          <a:r>
            <a:rPr lang="en-US" sz="2400" kern="1200" dirty="0">
              <a:latin typeface="Arial"/>
              <a:cs typeface="Arial"/>
            </a:rPr>
            <a:t>Layout</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Create Complete Form Activity</a:t>
          </a:r>
        </a:p>
      </dsp:txBody>
      <dsp:txXfrm>
        <a:off x="4234" y="877114"/>
        <a:ext cx="2546250" cy="3872508"/>
      </dsp:txXfrm>
    </dsp:sp>
    <dsp:sp modelId="{101351B6-5FEB-42B4-9C72-F54E8852C9ED}">
      <dsp:nvSpPr>
        <dsp:cNvPr id="0" name=""/>
        <dsp:cNvSpPr/>
      </dsp:nvSpPr>
      <dsp:spPr>
        <a:xfrm>
          <a:off x="2906960" y="185914"/>
          <a:ext cx="2546250"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a:cs typeface="Arial"/>
            </a:rPr>
            <a:t>Day 2</a:t>
          </a:r>
        </a:p>
      </dsp:txBody>
      <dsp:txXfrm>
        <a:off x="2906960" y="185914"/>
        <a:ext cx="2546250" cy="691200"/>
      </dsp:txXfrm>
    </dsp:sp>
    <dsp:sp modelId="{C406A3FC-04DE-4FDA-A63B-40DED793E08D}">
      <dsp:nvSpPr>
        <dsp:cNvPr id="0" name=""/>
        <dsp:cNvSpPr/>
      </dsp:nvSpPr>
      <dsp:spPr>
        <a:xfrm>
          <a:off x="2906960" y="877114"/>
          <a:ext cx="2546250" cy="38725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a:cs typeface="Arial"/>
            </a:rPr>
            <a:t>Toast</a:t>
          </a:r>
        </a:p>
        <a:p>
          <a:pPr marL="228600" lvl="1" indent="-228600" algn="l" defTabSz="1066800">
            <a:lnSpc>
              <a:spcPct val="90000"/>
            </a:lnSpc>
            <a:spcBef>
              <a:spcPct val="0"/>
            </a:spcBef>
            <a:spcAft>
              <a:spcPct val="15000"/>
            </a:spcAft>
            <a:buChar char="•"/>
          </a:pPr>
          <a:r>
            <a:rPr lang="en-US" sz="2400" kern="1200" dirty="0">
              <a:latin typeface="Arial"/>
              <a:cs typeface="Arial"/>
            </a:rPr>
            <a:t>Menu</a:t>
          </a:r>
        </a:p>
        <a:p>
          <a:pPr marL="228600" lvl="1" indent="-228600" algn="l" defTabSz="1066800">
            <a:lnSpc>
              <a:spcPct val="90000"/>
            </a:lnSpc>
            <a:spcBef>
              <a:spcPct val="0"/>
            </a:spcBef>
            <a:spcAft>
              <a:spcPct val="15000"/>
            </a:spcAft>
            <a:buChar char="•"/>
          </a:pPr>
          <a:r>
            <a:rPr lang="en-US" sz="2400" kern="1200" dirty="0">
              <a:latin typeface="Arial"/>
              <a:cs typeface="Arial"/>
            </a:rPr>
            <a:t>Form Validation</a:t>
          </a:r>
        </a:p>
        <a:p>
          <a:pPr marL="228600" lvl="1" indent="-228600" algn="l" defTabSz="1066800">
            <a:lnSpc>
              <a:spcPct val="90000"/>
            </a:lnSpc>
            <a:spcBef>
              <a:spcPct val="0"/>
            </a:spcBef>
            <a:spcAft>
              <a:spcPct val="15000"/>
            </a:spcAft>
            <a:buChar char="•"/>
          </a:pPr>
          <a:r>
            <a:rPr lang="en-US" sz="2400" kern="1200" dirty="0">
              <a:latin typeface="Arial"/>
              <a:cs typeface="Arial"/>
            </a:rPr>
            <a:t>Intro to SQLite</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Create Model</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Save Data</a:t>
          </a:r>
        </a:p>
        <a:p>
          <a:pPr marL="228600" lvl="1" indent="-228600" algn="l" defTabSz="1066800">
            <a:lnSpc>
              <a:spcPct val="90000"/>
            </a:lnSpc>
            <a:spcBef>
              <a:spcPct val="0"/>
            </a:spcBef>
            <a:spcAft>
              <a:spcPct val="15000"/>
            </a:spcAft>
            <a:buChar char="•"/>
          </a:pPr>
          <a:r>
            <a:rPr lang="en-US" sz="2400" kern="1200" dirty="0" err="1">
              <a:solidFill>
                <a:srgbClr val="000000"/>
              </a:solidFill>
              <a:latin typeface="Arial"/>
              <a:cs typeface="Arial"/>
            </a:rPr>
            <a:t>List View</a:t>
          </a:r>
          <a:endParaRPr lang="en-US" sz="2400" kern="1200" dirty="0">
            <a:solidFill>
              <a:srgbClr val="000000"/>
            </a:solidFill>
            <a:latin typeface="Arial"/>
            <a:cs typeface="Arial"/>
          </a:endParaRPr>
        </a:p>
        <a:p>
          <a:pPr marL="228600" lvl="1" indent="-228600" algn="l" defTabSz="1066800">
            <a:lnSpc>
              <a:spcPct val="90000"/>
            </a:lnSpc>
            <a:spcBef>
              <a:spcPct val="0"/>
            </a:spcBef>
            <a:spcAft>
              <a:spcPct val="15000"/>
            </a:spcAft>
            <a:buChar char="•"/>
          </a:pPr>
          <a:r>
            <a:rPr lang="en-US" sz="2400" kern="1200" dirty="0" err="1">
              <a:solidFill>
                <a:srgbClr val="000000"/>
              </a:solidFill>
              <a:latin typeface="Arial"/>
              <a:cs typeface="Arial"/>
            </a:rPr>
            <a:t>Array Adapter</a:t>
          </a:r>
          <a:endParaRPr lang="en-US" sz="2400" kern="1200" dirty="0">
            <a:solidFill>
              <a:srgbClr val="000000"/>
            </a:solidFill>
            <a:latin typeface="Arial"/>
            <a:cs typeface="Arial"/>
          </a:endParaRPr>
        </a:p>
      </dsp:txBody>
      <dsp:txXfrm>
        <a:off x="2906960" y="877114"/>
        <a:ext cx="2546250" cy="3872508"/>
      </dsp:txXfrm>
    </dsp:sp>
    <dsp:sp modelId="{309B4766-2451-454B-BD74-613221AFD69B}">
      <dsp:nvSpPr>
        <dsp:cNvPr id="0" name=""/>
        <dsp:cNvSpPr/>
      </dsp:nvSpPr>
      <dsp:spPr>
        <a:xfrm>
          <a:off x="5809686" y="185914"/>
          <a:ext cx="2546250"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a:cs typeface="Arial"/>
            </a:rPr>
            <a:t>Day 3</a:t>
          </a:r>
        </a:p>
      </dsp:txBody>
      <dsp:txXfrm>
        <a:off x="5809686" y="185914"/>
        <a:ext cx="2546250" cy="691200"/>
      </dsp:txXfrm>
    </dsp:sp>
    <dsp:sp modelId="{74341FEC-5617-441A-A1E0-9463DE91E4DC}">
      <dsp:nvSpPr>
        <dsp:cNvPr id="0" name=""/>
        <dsp:cNvSpPr/>
      </dsp:nvSpPr>
      <dsp:spPr>
        <a:xfrm>
          <a:off x="5809686" y="877114"/>
          <a:ext cx="2546250" cy="38725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a:cs typeface="Arial"/>
            </a:rPr>
            <a:t>Activity Lifecycle</a:t>
          </a:r>
        </a:p>
        <a:p>
          <a:pPr marL="228600" lvl="1" indent="-228600" algn="l" defTabSz="1066800">
            <a:lnSpc>
              <a:spcPct val="90000"/>
            </a:lnSpc>
            <a:spcBef>
              <a:spcPct val="0"/>
            </a:spcBef>
            <a:spcAft>
              <a:spcPct val="15000"/>
            </a:spcAft>
            <a:buChar char="•"/>
          </a:pPr>
          <a:r>
            <a:rPr lang="en-US" sz="2400" kern="1200" dirty="0">
              <a:latin typeface="Arial"/>
              <a:cs typeface="Arial"/>
            </a:rPr>
            <a:t>Custom </a:t>
          </a:r>
          <a:r>
            <a:rPr lang="en-US" sz="2400" kern="1200" dirty="0" err="1">
              <a:latin typeface="Arial"/>
              <a:cs typeface="Arial"/>
            </a:rPr>
            <a:t>Array Adapter</a:t>
          </a:r>
          <a:endParaRPr lang="en-US" sz="2400" kern="1200" dirty="0">
            <a:latin typeface="Arial"/>
            <a:cs typeface="Arial"/>
          </a:endParaRPr>
        </a:p>
        <a:p>
          <a:pPr marL="228600" lvl="1" indent="-228600" algn="l" defTabSz="1066800">
            <a:lnSpc>
              <a:spcPct val="90000"/>
            </a:lnSpc>
            <a:spcBef>
              <a:spcPct val="0"/>
            </a:spcBef>
            <a:spcAft>
              <a:spcPct val="15000"/>
            </a:spcAft>
            <a:buChar char="•"/>
          </a:pPr>
          <a:r>
            <a:rPr lang="en-US" sz="2400" kern="1200" dirty="0">
              <a:latin typeface="Arial"/>
              <a:cs typeface="Arial"/>
            </a:rPr>
            <a:t>Intent</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Create Detail Activity</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Add Splash Screen</a:t>
          </a:r>
        </a:p>
      </dsp:txBody>
      <dsp:txXfrm>
        <a:off x="5809686" y="877114"/>
        <a:ext cx="2546250" cy="3872508"/>
      </dsp:txXfrm>
    </dsp:sp>
    <dsp:sp modelId="{64B27D39-7FF2-4CD7-BF40-83063EB63E22}">
      <dsp:nvSpPr>
        <dsp:cNvPr id="0" name=""/>
        <dsp:cNvSpPr/>
      </dsp:nvSpPr>
      <dsp:spPr>
        <a:xfrm>
          <a:off x="8712412" y="185914"/>
          <a:ext cx="2546250"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a:cs typeface="Arial"/>
            </a:rPr>
            <a:t>Day 4</a:t>
          </a:r>
        </a:p>
      </dsp:txBody>
      <dsp:txXfrm>
        <a:off x="8712412" y="185914"/>
        <a:ext cx="2546250" cy="691200"/>
      </dsp:txXfrm>
    </dsp:sp>
    <dsp:sp modelId="{A4AC736C-0E56-4866-84AA-08B28967A553}">
      <dsp:nvSpPr>
        <dsp:cNvPr id="0" name=""/>
        <dsp:cNvSpPr/>
      </dsp:nvSpPr>
      <dsp:spPr>
        <a:xfrm>
          <a:off x="8712412" y="877114"/>
          <a:ext cx="2546250" cy="38725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a:cs typeface="Arial"/>
            </a:rPr>
            <a:t>Context Menu</a:t>
          </a:r>
        </a:p>
        <a:p>
          <a:pPr marL="228600" lvl="1" indent="-228600" algn="l" defTabSz="1066800">
            <a:lnSpc>
              <a:spcPct val="90000"/>
            </a:lnSpc>
            <a:spcBef>
              <a:spcPct val="0"/>
            </a:spcBef>
            <a:spcAft>
              <a:spcPct val="15000"/>
            </a:spcAft>
            <a:buChar char="•"/>
          </a:pPr>
          <a:r>
            <a:rPr lang="en-US" sz="2400" kern="1200" dirty="0">
              <a:latin typeface="Arial"/>
              <a:cs typeface="Arial"/>
            </a:rPr>
            <a:t>SearchView</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Edit Data</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Delete Data</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Search Data</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Change Icon</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Add Login Page</a:t>
          </a:r>
        </a:p>
        <a:p>
          <a:pPr marL="228600" lvl="1" indent="-228600" algn="l" defTabSz="1066800">
            <a:lnSpc>
              <a:spcPct val="90000"/>
            </a:lnSpc>
            <a:spcBef>
              <a:spcPct val="0"/>
            </a:spcBef>
            <a:spcAft>
              <a:spcPct val="15000"/>
            </a:spcAft>
            <a:buChar char="•"/>
          </a:pPr>
          <a:r>
            <a:rPr lang="en-US" sz="2400" kern="1200" dirty="0">
              <a:solidFill>
                <a:srgbClr val="538135"/>
              </a:solidFill>
              <a:latin typeface="Arial"/>
              <a:cs typeface="Arial"/>
            </a:rPr>
            <a:t>Generate Signed APK</a:t>
          </a:r>
        </a:p>
      </dsp:txBody>
      <dsp:txXfrm>
        <a:off x="8712412" y="877114"/>
        <a:ext cx="2546250" cy="38725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6793-0171-4B6A-907D-1CF25B1DF071}">
      <dsp:nvSpPr>
        <dsp:cNvPr id="0" name=""/>
        <dsp:cNvSpPr/>
      </dsp:nvSpPr>
      <dsp:spPr>
        <a:xfrm rot="16200000">
          <a:off x="360937" y="-355674"/>
          <a:ext cx="4351338" cy="5062686"/>
        </a:xfrm>
        <a:prstGeom prst="flowChartManualOperation">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0" tIns="0" rIns="343984" bIns="0" numCol="1" spcCol="1270" anchor="t" anchorCtr="0">
          <a:noAutofit/>
        </a:bodyPr>
        <a:lstStyle/>
        <a:p>
          <a:pPr marL="0" lvl="0" indent="0" algn="l" defTabSz="2400300">
            <a:lnSpc>
              <a:spcPct val="90000"/>
            </a:lnSpc>
            <a:spcBef>
              <a:spcPct val="0"/>
            </a:spcBef>
            <a:spcAft>
              <a:spcPct val="35000"/>
            </a:spcAft>
            <a:buNone/>
          </a:pPr>
          <a:r>
            <a:rPr lang="en-US" sz="5400" kern="1200" dirty="0">
              <a:latin typeface="Arial"/>
              <a:cs typeface="Arial"/>
            </a:rPr>
            <a:t> XML</a:t>
          </a:r>
          <a:endParaRPr lang="en-US" sz="5400" kern="1200" dirty="0">
            <a:solidFill>
              <a:srgbClr val="010000"/>
            </a:solidFill>
            <a:latin typeface="Arial"/>
            <a:cs typeface="Arial"/>
          </a:endParaRPr>
        </a:p>
        <a:p>
          <a:pPr marL="285750" lvl="1" indent="-285750" algn="l" defTabSz="1866900">
            <a:lnSpc>
              <a:spcPct val="90000"/>
            </a:lnSpc>
            <a:spcBef>
              <a:spcPct val="0"/>
            </a:spcBef>
            <a:spcAft>
              <a:spcPct val="15000"/>
            </a:spcAft>
            <a:buChar char="•"/>
          </a:pPr>
          <a:r>
            <a:rPr lang="en-US" sz="4200" kern="1200" dirty="0">
              <a:latin typeface="Arial"/>
              <a:cs typeface="Arial"/>
            </a:rPr>
            <a:t> Define Layout</a:t>
          </a:r>
        </a:p>
        <a:p>
          <a:pPr marL="285750" lvl="1" indent="-285750" algn="l" defTabSz="1866900">
            <a:lnSpc>
              <a:spcPct val="90000"/>
            </a:lnSpc>
            <a:spcBef>
              <a:spcPct val="0"/>
            </a:spcBef>
            <a:spcAft>
              <a:spcPct val="15000"/>
            </a:spcAft>
            <a:buChar char="•"/>
          </a:pPr>
          <a:r>
            <a:rPr lang="en-US" sz="4200" kern="1200" dirty="0">
              <a:latin typeface="Arial"/>
              <a:cs typeface="Arial"/>
            </a:rPr>
            <a:t> Act as View</a:t>
          </a:r>
        </a:p>
      </dsp:txBody>
      <dsp:txXfrm rot="5400000">
        <a:off x="5263" y="870268"/>
        <a:ext cx="5062686" cy="2610802"/>
      </dsp:txXfrm>
    </dsp:sp>
    <dsp:sp modelId="{53C722F9-7735-484E-8641-F85EA6E95A9B}">
      <dsp:nvSpPr>
        <dsp:cNvPr id="0" name=""/>
        <dsp:cNvSpPr/>
      </dsp:nvSpPr>
      <dsp:spPr>
        <a:xfrm rot="16200000">
          <a:off x="5803324" y="-355674"/>
          <a:ext cx="4351338" cy="5062686"/>
        </a:xfrm>
        <a:prstGeom prst="flowChartManualOperation">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0" tIns="0" rIns="343984" bIns="0" numCol="1" spcCol="1270" anchor="t" anchorCtr="0">
          <a:noAutofit/>
        </a:bodyPr>
        <a:lstStyle/>
        <a:p>
          <a:pPr marL="0" lvl="0" indent="0" algn="l" defTabSz="2400300">
            <a:lnSpc>
              <a:spcPct val="90000"/>
            </a:lnSpc>
            <a:spcBef>
              <a:spcPct val="0"/>
            </a:spcBef>
            <a:spcAft>
              <a:spcPct val="35000"/>
            </a:spcAft>
            <a:buNone/>
          </a:pPr>
          <a:r>
            <a:rPr lang="en-US" sz="5400" kern="1200" dirty="0">
              <a:latin typeface="Arial"/>
              <a:cs typeface="Arial"/>
            </a:rPr>
            <a:t> Java</a:t>
          </a:r>
        </a:p>
        <a:p>
          <a:pPr marL="285750" lvl="1" indent="-285750" algn="l" defTabSz="1866900">
            <a:lnSpc>
              <a:spcPct val="90000"/>
            </a:lnSpc>
            <a:spcBef>
              <a:spcPct val="0"/>
            </a:spcBef>
            <a:spcAft>
              <a:spcPct val="15000"/>
            </a:spcAft>
            <a:buChar char="•"/>
          </a:pPr>
          <a:r>
            <a:rPr lang="en-US" sz="4200" kern="1200" dirty="0">
              <a:latin typeface="Arial"/>
              <a:cs typeface="Arial"/>
            </a:rPr>
            <a:t> Define Action</a:t>
          </a:r>
        </a:p>
        <a:p>
          <a:pPr marL="285750" lvl="1" indent="-285750" algn="l" defTabSz="1866900">
            <a:lnSpc>
              <a:spcPct val="90000"/>
            </a:lnSpc>
            <a:spcBef>
              <a:spcPct val="0"/>
            </a:spcBef>
            <a:spcAft>
              <a:spcPct val="15000"/>
            </a:spcAft>
            <a:buChar char="•"/>
          </a:pPr>
          <a:r>
            <a:rPr lang="en-US" sz="4200" kern="1200" dirty="0">
              <a:latin typeface="Arial"/>
              <a:cs typeface="Arial"/>
            </a:rPr>
            <a:t> Act as Controller</a:t>
          </a:r>
        </a:p>
      </dsp:txBody>
      <dsp:txXfrm rot="5400000">
        <a:off x="5447650" y="870268"/>
        <a:ext cx="5062686" cy="2610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F5C36-AD1A-4DDB-B110-67E31D86E5F5}">
      <dsp:nvSpPr>
        <dsp:cNvPr id="0" name=""/>
        <dsp:cNvSpPr/>
      </dsp:nvSpPr>
      <dsp:spPr>
        <a:xfrm>
          <a:off x="2401951" y="147"/>
          <a:ext cx="1586582" cy="15865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Java</a:t>
          </a:r>
        </a:p>
      </dsp:txBody>
      <dsp:txXfrm>
        <a:off x="2634301" y="232497"/>
        <a:ext cx="1121882" cy="1121882"/>
      </dsp:txXfrm>
    </dsp:sp>
    <dsp:sp modelId="{9E42E815-398C-4F55-95F0-E8BAC7EF6053}">
      <dsp:nvSpPr>
        <dsp:cNvPr id="0" name=""/>
        <dsp:cNvSpPr/>
      </dsp:nvSpPr>
      <dsp:spPr>
        <a:xfrm>
          <a:off x="2735134" y="1715560"/>
          <a:ext cx="920217" cy="92021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857109" y="2067451"/>
        <a:ext cx="676267" cy="216435"/>
      </dsp:txXfrm>
    </dsp:sp>
    <dsp:sp modelId="{47BAAAD0-B51B-43AA-9BF9-0516C6C7A0C6}">
      <dsp:nvSpPr>
        <dsp:cNvPr id="0" name=""/>
        <dsp:cNvSpPr/>
      </dsp:nvSpPr>
      <dsp:spPr>
        <a:xfrm>
          <a:off x="2401951" y="2764608"/>
          <a:ext cx="1586582" cy="15865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XML</a:t>
          </a:r>
        </a:p>
      </dsp:txBody>
      <dsp:txXfrm>
        <a:off x="2634301" y="2996958"/>
        <a:ext cx="1121882" cy="1121882"/>
      </dsp:txXfrm>
    </dsp:sp>
    <dsp:sp modelId="{A6203C5C-0533-4D57-93B8-F8608A69E15F}">
      <dsp:nvSpPr>
        <dsp:cNvPr id="0" name=""/>
        <dsp:cNvSpPr/>
      </dsp:nvSpPr>
      <dsp:spPr>
        <a:xfrm>
          <a:off x="4226521" y="1880564"/>
          <a:ext cx="504533" cy="590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26521" y="1998606"/>
        <a:ext cx="353173" cy="354124"/>
      </dsp:txXfrm>
    </dsp:sp>
    <dsp:sp modelId="{56FE67D8-251D-4CA0-B805-9B6992F81DC9}">
      <dsp:nvSpPr>
        <dsp:cNvPr id="0" name=""/>
        <dsp:cNvSpPr/>
      </dsp:nvSpPr>
      <dsp:spPr>
        <a:xfrm>
          <a:off x="4940483" y="589086"/>
          <a:ext cx="3173164" cy="31731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Activity</a:t>
          </a:r>
        </a:p>
      </dsp:txBody>
      <dsp:txXfrm>
        <a:off x="5405182" y="1053785"/>
        <a:ext cx="2243766" cy="224376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54D78-CE42-4DBF-9ECA-2B79F9FFD0D4}" type="datetimeFigureOut">
              <a:rPr lang="en-US"/>
              <a:t>9/11/2017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B3726-8606-4CE9-89CF-7903535DBC1D}" type="slidenum">
              <a:rPr lang="en-US"/>
              <a:t>‹#›</a:t>
            </a:fld>
            <a:endParaRPr lang="en-US"/>
          </a:p>
        </p:txBody>
      </p:sp>
    </p:spTree>
    <p:extLst>
      <p:ext uri="{BB962C8B-B14F-4D97-AF65-F5344CB8AC3E}">
        <p14:creationId xmlns:p14="http://schemas.microsoft.com/office/powerpoint/2010/main" val="303490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a:t>
            </a:fld>
            <a:endParaRPr lang="en-US"/>
          </a:p>
        </p:txBody>
      </p:sp>
    </p:spTree>
    <p:extLst>
      <p:ext uri="{BB962C8B-B14F-4D97-AF65-F5344CB8AC3E}">
        <p14:creationId xmlns:p14="http://schemas.microsoft.com/office/powerpoint/2010/main" val="423896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10</a:t>
            </a:fld>
            <a:endParaRPr lang="en-US"/>
          </a:p>
        </p:txBody>
      </p:sp>
    </p:spTree>
    <p:extLst>
      <p:ext uri="{BB962C8B-B14F-4D97-AF65-F5344CB8AC3E}">
        <p14:creationId xmlns:p14="http://schemas.microsoft.com/office/powerpoint/2010/main" val="399112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11</a:t>
            </a:fld>
            <a:endParaRPr lang="en-US"/>
          </a:p>
        </p:txBody>
      </p:sp>
    </p:spTree>
    <p:extLst>
      <p:ext uri="{BB962C8B-B14F-4D97-AF65-F5344CB8AC3E}">
        <p14:creationId xmlns:p14="http://schemas.microsoft.com/office/powerpoint/2010/main" val="526151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12</a:t>
            </a:fld>
            <a:endParaRPr lang="en-US"/>
          </a:p>
        </p:txBody>
      </p:sp>
    </p:spTree>
    <p:extLst>
      <p:ext uri="{BB962C8B-B14F-4D97-AF65-F5344CB8AC3E}">
        <p14:creationId xmlns:p14="http://schemas.microsoft.com/office/powerpoint/2010/main" val="42810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13</a:t>
            </a:fld>
            <a:endParaRPr lang="en-US"/>
          </a:p>
        </p:txBody>
      </p:sp>
    </p:spTree>
    <p:extLst>
      <p:ext uri="{BB962C8B-B14F-4D97-AF65-F5344CB8AC3E}">
        <p14:creationId xmlns:p14="http://schemas.microsoft.com/office/powerpoint/2010/main" val="2180742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14</a:t>
            </a:fld>
            <a:endParaRPr lang="en-US"/>
          </a:p>
        </p:txBody>
      </p:sp>
    </p:spTree>
    <p:extLst>
      <p:ext uri="{BB962C8B-B14F-4D97-AF65-F5344CB8AC3E}">
        <p14:creationId xmlns:p14="http://schemas.microsoft.com/office/powerpoint/2010/main" val="1633201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15</a:t>
            </a:fld>
            <a:endParaRPr lang="en-US"/>
          </a:p>
        </p:txBody>
      </p:sp>
    </p:spTree>
    <p:extLst>
      <p:ext uri="{BB962C8B-B14F-4D97-AF65-F5344CB8AC3E}">
        <p14:creationId xmlns:p14="http://schemas.microsoft.com/office/powerpoint/2010/main" val="346823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16</a:t>
            </a:fld>
            <a:endParaRPr lang="en-US"/>
          </a:p>
        </p:txBody>
      </p:sp>
    </p:spTree>
    <p:extLst>
      <p:ext uri="{BB962C8B-B14F-4D97-AF65-F5344CB8AC3E}">
        <p14:creationId xmlns:p14="http://schemas.microsoft.com/office/powerpoint/2010/main" val="1989682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17</a:t>
            </a:fld>
            <a:endParaRPr lang="en-US"/>
          </a:p>
        </p:txBody>
      </p:sp>
    </p:spTree>
    <p:extLst>
      <p:ext uri="{BB962C8B-B14F-4D97-AF65-F5344CB8AC3E}">
        <p14:creationId xmlns:p14="http://schemas.microsoft.com/office/powerpoint/2010/main" val="737168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18</a:t>
            </a:fld>
            <a:endParaRPr lang="en-US"/>
          </a:p>
        </p:txBody>
      </p:sp>
    </p:spTree>
    <p:extLst>
      <p:ext uri="{BB962C8B-B14F-4D97-AF65-F5344CB8AC3E}">
        <p14:creationId xmlns:p14="http://schemas.microsoft.com/office/powerpoint/2010/main" val="2279041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19</a:t>
            </a:fld>
            <a:endParaRPr lang="en-US"/>
          </a:p>
        </p:txBody>
      </p:sp>
    </p:spTree>
    <p:extLst>
      <p:ext uri="{BB962C8B-B14F-4D97-AF65-F5344CB8AC3E}">
        <p14:creationId xmlns:p14="http://schemas.microsoft.com/office/powerpoint/2010/main" val="368442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a:t>
            </a:fld>
            <a:endParaRPr lang="en-US"/>
          </a:p>
        </p:txBody>
      </p:sp>
    </p:spTree>
    <p:extLst>
      <p:ext uri="{BB962C8B-B14F-4D97-AF65-F5344CB8AC3E}">
        <p14:creationId xmlns:p14="http://schemas.microsoft.com/office/powerpoint/2010/main" val="602358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20</a:t>
            </a:fld>
            <a:endParaRPr lang="en-US"/>
          </a:p>
        </p:txBody>
      </p:sp>
    </p:spTree>
    <p:extLst>
      <p:ext uri="{BB962C8B-B14F-4D97-AF65-F5344CB8AC3E}">
        <p14:creationId xmlns:p14="http://schemas.microsoft.com/office/powerpoint/2010/main" val="1299414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21</a:t>
            </a:fld>
            <a:endParaRPr lang="en-US"/>
          </a:p>
        </p:txBody>
      </p:sp>
    </p:spTree>
    <p:extLst>
      <p:ext uri="{BB962C8B-B14F-4D97-AF65-F5344CB8AC3E}">
        <p14:creationId xmlns:p14="http://schemas.microsoft.com/office/powerpoint/2010/main" val="1797545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22</a:t>
            </a:fld>
            <a:endParaRPr lang="en-US"/>
          </a:p>
        </p:txBody>
      </p:sp>
    </p:spTree>
    <p:extLst>
      <p:ext uri="{BB962C8B-B14F-4D97-AF65-F5344CB8AC3E}">
        <p14:creationId xmlns:p14="http://schemas.microsoft.com/office/powerpoint/2010/main" val="1051935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23</a:t>
            </a:fld>
            <a:endParaRPr lang="en-US"/>
          </a:p>
        </p:txBody>
      </p:sp>
    </p:spTree>
    <p:extLst>
      <p:ext uri="{BB962C8B-B14F-4D97-AF65-F5344CB8AC3E}">
        <p14:creationId xmlns:p14="http://schemas.microsoft.com/office/powerpoint/2010/main" val="443051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24</a:t>
            </a:fld>
            <a:endParaRPr lang="en-US"/>
          </a:p>
        </p:txBody>
      </p:sp>
    </p:spTree>
    <p:extLst>
      <p:ext uri="{BB962C8B-B14F-4D97-AF65-F5344CB8AC3E}">
        <p14:creationId xmlns:p14="http://schemas.microsoft.com/office/powerpoint/2010/main" val="133085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25</a:t>
            </a:fld>
            <a:endParaRPr lang="en-US"/>
          </a:p>
        </p:txBody>
      </p:sp>
    </p:spTree>
    <p:extLst>
      <p:ext uri="{BB962C8B-B14F-4D97-AF65-F5344CB8AC3E}">
        <p14:creationId xmlns:p14="http://schemas.microsoft.com/office/powerpoint/2010/main" val="3597948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26</a:t>
            </a:fld>
            <a:endParaRPr lang="en-US"/>
          </a:p>
        </p:txBody>
      </p:sp>
    </p:spTree>
    <p:extLst>
      <p:ext uri="{BB962C8B-B14F-4D97-AF65-F5344CB8AC3E}">
        <p14:creationId xmlns:p14="http://schemas.microsoft.com/office/powerpoint/2010/main" val="4208662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27</a:t>
            </a:fld>
            <a:endParaRPr lang="en-US"/>
          </a:p>
        </p:txBody>
      </p:sp>
    </p:spTree>
    <p:extLst>
      <p:ext uri="{BB962C8B-B14F-4D97-AF65-F5344CB8AC3E}">
        <p14:creationId xmlns:p14="http://schemas.microsoft.com/office/powerpoint/2010/main" val="7470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28</a:t>
            </a:fld>
            <a:endParaRPr lang="en-US"/>
          </a:p>
        </p:txBody>
      </p:sp>
    </p:spTree>
    <p:extLst>
      <p:ext uri="{BB962C8B-B14F-4D97-AF65-F5344CB8AC3E}">
        <p14:creationId xmlns:p14="http://schemas.microsoft.com/office/powerpoint/2010/main" val="3887903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29</a:t>
            </a:fld>
            <a:endParaRPr lang="en-US"/>
          </a:p>
        </p:txBody>
      </p:sp>
    </p:spTree>
    <p:extLst>
      <p:ext uri="{BB962C8B-B14F-4D97-AF65-F5344CB8AC3E}">
        <p14:creationId xmlns:p14="http://schemas.microsoft.com/office/powerpoint/2010/main" val="67849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a:t>
            </a:fld>
            <a:endParaRPr lang="en-US"/>
          </a:p>
        </p:txBody>
      </p:sp>
    </p:spTree>
    <p:extLst>
      <p:ext uri="{BB962C8B-B14F-4D97-AF65-F5344CB8AC3E}">
        <p14:creationId xmlns:p14="http://schemas.microsoft.com/office/powerpoint/2010/main" val="911328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30</a:t>
            </a:fld>
            <a:endParaRPr lang="en-US"/>
          </a:p>
        </p:txBody>
      </p:sp>
    </p:spTree>
    <p:extLst>
      <p:ext uri="{BB962C8B-B14F-4D97-AF65-F5344CB8AC3E}">
        <p14:creationId xmlns:p14="http://schemas.microsoft.com/office/powerpoint/2010/main" val="34386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31</a:t>
            </a:fld>
            <a:endParaRPr lang="en-US"/>
          </a:p>
        </p:txBody>
      </p:sp>
    </p:spTree>
    <p:extLst>
      <p:ext uri="{BB962C8B-B14F-4D97-AF65-F5344CB8AC3E}">
        <p14:creationId xmlns:p14="http://schemas.microsoft.com/office/powerpoint/2010/main" val="1019759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32</a:t>
            </a:fld>
            <a:endParaRPr lang="en-US"/>
          </a:p>
        </p:txBody>
      </p:sp>
    </p:spTree>
    <p:extLst>
      <p:ext uri="{BB962C8B-B14F-4D97-AF65-F5344CB8AC3E}">
        <p14:creationId xmlns:p14="http://schemas.microsoft.com/office/powerpoint/2010/main" val="2182670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33</a:t>
            </a:fld>
            <a:endParaRPr lang="en-US"/>
          </a:p>
        </p:txBody>
      </p:sp>
    </p:spTree>
    <p:extLst>
      <p:ext uri="{BB962C8B-B14F-4D97-AF65-F5344CB8AC3E}">
        <p14:creationId xmlns:p14="http://schemas.microsoft.com/office/powerpoint/2010/main" val="40139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34</a:t>
            </a:fld>
            <a:endParaRPr lang="en-US"/>
          </a:p>
        </p:txBody>
      </p:sp>
    </p:spTree>
    <p:extLst>
      <p:ext uri="{BB962C8B-B14F-4D97-AF65-F5344CB8AC3E}">
        <p14:creationId xmlns:p14="http://schemas.microsoft.com/office/powerpoint/2010/main" val="1804661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35</a:t>
            </a:fld>
            <a:endParaRPr lang="en-US"/>
          </a:p>
        </p:txBody>
      </p:sp>
    </p:spTree>
    <p:extLst>
      <p:ext uri="{BB962C8B-B14F-4D97-AF65-F5344CB8AC3E}">
        <p14:creationId xmlns:p14="http://schemas.microsoft.com/office/powerpoint/2010/main" val="2866343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36</a:t>
            </a:fld>
            <a:endParaRPr lang="en-US"/>
          </a:p>
        </p:txBody>
      </p:sp>
    </p:spTree>
    <p:extLst>
      <p:ext uri="{BB962C8B-B14F-4D97-AF65-F5344CB8AC3E}">
        <p14:creationId xmlns:p14="http://schemas.microsoft.com/office/powerpoint/2010/main" val="4245958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37</a:t>
            </a:fld>
            <a:endParaRPr lang="en-US"/>
          </a:p>
        </p:txBody>
      </p:sp>
    </p:spTree>
    <p:extLst>
      <p:ext uri="{BB962C8B-B14F-4D97-AF65-F5344CB8AC3E}">
        <p14:creationId xmlns:p14="http://schemas.microsoft.com/office/powerpoint/2010/main" val="547147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38</a:t>
            </a:fld>
            <a:endParaRPr lang="en-US"/>
          </a:p>
        </p:txBody>
      </p:sp>
    </p:spTree>
    <p:extLst>
      <p:ext uri="{BB962C8B-B14F-4D97-AF65-F5344CB8AC3E}">
        <p14:creationId xmlns:p14="http://schemas.microsoft.com/office/powerpoint/2010/main" val="1245089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39</a:t>
            </a:fld>
            <a:endParaRPr lang="en-US"/>
          </a:p>
        </p:txBody>
      </p:sp>
    </p:spTree>
    <p:extLst>
      <p:ext uri="{BB962C8B-B14F-4D97-AF65-F5344CB8AC3E}">
        <p14:creationId xmlns:p14="http://schemas.microsoft.com/office/powerpoint/2010/main" val="273452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a:t>
            </a:fld>
            <a:endParaRPr lang="en-US"/>
          </a:p>
        </p:txBody>
      </p:sp>
    </p:spTree>
    <p:extLst>
      <p:ext uri="{BB962C8B-B14F-4D97-AF65-F5344CB8AC3E}">
        <p14:creationId xmlns:p14="http://schemas.microsoft.com/office/powerpoint/2010/main" val="479166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40</a:t>
            </a:fld>
            <a:endParaRPr lang="en-US"/>
          </a:p>
        </p:txBody>
      </p:sp>
    </p:spTree>
    <p:extLst>
      <p:ext uri="{BB962C8B-B14F-4D97-AF65-F5344CB8AC3E}">
        <p14:creationId xmlns:p14="http://schemas.microsoft.com/office/powerpoint/2010/main" val="3739778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41</a:t>
            </a:fld>
            <a:endParaRPr lang="en-US"/>
          </a:p>
        </p:txBody>
      </p:sp>
    </p:spTree>
    <p:extLst>
      <p:ext uri="{BB962C8B-B14F-4D97-AF65-F5344CB8AC3E}">
        <p14:creationId xmlns:p14="http://schemas.microsoft.com/office/powerpoint/2010/main" val="2558334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42</a:t>
            </a:fld>
            <a:endParaRPr lang="en-US"/>
          </a:p>
        </p:txBody>
      </p:sp>
    </p:spTree>
    <p:extLst>
      <p:ext uri="{BB962C8B-B14F-4D97-AF65-F5344CB8AC3E}">
        <p14:creationId xmlns:p14="http://schemas.microsoft.com/office/powerpoint/2010/main" val="827648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43</a:t>
            </a:fld>
            <a:endParaRPr lang="en-US"/>
          </a:p>
        </p:txBody>
      </p:sp>
    </p:spTree>
    <p:extLst>
      <p:ext uri="{BB962C8B-B14F-4D97-AF65-F5344CB8AC3E}">
        <p14:creationId xmlns:p14="http://schemas.microsoft.com/office/powerpoint/2010/main" val="852321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45</a:t>
            </a:fld>
            <a:endParaRPr lang="en-US"/>
          </a:p>
        </p:txBody>
      </p:sp>
    </p:spTree>
    <p:extLst>
      <p:ext uri="{BB962C8B-B14F-4D97-AF65-F5344CB8AC3E}">
        <p14:creationId xmlns:p14="http://schemas.microsoft.com/office/powerpoint/2010/main" val="1548322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44</a:t>
            </a:fld>
            <a:endParaRPr lang="en-US"/>
          </a:p>
        </p:txBody>
      </p:sp>
    </p:spTree>
    <p:extLst>
      <p:ext uri="{BB962C8B-B14F-4D97-AF65-F5344CB8AC3E}">
        <p14:creationId xmlns:p14="http://schemas.microsoft.com/office/powerpoint/2010/main" val="3893873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46</a:t>
            </a:fld>
            <a:endParaRPr lang="en-US"/>
          </a:p>
        </p:txBody>
      </p:sp>
    </p:spTree>
    <p:extLst>
      <p:ext uri="{BB962C8B-B14F-4D97-AF65-F5344CB8AC3E}">
        <p14:creationId xmlns:p14="http://schemas.microsoft.com/office/powerpoint/2010/main" val="4169993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46</a:t>
            </a:fld>
            <a:endParaRPr lang="en-US"/>
          </a:p>
        </p:txBody>
      </p:sp>
    </p:spTree>
    <p:extLst>
      <p:ext uri="{BB962C8B-B14F-4D97-AF65-F5344CB8AC3E}">
        <p14:creationId xmlns:p14="http://schemas.microsoft.com/office/powerpoint/2010/main" val="29204131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47</a:t>
            </a:fld>
            <a:endParaRPr lang="en-US"/>
          </a:p>
        </p:txBody>
      </p:sp>
    </p:spTree>
    <p:extLst>
      <p:ext uri="{BB962C8B-B14F-4D97-AF65-F5344CB8AC3E}">
        <p14:creationId xmlns:p14="http://schemas.microsoft.com/office/powerpoint/2010/main" val="1278820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48</a:t>
            </a:fld>
            <a:endParaRPr lang="en-US"/>
          </a:p>
        </p:txBody>
      </p:sp>
    </p:spTree>
    <p:extLst>
      <p:ext uri="{BB962C8B-B14F-4D97-AF65-F5344CB8AC3E}">
        <p14:creationId xmlns:p14="http://schemas.microsoft.com/office/powerpoint/2010/main" val="211375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5</a:t>
            </a:fld>
            <a:endParaRPr lang="en-US"/>
          </a:p>
        </p:txBody>
      </p:sp>
    </p:spTree>
    <p:extLst>
      <p:ext uri="{BB962C8B-B14F-4D97-AF65-F5344CB8AC3E}">
        <p14:creationId xmlns:p14="http://schemas.microsoft.com/office/powerpoint/2010/main" val="3889417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49</a:t>
            </a:fld>
            <a:endParaRPr lang="en-US"/>
          </a:p>
        </p:txBody>
      </p:sp>
    </p:spTree>
    <p:extLst>
      <p:ext uri="{BB962C8B-B14F-4D97-AF65-F5344CB8AC3E}">
        <p14:creationId xmlns:p14="http://schemas.microsoft.com/office/powerpoint/2010/main" val="3942279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50</a:t>
            </a:fld>
            <a:endParaRPr lang="en-US"/>
          </a:p>
        </p:txBody>
      </p:sp>
    </p:spTree>
    <p:extLst>
      <p:ext uri="{BB962C8B-B14F-4D97-AF65-F5344CB8AC3E}">
        <p14:creationId xmlns:p14="http://schemas.microsoft.com/office/powerpoint/2010/main" val="5773673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51</a:t>
            </a:fld>
            <a:endParaRPr lang="en-US"/>
          </a:p>
        </p:txBody>
      </p:sp>
    </p:spTree>
    <p:extLst>
      <p:ext uri="{BB962C8B-B14F-4D97-AF65-F5344CB8AC3E}">
        <p14:creationId xmlns:p14="http://schemas.microsoft.com/office/powerpoint/2010/main" val="14338909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52</a:t>
            </a:fld>
            <a:endParaRPr lang="en-US"/>
          </a:p>
        </p:txBody>
      </p:sp>
    </p:spTree>
    <p:extLst>
      <p:ext uri="{BB962C8B-B14F-4D97-AF65-F5344CB8AC3E}">
        <p14:creationId xmlns:p14="http://schemas.microsoft.com/office/powerpoint/2010/main" val="32348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6</a:t>
            </a:fld>
            <a:endParaRPr lang="en-US"/>
          </a:p>
        </p:txBody>
      </p:sp>
    </p:spTree>
    <p:extLst>
      <p:ext uri="{BB962C8B-B14F-4D97-AF65-F5344CB8AC3E}">
        <p14:creationId xmlns:p14="http://schemas.microsoft.com/office/powerpoint/2010/main" val="311258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7</a:t>
            </a:fld>
            <a:endParaRPr lang="en-US"/>
          </a:p>
        </p:txBody>
      </p:sp>
    </p:spTree>
    <p:extLst>
      <p:ext uri="{BB962C8B-B14F-4D97-AF65-F5344CB8AC3E}">
        <p14:creationId xmlns:p14="http://schemas.microsoft.com/office/powerpoint/2010/main" val="262442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8</a:t>
            </a:fld>
            <a:endParaRPr lang="en-US"/>
          </a:p>
        </p:txBody>
      </p:sp>
    </p:spTree>
    <p:extLst>
      <p:ext uri="{BB962C8B-B14F-4D97-AF65-F5344CB8AC3E}">
        <p14:creationId xmlns:p14="http://schemas.microsoft.com/office/powerpoint/2010/main" val="3600940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FB3726-8606-4CE9-89CF-7903535DBC1D}" type="slidenum">
              <a:rPr lang="en-US"/>
              <a:t>9</a:t>
            </a:fld>
            <a:endParaRPr lang="en-US"/>
          </a:p>
        </p:txBody>
      </p:sp>
    </p:spTree>
    <p:extLst>
      <p:ext uri="{BB962C8B-B14F-4D97-AF65-F5344CB8AC3E}">
        <p14:creationId xmlns:p14="http://schemas.microsoft.com/office/powerpoint/2010/main" val="173890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5680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8426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2929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76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4413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5904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8302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5118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635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545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5380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9/11/2017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43219863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reference/android/widget/LinearLayout.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9.png"/><Relationship Id="rId4" Type="http://schemas.openxmlformats.org/officeDocument/2006/relationships/hyperlink" Target="http://developer.android.com/reference/android/widget/LinearLayout.LayoutParams.html#attr_android:layout_weigh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a:latin typeface="Arial"/>
                <a:cs typeface="Arial"/>
              </a:rPr>
              <a:t>Rumah Coding Course</a:t>
            </a:r>
            <a:br>
              <a:rPr lang="en-US" dirty="0">
                <a:latin typeface="+mj-ea"/>
                <a:cs typeface="+mj-ea"/>
              </a:rPr>
            </a:br>
            <a:r>
              <a:rPr lang="en-US" dirty="0">
                <a:latin typeface="Arial Black"/>
              </a:rPr>
              <a:t>"Android Basic"</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2800" dirty="0">
                <a:latin typeface="Arial"/>
                <a:cs typeface="Arial"/>
              </a:rPr>
              <a:t>Studi Kasus Aplikasi "SekolahKu"</a:t>
            </a:r>
          </a:p>
        </p:txBody>
      </p:sp>
      <p:pic>
        <p:nvPicPr>
          <p:cNvPr id="4" name="Picture 3" descr="What is App Inventor and what can you do with it"/>
          <p:cNvPicPr>
            <a:picLocks noChangeAspect="1"/>
          </p:cNvPicPr>
          <p:nvPr/>
        </p:nvPicPr>
        <p:blipFill>
          <a:blip r:embed="rId3"/>
          <a:stretch>
            <a:fillRect/>
          </a:stretch>
        </p:blipFill>
        <p:spPr>
          <a:xfrm>
            <a:off x="639792" y="4467225"/>
            <a:ext cx="1746738" cy="1746738"/>
          </a:xfrm>
          <a:prstGeom prst="rect">
            <a:avLst/>
          </a:prstGeom>
        </p:spPr>
      </p:pic>
      <p:sp>
        <p:nvSpPr>
          <p:cNvPr id="19" name="Title 1"/>
          <p:cNvSpPr txBox="1">
            <a:spLocks/>
          </p:cNvSpPr>
          <p:nvPr/>
        </p:nvSpPr>
        <p:spPr>
          <a:xfrm>
            <a:off x="4953000" y="5114925"/>
            <a:ext cx="2254250" cy="8274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a:cs typeface="Arial"/>
              </a:rPr>
              <a:t>Day 1</a:t>
            </a:r>
            <a:endParaRPr lang="en-US">
              <a:latin typeface="Arial"/>
              <a:cs typeface="Arial"/>
            </a:endParaRPr>
          </a:p>
        </p:txBody>
      </p:sp>
      <p:pic>
        <p:nvPicPr>
          <p:cNvPr id="20" name="Picture 20" descr="rc_slide_background.png"/>
          <p:cNvPicPr>
            <a:picLocks noChangeAspect="1"/>
          </p:cNvPicPr>
          <p:nvPr/>
        </p:nvPicPr>
        <p:blipFill>
          <a:blip r:embed="rId4"/>
          <a:stretch>
            <a:fillRect/>
          </a:stretch>
        </p:blipFill>
        <p:spPr>
          <a:xfrm>
            <a:off x="10263708" y="4417794"/>
            <a:ext cx="1963513" cy="2442087"/>
          </a:xfrm>
          <a:prstGeom prst="rect">
            <a:avLst/>
          </a:prstGeom>
        </p:spPr>
      </p:pic>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0" y="2781300"/>
            <a:ext cx="5152709" cy="1325563"/>
          </a:xfrm>
        </p:spPr>
        <p:txBody>
          <a:bodyPr>
            <a:normAutofit/>
          </a:bodyPr>
          <a:lstStyle/>
          <a:p>
            <a:pPr algn="ctr"/>
            <a:r>
              <a:rPr lang="en-US" sz="4000" dirty="0">
                <a:latin typeface="Arial Black"/>
              </a:rPr>
              <a:t>Detail Screen</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6" name="Picture 7" descr="device-2017-09-04-123732.png"/>
          <p:cNvPicPr>
            <a:picLocks noGrp="1" noChangeAspect="1"/>
          </p:cNvPicPr>
          <p:nvPr>
            <p:ph idx="1"/>
          </p:nvPr>
        </p:nvPicPr>
        <p:blipFill>
          <a:blip r:embed="rId4"/>
          <a:stretch>
            <a:fillRect/>
          </a:stretch>
        </p:blipFill>
        <p:spPr>
          <a:xfrm>
            <a:off x="523875" y="409575"/>
            <a:ext cx="4927630" cy="8753881"/>
          </a:xfrm>
          <a:prstGeom prst="rect">
            <a:avLst/>
          </a:prstGeom>
        </p:spPr>
      </p:pic>
    </p:spTree>
    <p:extLst>
      <p:ext uri="{BB962C8B-B14F-4D97-AF65-F5344CB8AC3E}">
        <p14:creationId xmlns:p14="http://schemas.microsoft.com/office/powerpoint/2010/main" val="110008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Try It!</a:t>
            </a:r>
          </a:p>
        </p:txBody>
      </p:sp>
      <p:sp>
        <p:nvSpPr>
          <p:cNvPr id="3" name="Content Placeholder 2"/>
          <p:cNvSpPr>
            <a:spLocks noGrp="1"/>
          </p:cNvSpPr>
          <p:nvPr>
            <p:ph idx="1"/>
          </p:nvPr>
        </p:nvSpPr>
        <p:spPr>
          <a:xfrm>
            <a:off x="677863" y="3282950"/>
            <a:ext cx="11001487" cy="1227138"/>
          </a:xfrm>
        </p:spPr>
        <p:txBody>
          <a:bodyPr vert="horz" lIns="91440" tIns="45720" rIns="91440" bIns="45720" rtlCol="0" anchor="t">
            <a:normAutofit/>
          </a:bodyPr>
          <a:lstStyle/>
          <a:p>
            <a:pPr algn="ctr">
              <a:buNone/>
            </a:pPr>
            <a:r>
              <a:rPr lang="en-US" sz="4800" b="1" dirty="0" err="1">
                <a:solidFill>
                  <a:srgbClr val="C55A11"/>
                </a:solidFill>
                <a:latin typeface="Arial Black"/>
              </a:rPr>
              <a:t>s.id</a:t>
            </a:r>
            <a:r>
              <a:rPr lang="en-US" sz="4800" b="1" dirty="0">
                <a:solidFill>
                  <a:srgbClr val="C55A11"/>
                </a:solidFill>
                <a:latin typeface="Arial Black"/>
              </a:rPr>
              <a:t>/SekolahKu</a:t>
            </a:r>
            <a:endParaRPr lang="en-US">
              <a:solidFill>
                <a:srgbClr val="C55A11"/>
              </a:solidFill>
            </a:endParaRPr>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80582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pPr algn="ctr"/>
            <a:r>
              <a:rPr lang="en-US" sz="4000" dirty="0">
                <a:latin typeface="Arial Black"/>
              </a:rPr>
              <a:t>Mobile App</a:t>
            </a:r>
            <a:r>
              <a:rPr lang="en-US" sz="4000" dirty="0">
                <a:solidFill>
                  <a:srgbClr val="000000"/>
                </a:solidFill>
                <a:latin typeface="Arial Black"/>
              </a:rPr>
              <a:t> Developments</a:t>
            </a:r>
          </a:p>
        </p:txBody>
      </p:sp>
      <p:pic>
        <p:nvPicPr>
          <p:cNvPr id="4" name="Picture 4" descr="Native_html5_hybrid (1).png"/>
          <p:cNvPicPr>
            <a:picLocks noGrp="1" noChangeAspect="1"/>
          </p:cNvPicPr>
          <p:nvPr>
            <p:ph idx="1"/>
          </p:nvPr>
        </p:nvPicPr>
        <p:blipFill>
          <a:blip r:embed="rId3"/>
          <a:stretch>
            <a:fillRect/>
          </a:stretch>
        </p:blipFill>
        <p:spPr>
          <a:xfrm>
            <a:off x="2810913" y="1825625"/>
            <a:ext cx="6570174" cy="4351338"/>
          </a:xfrm>
          <a:prstGeom prst="rect">
            <a:avLst/>
          </a:prstGeo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12748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Create New Project</a:t>
            </a:r>
            <a:endParaRPr lang="en-US"/>
          </a:p>
        </p:txBody>
      </p:sp>
      <p:sp>
        <p:nvSpPr>
          <p:cNvPr id="3" name="Content Placeholder 2"/>
          <p:cNvSpPr txBox="1">
            <a:spLocks/>
          </p:cNvSpPr>
          <p:nvPr>
            <p:extLst/>
          </p:nvPr>
        </p:nvSpPr>
        <p:spPr>
          <a:xfrm>
            <a:off x="675735" y="1495245"/>
            <a:ext cx="8596312" cy="447815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b="1" dirty="0">
                <a:solidFill>
                  <a:srgbClr val="000000"/>
                </a:solidFill>
              </a:rPr>
              <a:t>App Name:</a:t>
            </a:r>
            <a:r>
              <a:rPr lang="en-US" sz="3200" b="1" dirty="0">
                <a:solidFill>
                  <a:srgbClr val="00B050"/>
                </a:solidFill>
              </a:rPr>
              <a:t> SekolahKu</a:t>
            </a:r>
          </a:p>
          <a:p>
            <a:r>
              <a:rPr lang="en-US" sz="3200" b="1" dirty="0">
                <a:solidFill>
                  <a:srgbClr val="000000"/>
                </a:solidFill>
              </a:rPr>
              <a:t>Min SDK: </a:t>
            </a:r>
            <a:r>
              <a:rPr lang="en-US" sz="3200" b="1" dirty="0">
                <a:solidFill>
                  <a:srgbClr val="42B051"/>
                </a:solidFill>
              </a:rPr>
              <a:t>15</a:t>
            </a:r>
          </a:p>
          <a:p>
            <a:r>
              <a:rPr lang="en-US" sz="3200" b="1" dirty="0">
                <a:solidFill>
                  <a:srgbClr val="000000"/>
                </a:solidFill>
                <a:latin typeface="Trebuchet MS" charset="0"/>
              </a:rPr>
              <a:t>Target SDK:</a:t>
            </a:r>
            <a:r>
              <a:rPr lang="en-US" sz="3200" b="1" dirty="0">
                <a:solidFill>
                  <a:srgbClr val="42B051"/>
                </a:solidFill>
                <a:latin typeface="Trebuchet MS" charset="0"/>
              </a:rPr>
              <a:t> 25</a:t>
            </a:r>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03925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Introduction to Android Studio</a:t>
            </a:r>
          </a:p>
        </p:txBody>
      </p:sp>
      <p:pic>
        <p:nvPicPr>
          <p:cNvPr id="4" name="Content Placeholder 3" descr="File:Android Studio icon.svg"/>
          <p:cNvPicPr>
            <a:picLocks noGrp="1" noChangeAspect="1"/>
          </p:cNvPicPr>
          <p:nvPr>
            <p:ph idx="1"/>
          </p:nvPr>
        </p:nvPicPr>
        <p:blipFill>
          <a:blip r:embed="rId3"/>
          <a:stretch>
            <a:fillRect/>
          </a:stretch>
        </p:blipFill>
        <p:spPr>
          <a:xfrm>
            <a:off x="3920331" y="1825625"/>
            <a:ext cx="4351338" cy="4351338"/>
          </a:xfr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pic>
        <p:nvPicPr>
          <p:cNvPr id="9" name="Picture 20" descr="rc_slide_background.png"/>
          <p:cNvPicPr>
            <a:picLocks noChangeAspect="1"/>
          </p:cNvPicPr>
          <p:nvPr/>
        </p:nvPicPr>
        <p:blipFill>
          <a:blip r:embed="rId4"/>
          <a:stretch>
            <a:fillRect/>
          </a:stretch>
        </p:blipFill>
        <p:spPr>
          <a:xfrm>
            <a:off x="10409207" y="4557622"/>
            <a:ext cx="1963513" cy="2442087"/>
          </a:xfrm>
          <a:prstGeom prst="rect">
            <a:avLst/>
          </a:prstGeom>
        </p:spPr>
      </p:pic>
    </p:spTree>
    <p:extLst>
      <p:ext uri="{BB962C8B-B14F-4D97-AF65-F5344CB8AC3E}">
        <p14:creationId xmlns:p14="http://schemas.microsoft.com/office/powerpoint/2010/main" val="68958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4650" y="2438400"/>
            <a:ext cx="4632422" cy="1325563"/>
          </a:xfrm>
        </p:spPr>
        <p:style>
          <a:lnRef idx="0">
            <a:schemeClr val="accent6"/>
          </a:lnRef>
          <a:fillRef idx="3">
            <a:schemeClr val="accent6"/>
          </a:fillRef>
          <a:effectRef idx="3">
            <a:schemeClr val="accent6"/>
          </a:effectRef>
          <a:fontRef idx="minor">
            <a:schemeClr val="lt1"/>
          </a:fontRef>
        </p:style>
        <p:txBody>
          <a:bodyPr>
            <a:normAutofit/>
          </a:bodyPr>
          <a:lstStyle/>
          <a:p>
            <a:pPr algn="ctr"/>
            <a:r>
              <a:rPr lang="en-US" sz="4000" dirty="0">
                <a:latin typeface="Arial Black"/>
              </a:rPr>
              <a:t>Project Structure</a:t>
            </a:r>
            <a:endParaRPr lang="en-US"/>
          </a:p>
        </p:txBody>
      </p:sp>
      <p:pic>
        <p:nvPicPr>
          <p:cNvPr id="4" name="Content Placeholder 3" descr="s2.png"/>
          <p:cNvPicPr>
            <a:picLocks noGrp="1" noChangeAspect="1"/>
          </p:cNvPicPr>
          <p:nvPr>
            <p:ph idx="1"/>
          </p:nvPr>
        </p:nvPicPr>
        <p:blipFill>
          <a:blip r:embed="rId3"/>
          <a:stretch>
            <a:fillRect/>
          </a:stretch>
        </p:blipFill>
        <p:spPr>
          <a:xfrm>
            <a:off x="819150" y="333375"/>
            <a:ext cx="5322777" cy="6217923"/>
          </a:xfr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19349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Android Manifest</a:t>
            </a:r>
            <a:endParaRPr lang="en-US" dirty="0" err="1"/>
          </a:p>
        </p:txBody>
      </p:sp>
      <p:sp>
        <p:nvSpPr>
          <p:cNvPr id="10" name="Content Placeholder 2"/>
          <p:cNvSpPr txBox="1">
            <a:spLocks/>
          </p:cNvSpPr>
          <p:nvPr/>
        </p:nvSpPr>
        <p:spPr>
          <a:xfrm>
            <a:off x="677863" y="1931988"/>
            <a:ext cx="10773970" cy="44783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rgbClr val="000000"/>
                </a:solidFill>
                <a:latin typeface="Arial"/>
                <a:cs typeface="Arial"/>
              </a:rPr>
              <a:t>Every application must have an AndroidManifest.xml file (with precisely that name) in its root directory. The manifest file provides essential information about your app to the Android system, which the system must have before it can run any of the app's code.</a:t>
            </a:r>
          </a:p>
          <a:p>
            <a:r>
              <a:rPr lang="en-US" sz="2800" dirty="0">
                <a:solidFill>
                  <a:schemeClr val="tx1"/>
                </a:solidFill>
                <a:latin typeface="Arial"/>
                <a:cs typeface="Arial"/>
              </a:rPr>
              <a:t>It describes the components of the application, which include the activities, services, broadcast receivers, and content providers that compose the application.</a:t>
            </a:r>
          </a:p>
          <a:p>
            <a:r>
              <a:rPr lang="en-US" sz="2800" dirty="0">
                <a:solidFill>
                  <a:schemeClr val="tx1"/>
                </a:solidFill>
                <a:latin typeface="Arial"/>
                <a:cs typeface="Arial"/>
              </a:rPr>
              <a:t>It declares the permissions</a:t>
            </a:r>
          </a:p>
          <a:p>
            <a:endParaRPr lang="en-US" sz="2800" dirty="0">
              <a:solidFill>
                <a:schemeClr val="tx1"/>
              </a:solidFill>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639389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Java &amp; XML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37138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23758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Sample XML Code</a:t>
            </a:r>
          </a:p>
        </p:txBody>
      </p:sp>
      <p:pic>
        <p:nvPicPr>
          <p:cNvPr id="5" name="Picture 4" descr="sample xml code"/>
          <p:cNvPicPr>
            <a:picLocks noChangeAspect="1"/>
          </p:cNvPicPr>
          <p:nvPr/>
        </p:nvPicPr>
        <p:blipFill>
          <a:blip r:embed="rId3"/>
          <a:stretch>
            <a:fillRect/>
          </a:stretch>
        </p:blipFill>
        <p:spPr>
          <a:xfrm>
            <a:off x="2470030" y="1905000"/>
            <a:ext cx="7252059" cy="3650638"/>
          </a:xfrm>
          <a:prstGeom prst="rect">
            <a:avLst/>
          </a:prstGeo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50233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8100"/>
            <a:ext cx="4015127" cy="1325563"/>
          </a:xfrm>
        </p:spPr>
        <p:txBody>
          <a:bodyPr>
            <a:normAutofit/>
          </a:bodyPr>
          <a:lstStyle/>
          <a:p>
            <a:r>
              <a:rPr lang="en-US" sz="4000" dirty="0">
                <a:latin typeface="Arial Black"/>
              </a:rPr>
              <a:t>XML</a:t>
            </a:r>
          </a:p>
        </p:txBody>
      </p:sp>
      <p:pic>
        <p:nvPicPr>
          <p:cNvPr id="4" name="Content Placeholder 3" descr="Screen Shot 2016-04-20 at 9.46.11 AM.png"/>
          <p:cNvPicPr>
            <a:picLocks noGrp="1" noChangeAspect="1"/>
          </p:cNvPicPr>
          <p:nvPr>
            <p:ph idx="1"/>
          </p:nvPr>
        </p:nvPicPr>
        <p:blipFill>
          <a:blip r:embed="rId3"/>
          <a:stretch>
            <a:fillRect/>
          </a:stretch>
        </p:blipFill>
        <p:spPr>
          <a:xfrm>
            <a:off x="514350" y="1200150"/>
            <a:ext cx="5150688" cy="5106687"/>
          </a:xfrm>
        </p:spPr>
      </p:pic>
      <p:pic>
        <p:nvPicPr>
          <p:cNvPr id="5" name="Picture 4" descr="Screen Shot 2016-04-20 at 9.49.38 AM.png"/>
          <p:cNvPicPr>
            <a:picLocks noChangeAspect="1"/>
          </p:cNvPicPr>
          <p:nvPr/>
        </p:nvPicPr>
        <p:blipFill>
          <a:blip r:embed="rId4"/>
          <a:stretch>
            <a:fillRect/>
          </a:stretch>
        </p:blipFill>
        <p:spPr>
          <a:xfrm>
            <a:off x="6943725" y="171450"/>
            <a:ext cx="3540967" cy="6343118"/>
          </a:xfrm>
          <a:prstGeom prst="rect">
            <a:avLst/>
          </a:prstGeom>
        </p:spPr>
      </p:pic>
      <p:sp>
        <p:nvSpPr>
          <p:cNvPr id="6" name="Right Arrow 5"/>
          <p:cNvSpPr/>
          <p:nvPr/>
        </p:nvSpPr>
        <p:spPr>
          <a:xfrm>
            <a:off x="5705475" y="3095625"/>
            <a:ext cx="757104" cy="757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0" descr="rc_slide_background.png"/>
          <p:cNvPicPr>
            <a:picLocks noChangeAspect="1"/>
          </p:cNvPicPr>
          <p:nvPr/>
        </p:nvPicPr>
        <p:blipFill>
          <a:blip r:embed="rId5"/>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90461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8"/>
          <p:cNvGraphicFramePr>
            <a:graphicFrameLocks noGrp="1"/>
          </p:cNvGraphicFramePr>
          <p:nvPr>
            <p:ph idx="1"/>
            <p:extLst>
              <p:ext uri="{D42A27DB-BD31-4B8C-83A1-F6EECF244321}">
                <p14:modId xmlns:p14="http://schemas.microsoft.com/office/powerpoint/2010/main" val="678410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extLst/>
          </p:nvPr>
        </p:nvSpPr>
        <p:spPr>
          <a:xfrm>
            <a:off x="833886" y="359433"/>
            <a:ext cx="10515600" cy="1325563"/>
          </a:xfrm>
        </p:spPr>
        <p:txBody>
          <a:bodyPr>
            <a:normAutofit/>
          </a:bodyPr>
          <a:lstStyle/>
          <a:p>
            <a:pPr algn="ctr"/>
            <a:r>
              <a:rPr lang="en-US" sz="4000" dirty="0">
                <a:latin typeface="Arial Black"/>
              </a:rPr>
              <a:t>Course Syllabus</a:t>
            </a:r>
            <a:endParaRPr lang="en-US" sz="4000" dirty="0" err="1">
              <a:latin typeface="Arial Black"/>
            </a:endParaRPr>
          </a:p>
        </p:txBody>
      </p:sp>
      <p:pic>
        <p:nvPicPr>
          <p:cNvPr id="14"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429131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Java</a:t>
            </a:r>
          </a:p>
        </p:txBody>
      </p:sp>
      <p:sp>
        <p:nvSpPr>
          <p:cNvPr id="3" name="Content Placeholder 2"/>
          <p:cNvSpPr>
            <a:spLocks noGrp="1"/>
          </p:cNvSpPr>
          <p:nvPr>
            <p:ph idx="1"/>
          </p:nvPr>
        </p:nvSpPr>
        <p:spPr>
          <a:xfrm>
            <a:off x="677863" y="1530946"/>
            <a:ext cx="8596312" cy="4511079"/>
          </a:xfrm>
        </p:spPr>
        <p:txBody>
          <a:bodyPr vert="horz" lIns="91440" tIns="45720" rIns="91440" bIns="45720" rtlCol="0" anchor="t">
            <a:normAutofit/>
          </a:bodyPr>
          <a:lstStyle/>
          <a:p>
            <a:r>
              <a:rPr lang="en-US" sz="2800" dirty="0"/>
              <a:t>Define an action, ex: Do something when the button is clicked by user</a:t>
            </a:r>
          </a:p>
        </p:txBody>
      </p:sp>
      <p:pic>
        <p:nvPicPr>
          <p:cNvPr id="4" name="Picture 3" descr="Screen Shot 2016-04-20 at 10.00.56 AM.png"/>
          <p:cNvPicPr>
            <a:picLocks noChangeAspect="1"/>
          </p:cNvPicPr>
          <p:nvPr/>
        </p:nvPicPr>
        <p:blipFill>
          <a:blip r:embed="rId3"/>
          <a:stretch>
            <a:fillRect/>
          </a:stretch>
        </p:blipFill>
        <p:spPr>
          <a:xfrm>
            <a:off x="1133475" y="2622550"/>
            <a:ext cx="8702115" cy="2191266"/>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51688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4616" y="4686300"/>
            <a:ext cx="9144000" cy="957496"/>
          </a:xfrm>
        </p:spPr>
        <p:txBody>
          <a:bodyPr>
            <a:normAutofit/>
          </a:bodyPr>
          <a:lstStyle/>
          <a:p>
            <a:r>
              <a:rPr lang="en-US" sz="4000" dirty="0">
                <a:latin typeface="Arial Black"/>
              </a:rPr>
              <a:t>Activity</a:t>
            </a:r>
          </a:p>
        </p:txBody>
      </p:sp>
      <p:pic>
        <p:nvPicPr>
          <p:cNvPr id="4" name="Picture 3" descr="... phone market here s best 7 most popular android logo logo android"/>
          <p:cNvPicPr>
            <a:picLocks noChangeAspect="1"/>
          </p:cNvPicPr>
          <p:nvPr/>
        </p:nvPicPr>
        <p:blipFill>
          <a:blip r:embed="rId3"/>
          <a:stretch>
            <a:fillRect/>
          </a:stretch>
        </p:blipFill>
        <p:spPr>
          <a:xfrm>
            <a:off x="4972050" y="1933575"/>
            <a:ext cx="2321705" cy="2433606"/>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12822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75" y="2514600"/>
            <a:ext cx="4323869" cy="1325563"/>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en-US" sz="4000" dirty="0">
                <a:latin typeface="Arial Black"/>
              </a:rPr>
              <a:t>Activity is a screen</a:t>
            </a:r>
          </a:p>
        </p:txBody>
      </p:sp>
      <p:pic>
        <p:nvPicPr>
          <p:cNvPr id="4" name="Content Placeholder 3" descr="Login Screen In Android Example"/>
          <p:cNvPicPr>
            <a:picLocks noGrp="1" noChangeAspect="1"/>
          </p:cNvPicPr>
          <p:nvPr>
            <p:ph idx="1"/>
          </p:nvPr>
        </p:nvPicPr>
        <p:blipFill>
          <a:blip r:embed="rId3"/>
          <a:stretch>
            <a:fillRect/>
          </a:stretch>
        </p:blipFill>
        <p:spPr>
          <a:xfrm>
            <a:off x="1276350" y="352425"/>
            <a:ext cx="3635798" cy="6061580"/>
          </a:xfr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16416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Activity consist of Java and XML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8138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3374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575" y="2800350"/>
            <a:ext cx="8596668" cy="1320800"/>
          </a:xfrm>
        </p:spPr>
        <p:style>
          <a:lnRef idx="2">
            <a:schemeClr val="dk1"/>
          </a:lnRef>
          <a:fillRef idx="1">
            <a:schemeClr val="lt1"/>
          </a:fillRef>
          <a:effectRef idx="0">
            <a:schemeClr val="dk1"/>
          </a:effectRef>
          <a:fontRef idx="minor">
            <a:schemeClr val="dk1"/>
          </a:fontRef>
        </p:style>
        <p:txBody>
          <a:bodyPr>
            <a:normAutofit/>
          </a:bodyPr>
          <a:lstStyle/>
          <a:p>
            <a:pPr algn="ctr"/>
            <a:r>
              <a:rPr lang="en-US" sz="4000" dirty="0">
                <a:latin typeface="Arial Black"/>
              </a:rPr>
              <a:t>Task #1 Create new activity: TestActivity</a:t>
            </a:r>
          </a:p>
        </p:txBody>
      </p:sp>
      <p:pic>
        <p:nvPicPr>
          <p:cNvPr id="6"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823190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726" y="4791075"/>
            <a:ext cx="9144000" cy="924994"/>
          </a:xfrm>
        </p:spPr>
        <p:txBody>
          <a:bodyPr>
            <a:normAutofit/>
          </a:bodyPr>
          <a:lstStyle/>
          <a:p>
            <a:r>
              <a:rPr lang="en-US" sz="4000" dirty="0">
                <a:latin typeface="Arial Black"/>
              </a:rPr>
              <a:t>View</a:t>
            </a:r>
          </a:p>
        </p:txBody>
      </p:sp>
      <p:pic>
        <p:nvPicPr>
          <p:cNvPr id="5" name="Picture 4" descr="Download wallpaper material design"/>
          <p:cNvPicPr>
            <a:picLocks noChangeAspect="1"/>
          </p:cNvPicPr>
          <p:nvPr/>
        </p:nvPicPr>
        <p:blipFill>
          <a:blip r:embed="rId3"/>
          <a:stretch>
            <a:fillRect/>
          </a:stretch>
        </p:blipFill>
        <p:spPr>
          <a:xfrm>
            <a:off x="3555311" y="1219200"/>
            <a:ext cx="5069891" cy="2853017"/>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676418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What is View?</a:t>
            </a:r>
          </a:p>
        </p:txBody>
      </p:sp>
      <p:sp>
        <p:nvSpPr>
          <p:cNvPr id="10" name="Content Placeholder 2"/>
          <p:cNvSpPr txBox="1">
            <a:spLocks/>
          </p:cNvSpPr>
          <p:nvPr/>
        </p:nvSpPr>
        <p:spPr>
          <a:xfrm>
            <a:off x="677334" y="1932317"/>
            <a:ext cx="8596312" cy="447815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rgbClr val="000000"/>
                </a:solidFill>
                <a:latin typeface="Arial"/>
                <a:cs typeface="Arial"/>
              </a:rPr>
              <a:t>View represents the basic building block for user interface components.  </a:t>
            </a:r>
          </a:p>
          <a:p>
            <a:r>
              <a:rPr lang="en-US" sz="2800" dirty="0">
                <a:solidFill>
                  <a:srgbClr val="000000"/>
                </a:solidFill>
                <a:latin typeface="Arial"/>
                <a:cs typeface="Arial"/>
              </a:rPr>
              <a:t>A View occupies a rectangular area on the screen and is responsible for drawing and event handling.</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767331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952625"/>
            <a:ext cx="4843937" cy="1325563"/>
          </a:xfrm>
        </p:spPr>
        <p:txBody>
          <a:bodyPr>
            <a:normAutofit/>
          </a:bodyPr>
          <a:lstStyle/>
          <a:p>
            <a:pPr algn="ctr"/>
            <a:r>
              <a:rPr lang="en-US" sz="4000" dirty="0">
                <a:latin typeface="Arial Black"/>
              </a:rPr>
              <a:t>TextView</a:t>
            </a:r>
          </a:p>
        </p:txBody>
      </p:sp>
      <p:pic>
        <p:nvPicPr>
          <p:cNvPr id="4" name="Content Placeholder 3" descr="Advanced Android TextView"/>
          <p:cNvPicPr>
            <a:picLocks noGrp="1" noChangeAspect="1"/>
          </p:cNvPicPr>
          <p:nvPr>
            <p:ph idx="1"/>
          </p:nvPr>
        </p:nvPicPr>
        <p:blipFill>
          <a:blip r:embed="rId3"/>
          <a:stretch>
            <a:fillRect/>
          </a:stretch>
        </p:blipFill>
        <p:spPr>
          <a:xfrm>
            <a:off x="6305550" y="365125"/>
            <a:ext cx="4019510" cy="6025421"/>
          </a:xfrm>
        </p:spPr>
      </p:pic>
      <p:sp>
        <p:nvSpPr>
          <p:cNvPr id="5" name="TextBox 4"/>
          <p:cNvSpPr txBox="1"/>
          <p:nvPr/>
        </p:nvSpPr>
        <p:spPr>
          <a:xfrm>
            <a:off x="971550" y="3095625"/>
            <a:ext cx="5210175" cy="2246769"/>
          </a:xfrm>
          <a:prstGeom prst="rect">
            <a:avLst/>
          </a:prstGeom>
        </p:spPr>
        <p:txBody>
          <a:bodyPr wrap="square" rtlCol="0" anchor="t">
            <a:spAutoFit/>
          </a:bodyPr>
          <a:lstStyle/>
          <a:p>
            <a:r>
              <a:rPr lang="en-US" sz="2800" dirty="0">
                <a:latin typeface="Arial"/>
                <a:cs typeface="Arial"/>
              </a:rPr>
              <a:t>TextView is a static text. It is used for labeling</a:t>
            </a:r>
          </a:p>
          <a:p>
            <a:endParaRPr lang="en-US" sz="2800" dirty="0">
              <a:latin typeface="Arial"/>
              <a:cs typeface="Arial"/>
            </a:endParaRPr>
          </a:p>
          <a:p>
            <a:r>
              <a:rPr lang="en-US" sz="2800" dirty="0">
                <a:solidFill>
                  <a:srgbClr val="70AD47"/>
                </a:solidFill>
                <a:latin typeface="Arial"/>
                <a:cs typeface="Arial"/>
              </a:rPr>
              <a:t>Try create some TextView then play with it's attributes.</a:t>
            </a:r>
          </a:p>
        </p:txBody>
      </p:sp>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51765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43" y="1143000"/>
            <a:ext cx="4665174" cy="1325563"/>
          </a:xfrm>
        </p:spPr>
        <p:txBody>
          <a:bodyPr>
            <a:normAutofit/>
          </a:bodyPr>
          <a:lstStyle/>
          <a:p>
            <a:pPr algn="ctr"/>
            <a:r>
              <a:rPr lang="en-US" sz="4000" dirty="0">
                <a:latin typeface="Arial Black"/>
              </a:rPr>
              <a:t>Button</a:t>
            </a:r>
          </a:p>
        </p:txBody>
      </p:sp>
      <p:sp>
        <p:nvSpPr>
          <p:cNvPr id="3" name="Content Placeholder 2"/>
          <p:cNvSpPr>
            <a:spLocks noGrp="1"/>
          </p:cNvSpPr>
          <p:nvPr>
            <p:ph idx="1"/>
          </p:nvPr>
        </p:nvSpPr>
        <p:spPr>
          <a:xfrm>
            <a:off x="723900" y="2657475"/>
            <a:ext cx="4725988" cy="3402230"/>
          </a:xfrm>
        </p:spPr>
        <p:txBody>
          <a:bodyPr vert="horz" lIns="91440" tIns="45720" rIns="91440" bIns="45720" rtlCol="0" anchor="t">
            <a:normAutofit lnSpcReduction="10000"/>
          </a:bodyPr>
          <a:lstStyle/>
          <a:p>
            <a:pPr marL="0" indent="0">
              <a:buNone/>
            </a:pPr>
            <a:r>
              <a:rPr lang="en-US" sz="2800" dirty="0">
                <a:latin typeface="Trebuchet MS" charset="0"/>
              </a:rPr>
              <a:t>Represents a push-button widget. Push-buttons can be pressed, or clicked, by the user to perform an action</a:t>
            </a:r>
            <a:r>
              <a:rPr lang="en-US" dirty="0">
                <a:latin typeface="Trebuchet MS" charset="0"/>
              </a:rPr>
              <a:t>.</a:t>
            </a:r>
            <a:endParaRPr lang="en-US" dirty="0"/>
          </a:p>
          <a:p>
            <a:pPr marL="0" indent="0">
              <a:buNone/>
            </a:pPr>
            <a:endParaRPr lang="en-US" sz="2800" dirty="0">
              <a:latin typeface="Trebuchet MS" charset="0"/>
            </a:endParaRPr>
          </a:p>
          <a:p>
            <a:pPr>
              <a:buNone/>
            </a:pPr>
            <a:r>
              <a:rPr lang="en-US" dirty="0">
                <a:solidFill>
                  <a:srgbClr val="70AD47"/>
                </a:solidFill>
                <a:latin typeface="Trebuchet MS" charset="0"/>
              </a:rPr>
              <a:t>Try create some Button then play with it's attributes.</a:t>
            </a:r>
          </a:p>
        </p:txBody>
      </p:sp>
      <p:pic>
        <p:nvPicPr>
          <p:cNvPr id="4" name="Picture 3" descr="Android Tips: Making a Custom Button Out of Anything - Ryan Harter"/>
          <p:cNvPicPr>
            <a:picLocks noChangeAspect="1"/>
          </p:cNvPicPr>
          <p:nvPr/>
        </p:nvPicPr>
        <p:blipFill>
          <a:blip r:embed="rId3"/>
          <a:stretch>
            <a:fillRect/>
          </a:stretch>
        </p:blipFill>
        <p:spPr>
          <a:xfrm>
            <a:off x="5924550" y="1460522"/>
            <a:ext cx="4651377" cy="2988963"/>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510669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181225"/>
            <a:ext cx="5363975" cy="1325563"/>
          </a:xfrm>
        </p:spPr>
        <p:txBody>
          <a:bodyPr>
            <a:normAutofit/>
          </a:bodyPr>
          <a:lstStyle/>
          <a:p>
            <a:pPr algn="ctr"/>
            <a:r>
              <a:rPr lang="en-US" sz="4000" dirty="0">
                <a:latin typeface="Arial Black"/>
              </a:rPr>
              <a:t>Edit Text</a:t>
            </a:r>
            <a:endParaRPr lang="en-US"/>
          </a:p>
        </p:txBody>
      </p:sp>
      <p:sp>
        <p:nvSpPr>
          <p:cNvPr id="3" name="Content Placeholder 2"/>
          <p:cNvSpPr>
            <a:spLocks noGrp="1"/>
          </p:cNvSpPr>
          <p:nvPr>
            <p:ph idx="1"/>
          </p:nvPr>
        </p:nvSpPr>
        <p:spPr>
          <a:xfrm>
            <a:off x="415128" y="3563938"/>
            <a:ext cx="6182522" cy="2384425"/>
          </a:xfrm>
        </p:spPr>
        <p:txBody>
          <a:bodyPr vert="horz" lIns="91440" tIns="45720" rIns="91440" bIns="45720" rtlCol="0" anchor="t">
            <a:normAutofit fontScale="92500" lnSpcReduction="10000"/>
          </a:bodyPr>
          <a:lstStyle/>
          <a:p>
            <a:pPr marL="0" indent="0">
              <a:buNone/>
            </a:pPr>
            <a:r>
              <a:rPr lang="en-US" sz="2800" dirty="0">
                <a:latin typeface="Arial"/>
                <a:cs typeface="Arial"/>
              </a:rPr>
              <a:t>Edit Text is a complete text edit. User can write some text on it</a:t>
            </a:r>
          </a:p>
          <a:p>
            <a:pPr marL="0" indent="0">
              <a:buNone/>
            </a:pPr>
            <a:endParaRPr lang="en-US" dirty="0">
              <a:latin typeface="Arial"/>
              <a:cs typeface="Arial"/>
            </a:endParaRPr>
          </a:p>
          <a:p>
            <a:pPr marL="0" indent="0">
              <a:buNone/>
            </a:pPr>
            <a:endParaRPr lang="en-US" dirty="0">
              <a:latin typeface="Arial"/>
              <a:cs typeface="Arial"/>
            </a:endParaRPr>
          </a:p>
          <a:p>
            <a:pPr>
              <a:buNone/>
            </a:pPr>
            <a:r>
              <a:rPr lang="en-US" dirty="0">
                <a:solidFill>
                  <a:srgbClr val="70AD47"/>
                </a:solidFill>
                <a:latin typeface="Arial"/>
                <a:cs typeface="Arial"/>
              </a:rPr>
              <a:t>Try create some EditText then play with it's attributes.</a:t>
            </a:r>
          </a:p>
        </p:txBody>
      </p:sp>
      <p:pic>
        <p:nvPicPr>
          <p:cNvPr id="4" name="Picture 3" descr="Android User Interface Design: EditText Controls - Envato Tuts+ Code ..."/>
          <p:cNvPicPr>
            <a:picLocks noChangeAspect="1"/>
          </p:cNvPicPr>
          <p:nvPr/>
        </p:nvPicPr>
        <p:blipFill>
          <a:blip r:embed="rId3"/>
          <a:stretch>
            <a:fillRect/>
          </a:stretch>
        </p:blipFill>
        <p:spPr>
          <a:xfrm>
            <a:off x="6639560" y="400050"/>
            <a:ext cx="3586249" cy="5915296"/>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87935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8"/>
          <p:cNvGraphicFramePr>
            <a:graphicFrameLocks noGrp="1"/>
          </p:cNvGraphicFramePr>
          <p:nvPr>
            <p:ph idx="1"/>
            <p:extLst>
              <p:ext uri="{D42A27DB-BD31-4B8C-83A1-F6EECF244321}">
                <p14:modId xmlns:p14="http://schemas.microsoft.com/office/powerpoint/2010/main" val="21482691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extLst/>
          </p:nvPr>
        </p:nvSpPr>
        <p:spPr>
          <a:xfrm>
            <a:off x="833886" y="359433"/>
            <a:ext cx="10515600" cy="1325563"/>
          </a:xfrm>
        </p:spPr>
        <p:txBody>
          <a:bodyPr>
            <a:normAutofit/>
          </a:bodyPr>
          <a:lstStyle/>
          <a:p>
            <a:pPr algn="ctr"/>
            <a:r>
              <a:rPr lang="en-US" sz="4000" dirty="0">
                <a:latin typeface="Arial Black"/>
              </a:rPr>
              <a:t>Course Overview</a:t>
            </a:r>
          </a:p>
        </p:txBody>
      </p:sp>
      <p:pic>
        <p:nvPicPr>
          <p:cNvPr id="2"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
        <p:nvSpPr>
          <p:cNvPr id="10" name="TextBox 9"/>
          <p:cNvSpPr txBox="1"/>
          <p:nvPr/>
        </p:nvSpPr>
        <p:spPr>
          <a:xfrm>
            <a:off x="2897037" y="5734050"/>
            <a:ext cx="6399716"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rial"/>
                <a:cs typeface="Arial"/>
              </a:rPr>
              <a:t>Final Project Duration: </a:t>
            </a:r>
            <a:r>
              <a:rPr lang="en-US" sz="2000" dirty="0">
                <a:latin typeface="Arial Black"/>
                <a:cs typeface="Arial"/>
              </a:rPr>
              <a:t>1 Week</a:t>
            </a:r>
          </a:p>
        </p:txBody>
      </p:sp>
    </p:spTree>
    <p:extLst>
      <p:ext uri="{BB962C8B-B14F-4D97-AF65-F5344CB8AC3E}">
        <p14:creationId xmlns:p14="http://schemas.microsoft.com/office/powerpoint/2010/main" val="3446808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275" y="1304925"/>
            <a:ext cx="5120154" cy="1325563"/>
          </a:xfrm>
        </p:spPr>
        <p:txBody>
          <a:bodyPr>
            <a:normAutofit/>
          </a:bodyPr>
          <a:lstStyle/>
          <a:p>
            <a:pPr algn="ctr"/>
            <a:r>
              <a:rPr lang="en-US" sz="4000" dirty="0">
                <a:latin typeface="Arial Black"/>
              </a:rPr>
              <a:t>Check Box</a:t>
            </a:r>
            <a:endParaRPr lang="en-US"/>
          </a:p>
        </p:txBody>
      </p:sp>
      <p:sp>
        <p:nvSpPr>
          <p:cNvPr id="3" name="Content Placeholder 2"/>
          <p:cNvSpPr>
            <a:spLocks noGrp="1"/>
          </p:cNvSpPr>
          <p:nvPr>
            <p:ph idx="1"/>
          </p:nvPr>
        </p:nvSpPr>
        <p:spPr>
          <a:xfrm>
            <a:off x="514350" y="2571750"/>
            <a:ext cx="5772150" cy="3064394"/>
          </a:xfrm>
        </p:spPr>
        <p:txBody>
          <a:bodyPr vert="horz" lIns="91440" tIns="45720" rIns="91440" bIns="45720" rtlCol="0" anchor="t">
            <a:normAutofit/>
          </a:bodyPr>
          <a:lstStyle/>
          <a:p>
            <a:pPr marL="0" indent="0">
              <a:buNone/>
            </a:pPr>
            <a:r>
              <a:rPr lang="en-US" sz="2800" dirty="0">
                <a:latin typeface="Arial"/>
                <a:cs typeface="Arial"/>
              </a:rPr>
              <a:t>A checkbox is a specific type of two-states button that can be either checked or unchecked</a:t>
            </a:r>
          </a:p>
          <a:p>
            <a:pPr marL="0" indent="0">
              <a:buNone/>
            </a:pPr>
            <a:endParaRPr lang="en-US" dirty="0">
              <a:latin typeface="Arial"/>
              <a:cs typeface="Arial"/>
            </a:endParaRPr>
          </a:p>
          <a:p>
            <a:pPr>
              <a:buNone/>
            </a:pPr>
            <a:r>
              <a:rPr lang="en-US" dirty="0">
                <a:solidFill>
                  <a:srgbClr val="70AD47"/>
                </a:solidFill>
                <a:latin typeface="Arial"/>
                <a:cs typeface="Arial"/>
              </a:rPr>
              <a:t>Try create some </a:t>
            </a:r>
            <a:r>
              <a:rPr lang="en-US" dirty="0" err="1">
                <a:solidFill>
                  <a:srgbClr val="70AD47"/>
                </a:solidFill>
                <a:latin typeface="Arial"/>
                <a:cs typeface="Arial"/>
              </a:rPr>
              <a:t>CheckBox</a:t>
            </a:r>
            <a:r>
              <a:rPr lang="en-US" dirty="0">
                <a:solidFill>
                  <a:srgbClr val="70AD47"/>
                </a:solidFill>
                <a:latin typeface="Arial"/>
                <a:cs typeface="Arial"/>
              </a:rPr>
              <a:t> then play with it's attributes.</a:t>
            </a:r>
          </a:p>
        </p:txBody>
      </p:sp>
      <p:pic>
        <p:nvPicPr>
          <p:cNvPr id="4" name="Picture 3" descr="android checkbox example"/>
          <p:cNvPicPr>
            <a:picLocks noChangeAspect="1"/>
          </p:cNvPicPr>
          <p:nvPr/>
        </p:nvPicPr>
        <p:blipFill>
          <a:blip r:embed="rId3"/>
          <a:stretch>
            <a:fillRect/>
          </a:stretch>
        </p:blipFill>
        <p:spPr>
          <a:xfrm>
            <a:off x="6515100" y="1485900"/>
            <a:ext cx="4862199" cy="4515602"/>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655648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71625"/>
            <a:ext cx="5217781" cy="1325563"/>
          </a:xfrm>
        </p:spPr>
        <p:txBody>
          <a:bodyPr>
            <a:normAutofit/>
          </a:bodyPr>
          <a:lstStyle/>
          <a:p>
            <a:pPr algn="ctr"/>
            <a:r>
              <a:rPr lang="en-US" sz="4000" dirty="0">
                <a:latin typeface="Arial Black"/>
              </a:rPr>
              <a:t>Radio Button</a:t>
            </a:r>
            <a:endParaRPr lang="en-US"/>
          </a:p>
        </p:txBody>
      </p:sp>
      <p:sp>
        <p:nvSpPr>
          <p:cNvPr id="3" name="Content Placeholder 2"/>
          <p:cNvSpPr>
            <a:spLocks noGrp="1"/>
          </p:cNvSpPr>
          <p:nvPr>
            <p:ph idx="1"/>
          </p:nvPr>
        </p:nvSpPr>
        <p:spPr>
          <a:xfrm>
            <a:off x="371475" y="2743200"/>
            <a:ext cx="5584825" cy="2808468"/>
          </a:xfrm>
        </p:spPr>
        <p:txBody>
          <a:bodyPr vert="horz" lIns="91440" tIns="45720" rIns="91440" bIns="45720" rtlCol="0" anchor="t">
            <a:normAutofit/>
          </a:bodyPr>
          <a:lstStyle/>
          <a:p>
            <a:pPr marL="0" indent="0">
              <a:buNone/>
            </a:pPr>
            <a:r>
              <a:rPr lang="en-US" sz="2800" dirty="0">
                <a:latin typeface="Arial"/>
                <a:cs typeface="Arial"/>
              </a:rPr>
              <a:t>Radio buttons allow the user to select one option from a set.</a:t>
            </a:r>
            <a:endParaRPr lang="en-US" dirty="0"/>
          </a:p>
          <a:p>
            <a:pPr marL="0" indent="0">
              <a:buNone/>
            </a:pPr>
            <a:endParaRPr lang="en-US" dirty="0">
              <a:latin typeface="Arial"/>
              <a:cs typeface="Arial"/>
            </a:endParaRPr>
          </a:p>
          <a:p>
            <a:pPr>
              <a:buNone/>
            </a:pPr>
            <a:r>
              <a:rPr lang="en-US" dirty="0">
                <a:solidFill>
                  <a:srgbClr val="70AD47"/>
                </a:solidFill>
                <a:latin typeface="Arial"/>
                <a:cs typeface="Arial"/>
              </a:rPr>
              <a:t>Try create some </a:t>
            </a:r>
            <a:r>
              <a:rPr lang="en-US" dirty="0" err="1">
                <a:solidFill>
                  <a:srgbClr val="70AD47"/>
                </a:solidFill>
                <a:latin typeface="Arial"/>
                <a:cs typeface="Arial"/>
              </a:rPr>
              <a:t>RadioButton</a:t>
            </a:r>
            <a:r>
              <a:rPr lang="en-US" dirty="0">
                <a:solidFill>
                  <a:srgbClr val="70AD47"/>
                </a:solidFill>
                <a:latin typeface="Arial"/>
                <a:cs typeface="Arial"/>
              </a:rPr>
              <a:t> then play with it's attributes. </a:t>
            </a:r>
            <a:endParaRPr dirty="0">
              <a:solidFill>
                <a:srgbClr val="70AD47"/>
              </a:solidFill>
            </a:endParaRPr>
          </a:p>
        </p:txBody>
      </p:sp>
      <p:pic>
        <p:nvPicPr>
          <p:cNvPr id="4" name="Picture 3" descr="Android Radio Button example"/>
          <p:cNvPicPr>
            <a:picLocks noChangeAspect="1"/>
          </p:cNvPicPr>
          <p:nvPr/>
        </p:nvPicPr>
        <p:blipFill>
          <a:blip r:embed="rId3"/>
          <a:stretch>
            <a:fillRect/>
          </a:stretch>
        </p:blipFill>
        <p:spPr>
          <a:xfrm>
            <a:off x="6137468" y="1121933"/>
            <a:ext cx="5294321" cy="4781782"/>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1739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390775"/>
            <a:ext cx="5103956" cy="1325563"/>
          </a:xfrm>
        </p:spPr>
        <p:txBody>
          <a:bodyPr>
            <a:normAutofit/>
          </a:bodyPr>
          <a:lstStyle/>
          <a:p>
            <a:pPr algn="ctr"/>
            <a:r>
              <a:rPr lang="en-US" sz="4000" dirty="0">
                <a:latin typeface="Arial Black"/>
              </a:rPr>
              <a:t>Spinner</a:t>
            </a:r>
          </a:p>
        </p:txBody>
      </p:sp>
      <p:sp>
        <p:nvSpPr>
          <p:cNvPr id="3" name="Content Placeholder 2"/>
          <p:cNvSpPr>
            <a:spLocks noGrp="1"/>
          </p:cNvSpPr>
          <p:nvPr>
            <p:ph idx="1"/>
          </p:nvPr>
        </p:nvSpPr>
        <p:spPr>
          <a:xfrm>
            <a:off x="495300" y="3562350"/>
            <a:ext cx="5584825" cy="2874135"/>
          </a:xfrm>
        </p:spPr>
        <p:txBody>
          <a:bodyPr vert="horz" lIns="91440" tIns="45720" rIns="91440" bIns="45720" rtlCol="0" anchor="t">
            <a:normAutofit/>
          </a:bodyPr>
          <a:lstStyle/>
          <a:p>
            <a:pPr marL="0" indent="0">
              <a:buNone/>
            </a:pPr>
            <a:r>
              <a:rPr lang="en-US" sz="2800" dirty="0">
                <a:latin typeface="Arial"/>
                <a:cs typeface="Arial"/>
              </a:rPr>
              <a:t>Spinners provide a quick way to select one value from a set.</a:t>
            </a:r>
          </a:p>
          <a:p>
            <a:pPr marL="0" indent="0">
              <a:buNone/>
            </a:pPr>
            <a:endParaRPr lang="en-US" dirty="0">
              <a:latin typeface="Arial"/>
              <a:cs typeface="Arial"/>
            </a:endParaRPr>
          </a:p>
          <a:p>
            <a:pPr marL="0" indent="0">
              <a:buNone/>
            </a:pPr>
            <a:r>
              <a:rPr lang="en-US" dirty="0">
                <a:solidFill>
                  <a:srgbClr val="70AD47"/>
                </a:solidFill>
                <a:latin typeface="Arial"/>
                <a:cs typeface="Arial"/>
              </a:rPr>
              <a:t>Try create a Spinner then populate items using attribute </a:t>
            </a:r>
            <a:r>
              <a:rPr lang="en-US" b="1" i="1" dirty="0">
                <a:solidFill>
                  <a:srgbClr val="70AD47"/>
                </a:solidFill>
                <a:latin typeface="Arial"/>
                <a:cs typeface="Arial"/>
              </a:rPr>
              <a:t>android:entries</a:t>
            </a:r>
          </a:p>
        </p:txBody>
      </p:sp>
      <p:pic>
        <p:nvPicPr>
          <p:cNvPr id="5" name="Picture 4" descr="android-spinner-style-04.PNG"/>
          <p:cNvPicPr>
            <a:picLocks noChangeAspect="1"/>
          </p:cNvPicPr>
          <p:nvPr/>
        </p:nvPicPr>
        <p:blipFill>
          <a:blip r:embed="rId3"/>
          <a:stretch>
            <a:fillRect/>
          </a:stretch>
        </p:blipFill>
        <p:spPr>
          <a:xfrm>
            <a:off x="6200775" y="314325"/>
            <a:ext cx="3882945" cy="6123191"/>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139381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275" y="2047875"/>
            <a:ext cx="4762681" cy="1325563"/>
          </a:xfrm>
        </p:spPr>
        <p:txBody>
          <a:bodyPr>
            <a:normAutofit/>
          </a:bodyPr>
          <a:lstStyle/>
          <a:p>
            <a:pPr algn="ctr"/>
            <a:r>
              <a:rPr lang="en-US" sz="4000" dirty="0">
                <a:latin typeface="Arial Black"/>
              </a:rPr>
              <a:t>Image View</a:t>
            </a:r>
          </a:p>
        </p:txBody>
      </p:sp>
      <p:sp>
        <p:nvSpPr>
          <p:cNvPr id="3" name="Content Placeholder 2"/>
          <p:cNvSpPr>
            <a:spLocks noGrp="1"/>
          </p:cNvSpPr>
          <p:nvPr>
            <p:ph idx="1"/>
          </p:nvPr>
        </p:nvSpPr>
        <p:spPr>
          <a:xfrm>
            <a:off x="269875" y="3390900"/>
            <a:ext cx="5573713" cy="2775966"/>
          </a:xfrm>
        </p:spPr>
        <p:txBody>
          <a:bodyPr vert="horz" lIns="91440" tIns="45720" rIns="91440" bIns="45720" rtlCol="0" anchor="t">
            <a:normAutofit lnSpcReduction="10000"/>
          </a:bodyPr>
          <a:lstStyle/>
          <a:p>
            <a:pPr marL="0" indent="0">
              <a:buNone/>
            </a:pPr>
            <a:r>
              <a:rPr lang="en-US" sz="2800" dirty="0">
                <a:latin typeface="Arial"/>
                <a:cs typeface="Arial"/>
              </a:rPr>
              <a:t>Displays an arbitrary image, such as an icon, logo or other.</a:t>
            </a:r>
          </a:p>
          <a:p>
            <a:pPr marL="0" indent="0">
              <a:buNone/>
            </a:pPr>
            <a:endParaRPr lang="en-US" dirty="0">
              <a:latin typeface="Arial"/>
              <a:cs typeface="Arial"/>
            </a:endParaRPr>
          </a:p>
          <a:p>
            <a:pPr marL="0" indent="0">
              <a:buNone/>
            </a:pPr>
            <a:endParaRPr lang="en-US" dirty="0">
              <a:latin typeface="Arial"/>
              <a:cs typeface="Arial"/>
            </a:endParaRPr>
          </a:p>
          <a:p>
            <a:pPr>
              <a:buNone/>
            </a:pPr>
            <a:r>
              <a:rPr lang="en-US" dirty="0">
                <a:solidFill>
                  <a:srgbClr val="70AD47"/>
                </a:solidFill>
                <a:latin typeface="Arial"/>
                <a:cs typeface="Arial"/>
              </a:rPr>
              <a:t>Try create some ImageView using </a:t>
            </a:r>
            <a:r>
              <a:rPr lang="en-US" b="1" i="1" dirty="0">
                <a:solidFill>
                  <a:srgbClr val="70AD47"/>
                </a:solidFill>
                <a:latin typeface="Arial"/>
                <a:cs typeface="Arial"/>
              </a:rPr>
              <a:t>ic_launcher</a:t>
            </a:r>
            <a:r>
              <a:rPr lang="en-US" dirty="0">
                <a:solidFill>
                  <a:srgbClr val="70AD47"/>
                </a:solidFill>
                <a:latin typeface="Arial"/>
                <a:cs typeface="Arial"/>
              </a:rPr>
              <a:t> as it's source</a:t>
            </a:r>
          </a:p>
        </p:txBody>
      </p:sp>
      <p:pic>
        <p:nvPicPr>
          <p:cNvPr id="4" name="Picture 3" descr="Screenshot_1970-01-02-09-59-43.png"/>
          <p:cNvPicPr>
            <a:picLocks noChangeAspect="1"/>
          </p:cNvPicPr>
          <p:nvPr/>
        </p:nvPicPr>
        <p:blipFill>
          <a:blip r:embed="rId3"/>
          <a:stretch>
            <a:fillRect/>
          </a:stretch>
        </p:blipFill>
        <p:spPr>
          <a:xfrm>
            <a:off x="6248400" y="333375"/>
            <a:ext cx="3318599" cy="5898347"/>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40515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0" y="4819650"/>
            <a:ext cx="9144000" cy="876240"/>
          </a:xfrm>
        </p:spPr>
        <p:txBody>
          <a:bodyPr>
            <a:normAutofit/>
          </a:bodyPr>
          <a:lstStyle/>
          <a:p>
            <a:r>
              <a:rPr lang="en-US" sz="4000" dirty="0">
                <a:latin typeface="Arial Black"/>
              </a:rPr>
              <a:t>Layout</a:t>
            </a:r>
          </a:p>
        </p:txBody>
      </p:sp>
      <p:pic>
        <p:nvPicPr>
          <p:cNvPr id="4" name="Picture 3" descr="Jay Poojara | Android Layouts: Linear Layout, Relative Layout"/>
          <p:cNvPicPr>
            <a:picLocks noChangeAspect="1"/>
          </p:cNvPicPr>
          <p:nvPr/>
        </p:nvPicPr>
        <p:blipFill>
          <a:blip r:embed="rId3"/>
          <a:stretch>
            <a:fillRect/>
          </a:stretch>
        </p:blipFill>
        <p:spPr>
          <a:xfrm>
            <a:off x="3571875" y="1581150"/>
            <a:ext cx="4782035" cy="2756935"/>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911328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Linear Layout</a:t>
            </a:r>
          </a:p>
        </p:txBody>
      </p:sp>
      <p:sp>
        <p:nvSpPr>
          <p:cNvPr id="3" name="Content Placeholder 2"/>
          <p:cNvSpPr>
            <a:spLocks noGrp="1"/>
          </p:cNvSpPr>
          <p:nvPr>
            <p:ph idx="1"/>
          </p:nvPr>
        </p:nvSpPr>
        <p:spPr>
          <a:xfrm>
            <a:off x="677863" y="1666875"/>
            <a:ext cx="10925159" cy="774700"/>
          </a:xfrm>
        </p:spPr>
        <p:txBody>
          <a:bodyPr vert="horz" lIns="91440" tIns="45720" rIns="91440" bIns="45720" rtlCol="0" anchor="t">
            <a:normAutofit/>
          </a:bodyPr>
          <a:lstStyle/>
          <a:p>
            <a:pPr marL="0" indent="0" algn="ctr">
              <a:buNone/>
            </a:pPr>
            <a:r>
              <a:rPr lang="en-US" sz="3200" dirty="0">
                <a:solidFill>
                  <a:srgbClr val="222222"/>
                </a:solidFill>
                <a:latin typeface="Arial" charset="0"/>
              </a:rPr>
              <a:t>Arranges view in vertical or horizontal order</a:t>
            </a:r>
            <a:endParaRPr lang="en-US"/>
          </a:p>
        </p:txBody>
      </p:sp>
      <p:pic>
        <p:nvPicPr>
          <p:cNvPr id="4" name="Picture 3" descr="Jay Poojara | Android Layouts: Linear Layout, Relative Layout"/>
          <p:cNvPicPr>
            <a:picLocks noChangeAspect="1"/>
          </p:cNvPicPr>
          <p:nvPr/>
        </p:nvPicPr>
        <p:blipFill>
          <a:blip r:embed="rId3"/>
          <a:stretch>
            <a:fillRect/>
          </a:stretch>
        </p:blipFill>
        <p:spPr>
          <a:xfrm>
            <a:off x="2705100" y="2181225"/>
            <a:ext cx="7393979" cy="4265124"/>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85450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2975" y="2505075"/>
            <a:ext cx="6824934" cy="1320800"/>
          </a:xfrm>
        </p:spPr>
        <p:style>
          <a:lnRef idx="2">
            <a:schemeClr val="accent6"/>
          </a:lnRef>
          <a:fillRef idx="1">
            <a:schemeClr val="lt1"/>
          </a:fillRef>
          <a:effectRef idx="0">
            <a:schemeClr val="accent6"/>
          </a:effectRef>
          <a:fontRef idx="minor">
            <a:schemeClr val="dk1"/>
          </a:fontRef>
        </p:style>
        <p:txBody>
          <a:bodyPr/>
          <a:lstStyle/>
          <a:p>
            <a:pPr algn="ctr"/>
            <a:r>
              <a:rPr lang="en-US" sz="4000" dirty="0">
                <a:latin typeface="Arial"/>
                <a:cs typeface="Arial"/>
              </a:rPr>
              <a:t>Task #2</a:t>
            </a:r>
            <a:br>
              <a:rPr lang="en-US" dirty="0">
                <a:latin typeface="+mn-ea"/>
                <a:cs typeface="+mn-ea"/>
              </a:rPr>
            </a:br>
            <a:r>
              <a:rPr lang="en-US" sz="4000" dirty="0">
                <a:latin typeface="Arial"/>
                <a:cs typeface="Arial"/>
              </a:rPr>
              <a:t>Create this layout</a:t>
            </a:r>
            <a:endParaRPr lang="en-US"/>
          </a:p>
        </p:txBody>
      </p:sp>
      <p:pic>
        <p:nvPicPr>
          <p:cNvPr id="6" name="Content Placeholder 5" descr="Screen Shot 2016-04-20 at 11.36.52 AM.png"/>
          <p:cNvPicPr>
            <a:picLocks noGrp="1" noChangeAspect="1"/>
          </p:cNvPicPr>
          <p:nvPr>
            <p:ph idx="1"/>
          </p:nvPr>
        </p:nvPicPr>
        <p:blipFill>
          <a:blip r:embed="rId3"/>
          <a:stretch>
            <a:fillRect/>
          </a:stretch>
        </p:blipFill>
        <p:spPr>
          <a:xfrm>
            <a:off x="895350" y="419100"/>
            <a:ext cx="3292207" cy="6082742"/>
          </a:xfrm>
        </p:spPr>
      </p:pic>
      <p:pic>
        <p:nvPicPr>
          <p:cNvPr id="5"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112805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7300" y="2543175"/>
            <a:ext cx="6581167" cy="1320800"/>
          </a:xfrm>
        </p:spPr>
        <p:style>
          <a:lnRef idx="2">
            <a:schemeClr val="accent6"/>
          </a:lnRef>
          <a:fillRef idx="1">
            <a:schemeClr val="lt1"/>
          </a:fillRef>
          <a:effectRef idx="0">
            <a:schemeClr val="accent6"/>
          </a:effectRef>
          <a:fontRef idx="minor">
            <a:schemeClr val="dk1"/>
          </a:fontRef>
        </p:style>
        <p:txBody>
          <a:bodyPr/>
          <a:lstStyle/>
          <a:p>
            <a:pPr algn="ctr"/>
            <a:r>
              <a:rPr lang="en-US" sz="4000" dirty="0">
                <a:latin typeface="Arial"/>
                <a:cs typeface="Arial"/>
              </a:rPr>
              <a:t>Task #3</a:t>
            </a:r>
            <a:br>
              <a:rPr lang="en-US" dirty="0">
                <a:latin typeface="+mn-ea"/>
                <a:cs typeface="+mn-ea"/>
              </a:rPr>
            </a:br>
            <a:r>
              <a:rPr lang="en-US" sz="4000" dirty="0">
                <a:latin typeface="Arial"/>
                <a:cs typeface="Arial"/>
              </a:rPr>
              <a:t>Create this layout</a:t>
            </a:r>
            <a:endParaRPr lang="en-US"/>
          </a:p>
        </p:txBody>
      </p:sp>
      <p:pic>
        <p:nvPicPr>
          <p:cNvPr id="4" name="Content Placeholder 3" descr="Screen Shot 2016-04-20 at 11.37.54 AM.png"/>
          <p:cNvPicPr>
            <a:picLocks noGrp="1" noChangeAspect="1"/>
          </p:cNvPicPr>
          <p:nvPr>
            <p:ph idx="1"/>
          </p:nvPr>
        </p:nvPicPr>
        <p:blipFill>
          <a:blip r:embed="rId3"/>
          <a:stretch>
            <a:fillRect/>
          </a:stretch>
        </p:blipFill>
        <p:spPr>
          <a:xfrm>
            <a:off x="1352550" y="381000"/>
            <a:ext cx="3267949" cy="6066765"/>
          </a:xfr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398480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476500"/>
            <a:ext cx="6662423" cy="1320800"/>
          </a:xfrm>
        </p:spPr>
        <p:style>
          <a:lnRef idx="2">
            <a:schemeClr val="accent6"/>
          </a:lnRef>
          <a:fillRef idx="1">
            <a:schemeClr val="lt1"/>
          </a:fillRef>
          <a:effectRef idx="0">
            <a:schemeClr val="accent6"/>
          </a:effectRef>
          <a:fontRef idx="minor">
            <a:schemeClr val="dk1"/>
          </a:fontRef>
        </p:style>
        <p:txBody>
          <a:bodyPr/>
          <a:lstStyle/>
          <a:p>
            <a:pPr algn="ctr"/>
            <a:r>
              <a:rPr lang="en-US" sz="4000" dirty="0">
                <a:latin typeface="Arial"/>
                <a:cs typeface="Arial"/>
              </a:rPr>
              <a:t>Task #4</a:t>
            </a:r>
            <a:br>
              <a:rPr lang="en-US" dirty="0">
                <a:latin typeface="+mn-ea"/>
                <a:cs typeface="+mn-ea"/>
              </a:rPr>
            </a:br>
            <a:r>
              <a:rPr lang="en-US" sz="4000" dirty="0">
                <a:latin typeface="Arial"/>
                <a:cs typeface="Arial"/>
              </a:rPr>
              <a:t>Create this layout</a:t>
            </a:r>
            <a:endParaRPr lang="en-US"/>
          </a:p>
        </p:txBody>
      </p:sp>
      <p:pic>
        <p:nvPicPr>
          <p:cNvPr id="4" name="Content Placeholder 3" descr="Screen Shot 2016-04-20 at 11.33.49 AM.png"/>
          <p:cNvPicPr>
            <a:picLocks noGrp="1" noChangeAspect="1"/>
          </p:cNvPicPr>
          <p:nvPr>
            <p:ph idx="1"/>
          </p:nvPr>
        </p:nvPicPr>
        <p:blipFill>
          <a:blip r:embed="rId3"/>
          <a:stretch>
            <a:fillRect/>
          </a:stretch>
        </p:blipFill>
        <p:spPr>
          <a:xfrm>
            <a:off x="952500" y="514350"/>
            <a:ext cx="3235887" cy="5942780"/>
          </a:xfr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682686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77" y="1219200"/>
            <a:ext cx="4762681" cy="1325563"/>
          </a:xfrm>
        </p:spPr>
        <p:txBody>
          <a:bodyPr>
            <a:normAutofit/>
          </a:bodyPr>
          <a:lstStyle/>
          <a:p>
            <a:pPr algn="ctr"/>
            <a:r>
              <a:rPr lang="en-US" sz="4000" dirty="0">
                <a:latin typeface="Arial Black"/>
              </a:rPr>
              <a:t>Layout Weight</a:t>
            </a:r>
            <a:endParaRPr lang="en-US"/>
          </a:p>
        </p:txBody>
      </p:sp>
      <p:sp>
        <p:nvSpPr>
          <p:cNvPr id="3" name="Content Placeholder 2"/>
          <p:cNvSpPr>
            <a:spLocks noGrp="1"/>
          </p:cNvSpPr>
          <p:nvPr>
            <p:ph idx="1"/>
          </p:nvPr>
        </p:nvSpPr>
        <p:spPr>
          <a:xfrm>
            <a:off x="723900" y="2295525"/>
            <a:ext cx="4777284" cy="3879850"/>
          </a:xfrm>
        </p:spPr>
        <p:txBody>
          <a:bodyPr vert="horz" lIns="91440" tIns="45720" rIns="91440" bIns="45720" rtlCol="0" anchor="t">
            <a:normAutofit/>
          </a:bodyPr>
          <a:lstStyle/>
          <a:p>
            <a:r>
              <a:rPr lang="en-US" sz="2400" i="1" dirty="0">
                <a:solidFill>
                  <a:srgbClr val="039BE5"/>
                </a:solidFill>
                <a:latin typeface="Arial"/>
                <a:cs typeface="Arial"/>
                <a:hlinkClick r:id="rId3"/>
              </a:rPr>
              <a:t>LinearLayout</a:t>
            </a:r>
            <a:r>
              <a:rPr lang="en-US" sz="2400" i="1" dirty="0">
                <a:solidFill>
                  <a:srgbClr val="039BE5"/>
                </a:solidFill>
                <a:latin typeface="Arial"/>
                <a:cs typeface="Arial"/>
              </a:rPr>
              <a:t> also supports assigning a weight</a:t>
            </a:r>
            <a:r>
              <a:rPr lang="en-US" sz="2400" dirty="0">
                <a:solidFill>
                  <a:srgbClr val="039BE5"/>
                </a:solidFill>
                <a:latin typeface="Arial"/>
                <a:cs typeface="Arial"/>
              </a:rPr>
              <a:t> to individual children with the </a:t>
            </a:r>
            <a:r>
              <a:rPr lang="en-US" sz="2400" dirty="0">
                <a:solidFill>
                  <a:srgbClr val="039BE5"/>
                </a:solidFill>
                <a:latin typeface="Arial"/>
                <a:cs typeface="Arial"/>
                <a:hlinkClick r:id="rId4"/>
              </a:rPr>
              <a:t>android:layout_weight</a:t>
            </a:r>
            <a:r>
              <a:rPr lang="en-US" sz="2400" dirty="0">
                <a:latin typeface="Arial"/>
                <a:cs typeface="Arial"/>
              </a:rPr>
              <a:t> attribute. This attribute assigns an "importance" value to a view in terms of how much space it should occupy on the screen</a:t>
            </a:r>
          </a:p>
        </p:txBody>
      </p:sp>
      <p:pic>
        <p:nvPicPr>
          <p:cNvPr id="4" name="Picture 3" descr="linearlayout.png"/>
          <p:cNvPicPr>
            <a:picLocks noChangeAspect="1"/>
          </p:cNvPicPr>
          <p:nvPr/>
        </p:nvPicPr>
        <p:blipFill>
          <a:blip r:embed="rId5"/>
          <a:stretch>
            <a:fillRect/>
          </a:stretch>
        </p:blipFill>
        <p:spPr>
          <a:xfrm>
            <a:off x="6172200" y="1466850"/>
            <a:ext cx="5227735" cy="3867850"/>
          </a:xfrm>
          <a:prstGeom prst="rect">
            <a:avLst/>
          </a:prstGeom>
        </p:spPr>
      </p:pic>
      <p:pic>
        <p:nvPicPr>
          <p:cNvPr id="8" name="Picture 20" descr="rc_slide_background.png"/>
          <p:cNvPicPr>
            <a:picLocks noChangeAspect="1"/>
          </p:cNvPicPr>
          <p:nvPr/>
        </p:nvPicPr>
        <p:blipFill>
          <a:blip r:embed="rId6"/>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0082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8"/>
          <p:cNvGraphicFramePr>
            <a:graphicFrameLocks noGrp="1"/>
          </p:cNvGraphicFramePr>
          <p:nvPr>
            <p:ph idx="1"/>
            <p:extLst>
              <p:ext uri="{D42A27DB-BD31-4B8C-83A1-F6EECF244321}">
                <p14:modId xmlns:p14="http://schemas.microsoft.com/office/powerpoint/2010/main" val="416108611"/>
              </p:ext>
            </p:extLst>
          </p:nvPr>
        </p:nvGraphicFramePr>
        <p:xfrm>
          <a:off x="464679" y="1549024"/>
          <a:ext cx="11262898" cy="4935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extLst/>
          </p:nvPr>
        </p:nvSpPr>
        <p:spPr>
          <a:xfrm>
            <a:off x="833886" y="359433"/>
            <a:ext cx="10515600" cy="1325563"/>
          </a:xfrm>
        </p:spPr>
        <p:txBody>
          <a:bodyPr>
            <a:normAutofit/>
          </a:bodyPr>
          <a:lstStyle/>
          <a:p>
            <a:pPr algn="ctr"/>
            <a:r>
              <a:rPr lang="en-US" sz="4000" dirty="0">
                <a:latin typeface="Arial Black"/>
              </a:rPr>
              <a:t>Course Breakdown</a:t>
            </a:r>
          </a:p>
        </p:txBody>
      </p:sp>
      <p:pic>
        <p:nvPicPr>
          <p:cNvPr id="2" name="Picture 20" descr="rc_slide_background.png"/>
          <p:cNvPicPr>
            <a:picLocks noChangeAspect="1"/>
          </p:cNvPicPr>
          <p:nvPr/>
        </p:nvPicPr>
        <p:blipFill>
          <a:blip r:embed="rId8"/>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286560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5" y="2343150"/>
            <a:ext cx="6597418" cy="1320800"/>
          </a:xfrm>
        </p:spPr>
        <p:style>
          <a:lnRef idx="2">
            <a:schemeClr val="accent6"/>
          </a:lnRef>
          <a:fillRef idx="1">
            <a:schemeClr val="lt1"/>
          </a:fillRef>
          <a:effectRef idx="0">
            <a:schemeClr val="accent6"/>
          </a:effectRef>
          <a:fontRef idx="minor">
            <a:schemeClr val="dk1"/>
          </a:fontRef>
        </p:style>
        <p:txBody>
          <a:bodyPr/>
          <a:lstStyle/>
          <a:p>
            <a:pPr algn="ctr"/>
            <a:r>
              <a:rPr lang="en-US" sz="4000" dirty="0">
                <a:latin typeface="Arial"/>
                <a:cs typeface="Arial"/>
              </a:rPr>
              <a:t>Task #5</a:t>
            </a:r>
            <a:br>
              <a:rPr lang="en-US" dirty="0">
                <a:latin typeface="+mn-ea"/>
                <a:cs typeface="+mn-ea"/>
              </a:rPr>
            </a:br>
            <a:r>
              <a:rPr lang="en-US" sz="4000" dirty="0">
                <a:latin typeface="Arial"/>
                <a:cs typeface="Arial"/>
              </a:rPr>
              <a:t>Create this layout</a:t>
            </a:r>
            <a:endParaRPr lang="en-US"/>
          </a:p>
        </p:txBody>
      </p:sp>
      <p:pic>
        <p:nvPicPr>
          <p:cNvPr id="6" name="Picture 6" descr="Screen Shot 2017-05-05 at 11.27.09 AM.png"/>
          <p:cNvPicPr>
            <a:picLocks noGrp="1" noChangeAspect="1"/>
          </p:cNvPicPr>
          <p:nvPr>
            <p:ph idx="1"/>
          </p:nvPr>
        </p:nvPicPr>
        <p:blipFill>
          <a:blip r:embed="rId3"/>
          <a:stretch>
            <a:fillRect/>
          </a:stretch>
        </p:blipFill>
        <p:spPr>
          <a:xfrm>
            <a:off x="914400" y="438150"/>
            <a:ext cx="3810309" cy="6080733"/>
          </a:xfrm>
          <a:prstGeom prst="rect">
            <a:avLst/>
          </a:prstGeom>
        </p:spPr>
      </p:pic>
      <p:pic>
        <p:nvPicPr>
          <p:cNvPr id="5"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845171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9725"/>
            <a:ext cx="5152709" cy="1325563"/>
          </a:xfrm>
        </p:spPr>
        <p:txBody>
          <a:bodyPr>
            <a:normAutofit/>
          </a:bodyPr>
          <a:lstStyle/>
          <a:p>
            <a:pPr algn="ctr"/>
            <a:r>
              <a:rPr lang="en-US" sz="4000" dirty="0">
                <a:latin typeface="Arial Black"/>
              </a:rPr>
              <a:t>Relative Layout</a:t>
            </a:r>
          </a:p>
        </p:txBody>
      </p:sp>
      <p:sp>
        <p:nvSpPr>
          <p:cNvPr id="3" name="Content Placeholder 2"/>
          <p:cNvSpPr>
            <a:spLocks noGrp="1"/>
          </p:cNvSpPr>
          <p:nvPr>
            <p:ph idx="1"/>
          </p:nvPr>
        </p:nvSpPr>
        <p:spPr>
          <a:xfrm>
            <a:off x="676275" y="2847975"/>
            <a:ext cx="5260975" cy="2240069"/>
          </a:xfrm>
        </p:spPr>
        <p:txBody>
          <a:bodyPr vert="horz" lIns="91440" tIns="45720" rIns="91440" bIns="45720" rtlCol="0" anchor="t">
            <a:normAutofit/>
          </a:bodyPr>
          <a:lstStyle/>
          <a:p>
            <a:pPr marL="0" indent="0">
              <a:buNone/>
            </a:pPr>
            <a:r>
              <a:rPr lang="en-US" sz="2800" dirty="0">
                <a:solidFill>
                  <a:srgbClr val="222222"/>
                </a:solidFill>
                <a:latin typeface="Arial" charset="0"/>
              </a:rPr>
              <a:t>RelativeLayout is a view group that displays child views in relative positions.</a:t>
            </a:r>
            <a:endParaRPr lang="en-US" sz="2800" dirty="0">
              <a:solidFill>
                <a:srgbClr val="222222"/>
              </a:solidFill>
              <a:latin typeface="Arial" charset="0"/>
              <a:cs typeface="Arial"/>
            </a:endParaRPr>
          </a:p>
        </p:txBody>
      </p:sp>
      <p:pic>
        <p:nvPicPr>
          <p:cNvPr id="5" name="Picture 4" descr="... relative layout rules, associated with the attributes: android:layout"/>
          <p:cNvPicPr>
            <a:picLocks noChangeAspect="1"/>
          </p:cNvPicPr>
          <p:nvPr/>
        </p:nvPicPr>
        <p:blipFill>
          <a:blip r:embed="rId3"/>
          <a:stretch>
            <a:fillRect/>
          </a:stretch>
        </p:blipFill>
        <p:spPr>
          <a:xfrm>
            <a:off x="6457950" y="365125"/>
            <a:ext cx="3655906" cy="6027827"/>
          </a:xfrm>
          <a:prstGeom prst="rect">
            <a:avLst/>
          </a:prstGeom>
        </p:spPr>
      </p:pic>
      <p:pic>
        <p:nvPicPr>
          <p:cNvPr id="8"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923980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82550"/>
            <a:ext cx="10887728" cy="1320800"/>
          </a:xfrm>
        </p:spPr>
        <p:txBody>
          <a:bodyPr>
            <a:normAutofit/>
          </a:bodyPr>
          <a:lstStyle/>
          <a:p>
            <a:pPr algn="ctr"/>
            <a:r>
              <a:rPr lang="en-US" sz="4000" dirty="0">
                <a:latin typeface="Arial Black"/>
              </a:rPr>
              <a:t>Task #6: Create this layout</a:t>
            </a:r>
          </a:p>
        </p:txBody>
      </p:sp>
      <p:pic>
        <p:nvPicPr>
          <p:cNvPr id="3" name="Picture 4" descr="Screen Shot 2017-04-29 at 11.33.23 AM.png"/>
          <p:cNvPicPr>
            <a:picLocks noChangeAspect="1"/>
          </p:cNvPicPr>
          <p:nvPr/>
        </p:nvPicPr>
        <p:blipFill>
          <a:blip r:embed="rId3"/>
          <a:stretch>
            <a:fillRect/>
          </a:stretch>
        </p:blipFill>
        <p:spPr>
          <a:xfrm>
            <a:off x="2360553" y="1552575"/>
            <a:ext cx="7348522" cy="4244839"/>
          </a:xfrm>
          <a:prstGeom prst="rect">
            <a:avLst/>
          </a:prstGeo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742480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82550"/>
            <a:ext cx="10903980" cy="1320800"/>
          </a:xfrm>
        </p:spPr>
        <p:txBody>
          <a:bodyPr>
            <a:normAutofit/>
          </a:bodyPr>
          <a:lstStyle/>
          <a:p>
            <a:pPr algn="ctr"/>
            <a:r>
              <a:rPr lang="en-US" sz="4000" dirty="0">
                <a:latin typeface="Arial Black"/>
              </a:rPr>
              <a:t>Task #7: Create this layout</a:t>
            </a:r>
          </a:p>
        </p:txBody>
      </p:sp>
      <p:pic>
        <p:nvPicPr>
          <p:cNvPr id="4" name="Picture 4" descr="Screen Shot 2017-04-29 at 11.33.44 AM.png"/>
          <p:cNvPicPr>
            <a:picLocks noChangeAspect="1"/>
          </p:cNvPicPr>
          <p:nvPr/>
        </p:nvPicPr>
        <p:blipFill>
          <a:blip r:embed="rId3"/>
          <a:stretch>
            <a:fillRect/>
          </a:stretch>
        </p:blipFill>
        <p:spPr>
          <a:xfrm>
            <a:off x="2238346" y="1405267"/>
            <a:ext cx="7607029" cy="4379133"/>
          </a:xfrm>
          <a:prstGeom prst="rect">
            <a:avLst/>
          </a:prstGeo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198728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Tips for Creating More Complex Layout</a:t>
            </a:r>
            <a:endParaRPr lang="en-US" dirty="0"/>
          </a:p>
        </p:txBody>
      </p:sp>
      <p:sp>
        <p:nvSpPr>
          <p:cNvPr id="10" name="Content Placeholder 2"/>
          <p:cNvSpPr txBox="1">
            <a:spLocks/>
          </p:cNvSpPr>
          <p:nvPr/>
        </p:nvSpPr>
        <p:spPr>
          <a:xfrm>
            <a:off x="677863" y="1931988"/>
            <a:ext cx="10773970" cy="44783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rgbClr val="242729"/>
                </a:solidFill>
                <a:latin typeface="Arial"/>
                <a:cs typeface="Arial"/>
              </a:rPr>
              <a:t>Use </a:t>
            </a:r>
            <a:r>
              <a:rPr lang="en-US" sz="2800" b="1" dirty="0">
                <a:solidFill>
                  <a:srgbClr val="242729"/>
                </a:solidFill>
                <a:latin typeface="Arial"/>
                <a:cs typeface="Arial"/>
              </a:rPr>
              <a:t>LinearLayout</a:t>
            </a:r>
            <a:r>
              <a:rPr lang="en-US" sz="2800" dirty="0">
                <a:solidFill>
                  <a:srgbClr val="242729"/>
                </a:solidFill>
                <a:latin typeface="Arial"/>
                <a:cs typeface="Arial"/>
              </a:rPr>
              <a:t> whenever it's possible.</a:t>
            </a:r>
          </a:p>
          <a:p>
            <a:r>
              <a:rPr lang="en-US" sz="2800" dirty="0">
                <a:solidFill>
                  <a:srgbClr val="242729"/>
                </a:solidFill>
                <a:latin typeface="Arial"/>
                <a:cs typeface="Arial"/>
              </a:rPr>
              <a:t>If it isn't possible to use </a:t>
            </a:r>
            <a:r>
              <a:rPr lang="en-US" sz="2800" b="1" dirty="0">
                <a:solidFill>
                  <a:srgbClr val="242729"/>
                </a:solidFill>
                <a:latin typeface="Arial"/>
                <a:cs typeface="Arial"/>
              </a:rPr>
              <a:t>LinearLayout</a:t>
            </a:r>
            <a:r>
              <a:rPr lang="en-US" sz="2800" dirty="0">
                <a:solidFill>
                  <a:srgbClr val="242729"/>
                </a:solidFill>
                <a:latin typeface="Arial"/>
                <a:cs typeface="Arial"/>
              </a:rPr>
              <a:t>, You can use </a:t>
            </a:r>
            <a:r>
              <a:rPr lang="en-US" sz="2800" b="1" dirty="0">
                <a:solidFill>
                  <a:srgbClr val="242729"/>
                </a:solidFill>
                <a:latin typeface="Arial"/>
                <a:cs typeface="Arial"/>
              </a:rPr>
              <a:t>RelativeLayout</a:t>
            </a:r>
            <a:r>
              <a:rPr lang="en-US" sz="2800" dirty="0">
                <a:solidFill>
                  <a:srgbClr val="242729"/>
                </a:solidFill>
                <a:latin typeface="Arial"/>
                <a:cs typeface="Arial"/>
              </a:rPr>
              <a:t>.</a:t>
            </a:r>
          </a:p>
          <a:p>
            <a:r>
              <a:rPr lang="en-US" sz="2800" dirty="0">
                <a:solidFill>
                  <a:srgbClr val="242729"/>
                </a:solidFill>
                <a:latin typeface="Arial"/>
                <a:cs typeface="Arial"/>
              </a:rPr>
              <a:t>You can combine </a:t>
            </a:r>
            <a:r>
              <a:rPr lang="en-US" sz="2800" b="1" dirty="0">
                <a:solidFill>
                  <a:srgbClr val="242729"/>
                </a:solidFill>
                <a:latin typeface="Arial"/>
                <a:cs typeface="Arial"/>
              </a:rPr>
              <a:t>LinearLayout </a:t>
            </a:r>
            <a:r>
              <a:rPr lang="en-US" sz="2800" dirty="0">
                <a:solidFill>
                  <a:srgbClr val="242729"/>
                </a:solidFill>
                <a:latin typeface="Arial"/>
                <a:cs typeface="Arial"/>
              </a:rPr>
              <a:t>and </a:t>
            </a:r>
            <a:r>
              <a:rPr lang="en-US" sz="2800" b="1" dirty="0">
                <a:solidFill>
                  <a:srgbClr val="242729"/>
                </a:solidFill>
                <a:latin typeface="Arial"/>
                <a:cs typeface="Arial"/>
              </a:rPr>
              <a:t>RelativeLayout </a:t>
            </a:r>
            <a:r>
              <a:rPr lang="en-US" sz="2800" dirty="0">
                <a:solidFill>
                  <a:srgbClr val="242729"/>
                </a:solidFill>
                <a:latin typeface="Arial"/>
                <a:cs typeface="Arial"/>
              </a:rPr>
              <a:t>as well within a single page to match the required condition.</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518544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675" y="1924050"/>
            <a:ext cx="5737225" cy="2425873"/>
          </a:xfr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algn="ctr"/>
            <a:r>
              <a:rPr lang="en-US" sz="4000" dirty="0">
                <a:latin typeface="Arial"/>
                <a:cs typeface="Arial"/>
              </a:rPr>
              <a:t>Task #8</a:t>
            </a:r>
            <a:br>
              <a:rPr lang="en-US" dirty="0">
                <a:latin typeface="+mn-ea"/>
                <a:cs typeface="+mn-ea"/>
              </a:rPr>
            </a:br>
            <a:r>
              <a:rPr lang="en-US" sz="4000" dirty="0">
                <a:latin typeface="Arial"/>
                <a:cs typeface="Arial"/>
              </a:rPr>
              <a:t>Create form activity and create this layout</a:t>
            </a:r>
            <a:endParaRPr lang="en-US"/>
          </a:p>
        </p:txBody>
      </p:sp>
      <p:pic>
        <p:nvPicPr>
          <p:cNvPr id="3" name="Picture 4" descr="Screen Shot 2017-05-05 at 11.30.54 AM.png"/>
          <p:cNvPicPr>
            <a:picLocks noChangeAspect="1"/>
          </p:cNvPicPr>
          <p:nvPr/>
        </p:nvPicPr>
        <p:blipFill>
          <a:blip r:embed="rId3"/>
          <a:stretch>
            <a:fillRect/>
          </a:stretch>
        </p:blipFill>
        <p:spPr>
          <a:xfrm>
            <a:off x="1162050" y="571500"/>
            <a:ext cx="4722889" cy="5737292"/>
          </a:xfrm>
          <a:prstGeom prst="rect">
            <a:avLst/>
          </a:prstGeo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253775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Padding &amp; Margin</a:t>
            </a:r>
            <a:endParaRPr lang="en-US" dirty="0"/>
          </a:p>
        </p:txBody>
      </p:sp>
      <p:sp>
        <p:nvSpPr>
          <p:cNvPr id="10" name="Content Placeholder 2"/>
          <p:cNvSpPr txBox="1">
            <a:spLocks/>
          </p:cNvSpPr>
          <p:nvPr/>
        </p:nvSpPr>
        <p:spPr>
          <a:xfrm>
            <a:off x="677863" y="1931988"/>
            <a:ext cx="10773970" cy="44783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b="1" dirty="0">
                <a:solidFill>
                  <a:srgbClr val="242729"/>
                </a:solidFill>
                <a:latin typeface="Arial"/>
                <a:cs typeface="Arial"/>
              </a:rPr>
              <a:t>Padding</a:t>
            </a:r>
            <a:r>
              <a:rPr lang="en-US" sz="2800" dirty="0">
                <a:solidFill>
                  <a:srgbClr val="242729"/>
                </a:solidFill>
                <a:latin typeface="Arial"/>
                <a:cs typeface="Arial"/>
              </a:rPr>
              <a:t> is the space inside the border, between the border and the actual view's content. Note that padding goes completely around the content: there is padding on the top, bottom, right and left sides (which can be independent).</a:t>
            </a:r>
          </a:p>
          <a:p>
            <a:r>
              <a:rPr lang="en-US" sz="2800" b="1" dirty="0">
                <a:solidFill>
                  <a:srgbClr val="242729"/>
                </a:solidFill>
                <a:latin typeface="Arial"/>
                <a:cs typeface="Arial"/>
              </a:rPr>
              <a:t>Margins</a:t>
            </a:r>
            <a:r>
              <a:rPr lang="en-US" sz="2800" dirty="0">
                <a:solidFill>
                  <a:srgbClr val="242729"/>
                </a:solidFill>
                <a:latin typeface="Arial"/>
                <a:cs typeface="Arial"/>
              </a:rPr>
              <a:t> are the spaces outside the border, between the border and the other elements next to this view. In the image, the margin is the grey area outside the entire object. Note that, like the padding, the margin goes completely around the content: there are margins on the top, bottom, right, and left sides.</a:t>
            </a: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4276967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IrKSd.jpg"/>
          <p:cNvPicPr>
            <a:picLocks noChangeAspect="1"/>
          </p:cNvPicPr>
          <p:nvPr/>
        </p:nvPicPr>
        <p:blipFill>
          <a:blip r:embed="rId3"/>
          <a:stretch>
            <a:fillRect/>
          </a:stretch>
        </p:blipFill>
        <p:spPr>
          <a:xfrm>
            <a:off x="1636143" y="1687842"/>
            <a:ext cx="8917640" cy="4204678"/>
          </a:xfrm>
          <a:prstGeom prst="rect">
            <a:avLst/>
          </a:prstGeom>
        </p:spPr>
      </p:pic>
      <p:sp>
        <p:nvSpPr>
          <p:cNvPr id="2" name="Title 1"/>
          <p:cNvSpPr>
            <a:spLocks noGrp="1"/>
          </p:cNvSpPr>
          <p:nvPr>
            <p:ph type="title"/>
          </p:nvPr>
        </p:nvSpPr>
        <p:spPr/>
        <p:txBody>
          <a:bodyPr>
            <a:normAutofit/>
          </a:bodyPr>
          <a:lstStyle/>
          <a:p>
            <a:pPr algn="ctr"/>
            <a:r>
              <a:rPr lang="en-US" sz="4000" dirty="0">
                <a:latin typeface="Arial Black"/>
              </a:rPr>
              <a:t>Padding &amp; Margin</a:t>
            </a:r>
            <a:endParaRPr lang="en-US" dirty="0"/>
          </a:p>
        </p:txBody>
      </p:sp>
      <p:pic>
        <p:nvPicPr>
          <p:cNvPr id="5"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088957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172903" y="1947863"/>
            <a:ext cx="6907972" cy="44783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rgbClr val="242729"/>
                </a:solidFill>
                <a:latin typeface="Arial"/>
                <a:cs typeface="Arial"/>
              </a:rPr>
              <a:t>To give a margin on View, use these attributes:</a:t>
            </a:r>
            <a:endParaRPr lang="en-US" sz="2800" dirty="0" err="1">
              <a:solidFill>
                <a:srgbClr val="242729"/>
              </a:solidFill>
              <a:latin typeface="Arial"/>
              <a:cs typeface="Arial"/>
            </a:endParaRPr>
          </a:p>
          <a:p>
            <a:pPr lvl="1"/>
            <a:r>
              <a:rPr lang="en-US" sz="2600" b="1" i="1" dirty="0" err="1">
                <a:solidFill>
                  <a:srgbClr val="242729"/>
                </a:solidFill>
                <a:latin typeface="Arial"/>
                <a:cs typeface="Arial"/>
              </a:rPr>
              <a:t>android:layout</a:t>
            </a:r>
            <a:r>
              <a:rPr lang="en-US" sz="2600" b="1" i="1" dirty="0">
                <a:solidFill>
                  <a:srgbClr val="242729"/>
                </a:solidFill>
                <a:latin typeface="Arial"/>
                <a:cs typeface="Arial"/>
              </a:rPr>
              <a:t>_margin </a:t>
            </a:r>
            <a:r>
              <a:rPr lang="en-US" sz="2600" dirty="0">
                <a:solidFill>
                  <a:srgbClr val="242729"/>
                </a:solidFill>
                <a:latin typeface="Arial"/>
                <a:cs typeface="Arial"/>
              </a:rPr>
              <a:t>(all side)</a:t>
            </a:r>
          </a:p>
          <a:p>
            <a:pPr lvl="1"/>
            <a:r>
              <a:rPr lang="en-US" sz="2600" b="1" i="1" dirty="0" err="1">
                <a:solidFill>
                  <a:srgbClr val="242729"/>
                </a:solidFill>
                <a:latin typeface="Arial"/>
                <a:cs typeface="Arial"/>
              </a:rPr>
              <a:t>android:layout</a:t>
            </a:r>
            <a:r>
              <a:rPr lang="en-US" sz="2600" b="1" i="1" dirty="0">
                <a:solidFill>
                  <a:srgbClr val="242729"/>
                </a:solidFill>
                <a:latin typeface="Arial"/>
                <a:cs typeface="Arial"/>
              </a:rPr>
              <a:t>_marginLeft</a:t>
            </a:r>
            <a:endParaRPr sz="2600" dirty="0">
              <a:solidFill>
                <a:srgbClr val="000000"/>
              </a:solidFill>
              <a:latin typeface="Calibri"/>
              <a:cs typeface="Arial"/>
            </a:endParaRPr>
          </a:p>
          <a:p>
            <a:pPr lvl="1"/>
            <a:r>
              <a:rPr lang="en-US" sz="2600" b="1" i="1" dirty="0" err="1">
                <a:solidFill>
                  <a:srgbClr val="242729"/>
                </a:solidFill>
                <a:latin typeface="Arial"/>
                <a:cs typeface="Arial"/>
              </a:rPr>
              <a:t>android:layout</a:t>
            </a:r>
            <a:r>
              <a:rPr lang="en-US" sz="2600" b="1" i="1" dirty="0">
                <a:solidFill>
                  <a:srgbClr val="242729"/>
                </a:solidFill>
                <a:latin typeface="Arial"/>
                <a:cs typeface="Arial"/>
              </a:rPr>
              <a:t>_marginTop</a:t>
            </a:r>
            <a:endParaRPr sz="2600" dirty="0">
              <a:solidFill>
                <a:srgbClr val="000000"/>
              </a:solidFill>
              <a:latin typeface="Calibri"/>
              <a:cs typeface="Arial"/>
            </a:endParaRPr>
          </a:p>
          <a:p>
            <a:pPr lvl="1"/>
            <a:r>
              <a:rPr lang="en-US" sz="2600" b="1" i="1" dirty="0" err="1">
                <a:solidFill>
                  <a:srgbClr val="242729"/>
                </a:solidFill>
                <a:latin typeface="Arial"/>
                <a:cs typeface="Arial"/>
              </a:rPr>
              <a:t>android:layout</a:t>
            </a:r>
            <a:r>
              <a:rPr lang="en-US" sz="2600" b="1" i="1" dirty="0">
                <a:solidFill>
                  <a:srgbClr val="242729"/>
                </a:solidFill>
                <a:latin typeface="Arial"/>
                <a:cs typeface="Arial"/>
              </a:rPr>
              <a:t>_marginRight</a:t>
            </a:r>
            <a:endParaRPr sz="2600" dirty="0">
              <a:solidFill>
                <a:srgbClr val="000000"/>
              </a:solidFill>
              <a:latin typeface="Calibri"/>
              <a:cs typeface="Arial"/>
            </a:endParaRPr>
          </a:p>
          <a:p>
            <a:pPr lvl="1"/>
            <a:r>
              <a:rPr lang="en-US" sz="2600" b="1" i="1" dirty="0" err="1">
                <a:solidFill>
                  <a:srgbClr val="242729"/>
                </a:solidFill>
                <a:latin typeface="Arial"/>
                <a:cs typeface="Arial"/>
              </a:rPr>
              <a:t>android:layout</a:t>
            </a:r>
            <a:r>
              <a:rPr lang="en-US" sz="2600" b="1" i="1" dirty="0">
                <a:solidFill>
                  <a:srgbClr val="242729"/>
                </a:solidFill>
                <a:latin typeface="Arial"/>
                <a:cs typeface="Arial"/>
              </a:rPr>
              <a:t>_marginBottom</a:t>
            </a:r>
            <a:r>
              <a:rPr lang="en-US" sz="2600" dirty="0">
                <a:solidFill>
                  <a:srgbClr val="242729"/>
                </a:solidFill>
                <a:latin typeface="Arial"/>
                <a:cs typeface="Arial"/>
              </a:rPr>
              <a:t>.</a:t>
            </a:r>
            <a:endParaRPr dirty="0">
              <a:solidFill>
                <a:schemeClr val="tx1"/>
              </a:solidFill>
            </a:endParaRPr>
          </a:p>
        </p:txBody>
      </p:sp>
      <p:sp>
        <p:nvSpPr>
          <p:cNvPr id="2" name="Title 1"/>
          <p:cNvSpPr>
            <a:spLocks noGrp="1"/>
          </p:cNvSpPr>
          <p:nvPr>
            <p:ph type="title"/>
          </p:nvPr>
        </p:nvSpPr>
        <p:spPr/>
        <p:txBody>
          <a:bodyPr>
            <a:normAutofit/>
          </a:bodyPr>
          <a:lstStyle/>
          <a:p>
            <a:pPr algn="ctr"/>
            <a:r>
              <a:rPr lang="en-US" sz="4000" dirty="0">
                <a:latin typeface="Arial Black"/>
              </a:rPr>
              <a:t>Padding &amp; Margin</a:t>
            </a:r>
            <a:endParaRPr lang="en-US" dirty="0"/>
          </a:p>
        </p:txBody>
      </p:sp>
      <p:sp>
        <p:nvSpPr>
          <p:cNvPr id="10" name="Content Placeholder 2"/>
          <p:cNvSpPr txBox="1">
            <a:spLocks/>
          </p:cNvSpPr>
          <p:nvPr/>
        </p:nvSpPr>
        <p:spPr>
          <a:xfrm>
            <a:off x="333375" y="1947863"/>
            <a:ext cx="5021760" cy="44783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rgbClr val="242729"/>
                </a:solidFill>
                <a:latin typeface="Arial"/>
                <a:cs typeface="Arial"/>
              </a:rPr>
              <a:t>To give a padding on View, use these attributes:</a:t>
            </a:r>
            <a:endParaRPr lang="en-US" sz="2800" dirty="0" err="1">
              <a:solidFill>
                <a:srgbClr val="242729"/>
              </a:solidFill>
              <a:latin typeface="Arial"/>
              <a:cs typeface="Arial"/>
            </a:endParaRPr>
          </a:p>
          <a:p>
            <a:pPr lvl="1"/>
            <a:r>
              <a:rPr lang="en-US" sz="2600" b="1" i="1" dirty="0" err="1">
                <a:solidFill>
                  <a:srgbClr val="242729"/>
                </a:solidFill>
                <a:latin typeface="Arial"/>
                <a:cs typeface="Arial"/>
              </a:rPr>
              <a:t>android:padding</a:t>
            </a:r>
            <a:r>
              <a:rPr lang="en-US" sz="2600" dirty="0">
                <a:solidFill>
                  <a:srgbClr val="242729"/>
                </a:solidFill>
                <a:latin typeface="Arial"/>
                <a:cs typeface="Arial"/>
              </a:rPr>
              <a:t> (all side)</a:t>
            </a:r>
          </a:p>
          <a:p>
            <a:pPr lvl="1"/>
            <a:r>
              <a:rPr lang="en-US" sz="2600" b="1" i="1" dirty="0">
                <a:solidFill>
                  <a:srgbClr val="242729"/>
                </a:solidFill>
                <a:latin typeface="Arial"/>
                <a:cs typeface="Arial"/>
              </a:rPr>
              <a:t>android:paddingLeft</a:t>
            </a:r>
            <a:endParaRPr sz="2600" dirty="0">
              <a:solidFill>
                <a:srgbClr val="000000"/>
              </a:solidFill>
              <a:latin typeface="Calibri"/>
              <a:cs typeface="Arial"/>
            </a:endParaRPr>
          </a:p>
          <a:p>
            <a:pPr lvl="1"/>
            <a:r>
              <a:rPr lang="en-US" sz="2600" b="1" i="1" dirty="0">
                <a:solidFill>
                  <a:srgbClr val="242729"/>
                </a:solidFill>
                <a:latin typeface="Arial"/>
                <a:cs typeface="Arial"/>
              </a:rPr>
              <a:t>android:paddingTop</a:t>
            </a:r>
            <a:endParaRPr sz="2600" dirty="0">
              <a:solidFill>
                <a:srgbClr val="000000"/>
              </a:solidFill>
              <a:latin typeface="Calibri"/>
              <a:cs typeface="Arial"/>
            </a:endParaRPr>
          </a:p>
          <a:p>
            <a:pPr lvl="1"/>
            <a:r>
              <a:rPr lang="en-US" sz="2600" b="1" i="1" dirty="0">
                <a:solidFill>
                  <a:srgbClr val="242729"/>
                </a:solidFill>
                <a:latin typeface="Arial"/>
                <a:cs typeface="Arial"/>
              </a:rPr>
              <a:t>android:paddingRight</a:t>
            </a:r>
            <a:endParaRPr sz="2600" dirty="0">
              <a:solidFill>
                <a:srgbClr val="000000"/>
              </a:solidFill>
              <a:latin typeface="Calibri"/>
              <a:cs typeface="Arial"/>
            </a:endParaRPr>
          </a:p>
          <a:p>
            <a:pPr lvl="1"/>
            <a:r>
              <a:rPr lang="en-US" sz="2600" b="1" i="1" dirty="0">
                <a:solidFill>
                  <a:srgbClr val="242729"/>
                </a:solidFill>
                <a:latin typeface="Arial"/>
                <a:cs typeface="Arial"/>
              </a:rPr>
              <a:t>android:paddingBottom</a:t>
            </a:r>
            <a:r>
              <a:rPr lang="en-US" sz="2600" dirty="0">
                <a:solidFill>
                  <a:srgbClr val="242729"/>
                </a:solidFill>
                <a:latin typeface="Arial"/>
                <a:cs typeface="Arial"/>
              </a:rPr>
              <a:t>.</a:t>
            </a:r>
            <a:endParaRPr dirty="0">
              <a:solidFill>
                <a:schemeClr val="tx1"/>
              </a:solidFil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396079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0" y="2200275"/>
            <a:ext cx="5737225" cy="2425873"/>
          </a:xfr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algn="ctr"/>
            <a:r>
              <a:rPr lang="en-US" sz="4000" dirty="0">
                <a:latin typeface="Arial"/>
                <a:cs typeface="Arial"/>
              </a:rPr>
              <a:t>Task #8</a:t>
            </a:r>
            <a:br>
              <a:rPr lang="en-US" dirty="0">
                <a:latin typeface="+mn-ea"/>
                <a:cs typeface="+mn-ea"/>
              </a:rPr>
            </a:br>
            <a:r>
              <a:rPr lang="en-US" sz="4000" dirty="0">
                <a:latin typeface="Arial"/>
                <a:cs typeface="Arial"/>
              </a:rPr>
              <a:t>Give margin to your Form on all sides.</a:t>
            </a:r>
            <a:endParaRPr lang="en-US"/>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8" name="Picture 8" descr="Screen Shot 2017-09-03 at 11.05.35 AM.png"/>
          <p:cNvPicPr>
            <a:picLocks noChangeAspect="1"/>
          </p:cNvPicPr>
          <p:nvPr/>
        </p:nvPicPr>
        <p:blipFill>
          <a:blip r:embed="rId4"/>
          <a:stretch>
            <a:fillRect/>
          </a:stretch>
        </p:blipFill>
        <p:spPr>
          <a:xfrm>
            <a:off x="419100" y="1238250"/>
            <a:ext cx="5391188" cy="4636403"/>
          </a:xfrm>
          <a:prstGeom prst="rect">
            <a:avLst/>
          </a:prstGeom>
        </p:spPr>
      </p:pic>
    </p:spTree>
    <p:extLst>
      <p:ext uri="{BB962C8B-B14F-4D97-AF65-F5344CB8AC3E}">
        <p14:creationId xmlns:p14="http://schemas.microsoft.com/office/powerpoint/2010/main" val="364223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Development Tool</a:t>
            </a:r>
          </a:p>
        </p:txBody>
      </p:sp>
      <p:sp>
        <p:nvSpPr>
          <p:cNvPr id="3" name="Content Placeholder 2"/>
          <p:cNvSpPr>
            <a:spLocks noGrp="1"/>
          </p:cNvSpPr>
          <p:nvPr>
            <p:ph idx="1"/>
          </p:nvPr>
        </p:nvSpPr>
        <p:spPr/>
        <p:txBody>
          <a:bodyPr vert="horz" lIns="91440" tIns="45720" rIns="91440" bIns="45720" rtlCol="0" anchor="t">
            <a:normAutofit/>
          </a:bodyPr>
          <a:lstStyle/>
          <a:p>
            <a:r>
              <a:rPr lang="en-US" sz="2800" dirty="0">
                <a:latin typeface="Arial"/>
                <a:cs typeface="Arial"/>
              </a:rPr>
              <a:t>JDK 7/8</a:t>
            </a:r>
          </a:p>
          <a:p>
            <a:r>
              <a:rPr lang="en-US" sz="2800" dirty="0">
                <a:latin typeface="Arial"/>
                <a:cs typeface="Arial"/>
              </a:rPr>
              <a:t>Android Studio</a:t>
            </a:r>
            <a:r>
              <a:rPr lang="en-US" dirty="0">
                <a:latin typeface="Arial"/>
                <a:cs typeface="Arial"/>
              </a:rPr>
              <a:t> </a:t>
            </a:r>
            <a:endParaRPr lang="en-US" sz="2800" dirty="0">
              <a:latin typeface="Arial"/>
              <a:cs typeface="Arial"/>
            </a:endParaRPr>
          </a:p>
          <a:p>
            <a:r>
              <a:rPr lang="en-US" dirty="0">
                <a:latin typeface="Arial"/>
                <a:cs typeface="Arial"/>
              </a:rPr>
              <a:t>Big Nox App Player</a:t>
            </a:r>
            <a:endParaRPr>
              <a:latin typeface="Arial"/>
              <a:cs typeface="Arial"/>
            </a:endParaRPr>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627747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Set Startup Activity</a:t>
            </a:r>
            <a:endParaRPr lang="en-US" dirty="0"/>
          </a:p>
        </p:txBody>
      </p:sp>
      <p:sp>
        <p:nvSpPr>
          <p:cNvPr id="10" name="Content Placeholder 2"/>
          <p:cNvSpPr txBox="1">
            <a:spLocks/>
          </p:cNvSpPr>
          <p:nvPr/>
        </p:nvSpPr>
        <p:spPr>
          <a:xfrm>
            <a:off x="677863" y="1931988"/>
            <a:ext cx="10773970" cy="44783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rgbClr val="000000"/>
                </a:solidFill>
                <a:latin typeface="Arial"/>
                <a:cs typeface="Arial"/>
              </a:rPr>
              <a:t>Open AndroidManifest.xml and add the following code between </a:t>
            </a:r>
            <a:r>
              <a:rPr lang="en-US" sz="2800" b="1" i="1" dirty="0">
                <a:solidFill>
                  <a:srgbClr val="000000"/>
                </a:solidFill>
                <a:latin typeface="Arial"/>
                <a:cs typeface="Arial"/>
              </a:rPr>
              <a:t>&lt;activity&gt;</a:t>
            </a:r>
            <a:r>
              <a:rPr lang="en-US" sz="2800" dirty="0">
                <a:solidFill>
                  <a:srgbClr val="000000"/>
                </a:solidFill>
                <a:latin typeface="Arial"/>
                <a:cs typeface="Arial"/>
              </a:rPr>
              <a:t> tag:</a:t>
            </a:r>
          </a:p>
          <a:p>
            <a:pPr marL="0" indent="0">
              <a:buNone/>
            </a:pPr>
            <a:endParaRPr lang="en-US" sz="2800" dirty="0">
              <a:solidFill>
                <a:srgbClr val="000000"/>
              </a:solidFill>
              <a:latin typeface="Arial"/>
              <a:cs typeface="Aria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3" name="Picture 3" descr="Screen Shot 2017-09-04 at 2.30.23 PM.png"/>
          <p:cNvPicPr>
            <a:picLocks noChangeAspect="1"/>
          </p:cNvPicPr>
          <p:nvPr/>
        </p:nvPicPr>
        <p:blipFill>
          <a:blip r:embed="rId4"/>
          <a:stretch>
            <a:fillRect/>
          </a:stretch>
        </p:blipFill>
        <p:spPr>
          <a:xfrm>
            <a:off x="1314450" y="3562350"/>
            <a:ext cx="9145151" cy="1529778"/>
          </a:xfrm>
          <a:prstGeom prst="rect">
            <a:avLst/>
          </a:prstGeom>
        </p:spPr>
      </p:pic>
    </p:spTree>
    <p:extLst>
      <p:ext uri="{BB962C8B-B14F-4D97-AF65-F5344CB8AC3E}">
        <p14:creationId xmlns:p14="http://schemas.microsoft.com/office/powerpoint/2010/main" val="4120537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0" y="2200275"/>
            <a:ext cx="5737225" cy="2425873"/>
          </a:xfr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algn="ctr"/>
            <a:r>
              <a:rPr lang="en-US" sz="4000" dirty="0">
                <a:latin typeface="Arial"/>
                <a:cs typeface="Arial"/>
              </a:rPr>
              <a:t>Task #9</a:t>
            </a:r>
            <a:br>
              <a:rPr lang="en-US" dirty="0">
                <a:latin typeface="+mn-ea"/>
                <a:cs typeface="+mn-ea"/>
              </a:rPr>
            </a:br>
            <a:r>
              <a:rPr lang="en-US" sz="4000" dirty="0">
                <a:latin typeface="Arial"/>
                <a:cs typeface="Arial"/>
              </a:rPr>
              <a:t>Add TextInputLayout to all EditText fields</a:t>
            </a:r>
            <a:endParaRPr lang="en-US"/>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8" name="Picture 8" descr="Screen Shot 2017-09-03 at 11.05.35 AM.png"/>
          <p:cNvPicPr>
            <a:picLocks noChangeAspect="1"/>
          </p:cNvPicPr>
          <p:nvPr/>
        </p:nvPicPr>
        <p:blipFill>
          <a:blip r:embed="rId4"/>
          <a:stretch>
            <a:fillRect/>
          </a:stretch>
        </p:blipFill>
        <p:spPr>
          <a:xfrm>
            <a:off x="419100" y="1238250"/>
            <a:ext cx="5391188" cy="4636403"/>
          </a:xfrm>
          <a:prstGeom prst="rect">
            <a:avLst/>
          </a:prstGeom>
        </p:spPr>
      </p:pic>
    </p:spTree>
    <p:extLst>
      <p:ext uri="{BB962C8B-B14F-4D97-AF65-F5344CB8AC3E}">
        <p14:creationId xmlns:p14="http://schemas.microsoft.com/office/powerpoint/2010/main" val="960828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a:rPr>
              <a:t>Scroll View</a:t>
            </a:r>
            <a:endParaRPr lang="en-US" dirty="0"/>
          </a:p>
        </p:txBody>
      </p:sp>
      <p:sp>
        <p:nvSpPr>
          <p:cNvPr id="10" name="Content Placeholder 2"/>
          <p:cNvSpPr txBox="1">
            <a:spLocks/>
          </p:cNvSpPr>
          <p:nvPr/>
        </p:nvSpPr>
        <p:spPr>
          <a:xfrm>
            <a:off x="677863" y="1931988"/>
            <a:ext cx="10773970" cy="44783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tx1"/>
                </a:solidFill>
                <a:latin typeface="Arial"/>
                <a:cs typeface="Arial"/>
              </a:rPr>
              <a:t>A view group that allows the view hierarchy placed within it to be scrolled. </a:t>
            </a:r>
            <a:endParaRPr lang="en-US"/>
          </a:p>
          <a:p>
            <a:r>
              <a:rPr lang="en-US" sz="2800" dirty="0" err="1">
                <a:solidFill>
                  <a:schemeClr val="tx1"/>
                </a:solidFill>
                <a:latin typeface="Arial"/>
                <a:cs typeface="Arial"/>
              </a:rPr>
              <a:t>Scroll View</a:t>
            </a:r>
            <a:r>
              <a:rPr lang="en-US" sz="2800" dirty="0">
                <a:solidFill>
                  <a:schemeClr val="tx1"/>
                </a:solidFill>
                <a:latin typeface="Arial"/>
                <a:cs typeface="Arial"/>
              </a:rPr>
              <a:t> may have only one direct child placed within it. To add multiple views within the scroll view, make the direct child you add a view group, for example LinearLayout, and place additional views within that LinearLayout.</a:t>
            </a:r>
            <a:endParaRPr dirty="0">
              <a:solidFill>
                <a:schemeClr val="tx1"/>
              </a:solidFill>
            </a:endParaRPr>
          </a:p>
        </p:txBody>
      </p:sp>
      <p:pic>
        <p:nvPicPr>
          <p:cNvPr id="5"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2379636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5" y="2200275"/>
            <a:ext cx="11165120" cy="2425700"/>
          </a:xfr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algn="ctr"/>
            <a:r>
              <a:rPr lang="en-US" sz="4000" dirty="0">
                <a:latin typeface="Arial"/>
                <a:cs typeface="Arial"/>
              </a:rPr>
              <a:t>Task #10</a:t>
            </a:r>
            <a:br>
              <a:rPr lang="en-US" dirty="0">
                <a:latin typeface="+mn-ea"/>
                <a:cs typeface="+mn-ea"/>
              </a:rPr>
            </a:br>
            <a:r>
              <a:rPr lang="en-US" sz="4000" dirty="0">
                <a:latin typeface="Arial"/>
                <a:cs typeface="Arial"/>
              </a:rPr>
              <a:t>Add ScrollView to </a:t>
            </a:r>
            <a:r>
              <a:rPr lang="en-US" sz="4000" dirty="0" err="1">
                <a:latin typeface="Arial"/>
                <a:cs typeface="Arial"/>
              </a:rPr>
              <a:t>FormActivity</a:t>
            </a:r>
            <a:endParaRPr lang="en-US"/>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32803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0350" y="2200275"/>
            <a:ext cx="5071047" cy="1325563"/>
          </a:xfrm>
        </p:spPr>
        <p:txBody>
          <a:bodyPr>
            <a:normAutofit/>
          </a:bodyPr>
          <a:lstStyle/>
          <a:p>
            <a:pPr algn="ctr"/>
            <a:r>
              <a:rPr lang="en-US" sz="4000" dirty="0">
                <a:latin typeface="Arial Black"/>
              </a:rPr>
              <a:t>Splash Screen</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6" name="Picture 7" descr="device-2017-09-04-123837.png"/>
          <p:cNvPicPr>
            <a:picLocks noGrp="1" noChangeAspect="1"/>
          </p:cNvPicPr>
          <p:nvPr>
            <p:ph idx="1"/>
          </p:nvPr>
        </p:nvPicPr>
        <p:blipFill>
          <a:blip r:embed="rId4"/>
          <a:stretch>
            <a:fillRect/>
          </a:stretch>
        </p:blipFill>
        <p:spPr>
          <a:xfrm>
            <a:off x="409575" y="-4067175"/>
            <a:ext cx="5706453" cy="10104003"/>
          </a:xfrm>
          <a:prstGeom prst="rect">
            <a:avLst/>
          </a:prstGeom>
        </p:spPr>
      </p:pic>
    </p:spTree>
    <p:extLst>
      <p:ext uri="{BB962C8B-B14F-4D97-AF65-F5344CB8AC3E}">
        <p14:creationId xmlns:p14="http://schemas.microsoft.com/office/powerpoint/2010/main" val="200828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667000"/>
            <a:ext cx="5558989" cy="1325563"/>
          </a:xfrm>
        </p:spPr>
        <p:txBody>
          <a:bodyPr>
            <a:normAutofit/>
          </a:bodyPr>
          <a:lstStyle/>
          <a:p>
            <a:pPr algn="ctr"/>
            <a:r>
              <a:rPr lang="en-US" sz="4000" dirty="0">
                <a:latin typeface="Arial Black"/>
              </a:rPr>
              <a:t>Login Screen</a:t>
            </a:r>
            <a:endParaRPr lang="en-US" dirty="0"/>
          </a:p>
        </p:txBody>
      </p:sp>
      <p:pic>
        <p:nvPicPr>
          <p:cNvPr id="6" name="Picture 7" descr="device-2017-09-04-123753.png"/>
          <p:cNvPicPr>
            <a:picLocks noGrp="1" noChangeAspect="1"/>
          </p:cNvPicPr>
          <p:nvPr>
            <p:ph idx="1"/>
          </p:nvPr>
        </p:nvPicPr>
        <p:blipFill>
          <a:blip r:embed="rId3"/>
          <a:stretch>
            <a:fillRect/>
          </a:stretch>
        </p:blipFill>
        <p:spPr>
          <a:xfrm>
            <a:off x="7134225" y="266700"/>
            <a:ext cx="4585843" cy="8141651"/>
          </a:xfrm>
          <a:prstGeom prst="rect">
            <a:avLst/>
          </a:prstGeom>
        </p:spPr>
      </p:pic>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374408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716" y="2733675"/>
            <a:ext cx="5006547" cy="1325563"/>
          </a:xfrm>
        </p:spPr>
        <p:txBody>
          <a:bodyPr>
            <a:normAutofit/>
          </a:bodyPr>
          <a:lstStyle/>
          <a:p>
            <a:pPr algn="ctr"/>
            <a:r>
              <a:rPr lang="en-US" sz="4000" dirty="0">
                <a:latin typeface="Arial Black"/>
              </a:rPr>
              <a:t>Home Screen</a:t>
            </a:r>
            <a:endParaRPr lang="en-US" dirty="0"/>
          </a:p>
        </p:txBody>
      </p:sp>
      <p:pic>
        <p:nvPicPr>
          <p:cNvPr id="7" name="Picture 20" descr="rc_slide_background.png"/>
          <p:cNvPicPr>
            <a:picLocks noChangeAspect="1"/>
          </p:cNvPicPr>
          <p:nvPr/>
        </p:nvPicPr>
        <p:blipFill>
          <a:blip r:embed="rId3"/>
          <a:stretch>
            <a:fillRect/>
          </a:stretch>
        </p:blipFill>
        <p:spPr>
          <a:xfrm>
            <a:off x="10265433" y="4413849"/>
            <a:ext cx="1963513" cy="2442087"/>
          </a:xfrm>
          <a:prstGeom prst="rect">
            <a:avLst/>
          </a:prstGeom>
        </p:spPr>
      </p:pic>
      <p:pic>
        <p:nvPicPr>
          <p:cNvPr id="11" name="Picture 11" descr="device-2017-09-04-090500.png"/>
          <p:cNvPicPr>
            <a:picLocks noGrp="1" noChangeAspect="1"/>
          </p:cNvPicPr>
          <p:nvPr>
            <p:ph idx="1"/>
          </p:nvPr>
        </p:nvPicPr>
        <p:blipFill>
          <a:blip r:embed="rId4"/>
          <a:stretch>
            <a:fillRect/>
          </a:stretch>
        </p:blipFill>
        <p:spPr>
          <a:xfrm>
            <a:off x="542925" y="209550"/>
            <a:ext cx="5383310" cy="9548964"/>
          </a:xfrm>
          <a:prstGeom prst="rect">
            <a:avLst/>
          </a:prstGeom>
        </p:spPr>
      </p:pic>
    </p:spTree>
    <p:extLst>
      <p:ext uri="{BB962C8B-B14F-4D97-AF65-F5344CB8AC3E}">
        <p14:creationId xmlns:p14="http://schemas.microsoft.com/office/powerpoint/2010/main" val="301359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device-2017-09-04-123717.png"/>
          <p:cNvPicPr>
            <a:picLocks noGrp="1" noChangeAspect="1"/>
          </p:cNvPicPr>
          <p:nvPr>
            <p:ph idx="1"/>
          </p:nvPr>
        </p:nvPicPr>
        <p:blipFill>
          <a:blip r:embed="rId3"/>
          <a:stretch>
            <a:fillRect/>
          </a:stretch>
        </p:blipFill>
        <p:spPr>
          <a:xfrm>
            <a:off x="6029325" y="219075"/>
            <a:ext cx="5622452" cy="9989296"/>
          </a:xfrm>
          <a:prstGeom prst="rect">
            <a:avLst/>
          </a:prstGeom>
        </p:spPr>
      </p:pic>
      <p:sp>
        <p:nvSpPr>
          <p:cNvPr id="2" name="Title 1"/>
          <p:cNvSpPr>
            <a:spLocks noGrp="1"/>
          </p:cNvSpPr>
          <p:nvPr>
            <p:ph type="title"/>
          </p:nvPr>
        </p:nvSpPr>
        <p:spPr>
          <a:xfrm>
            <a:off x="504825" y="2762250"/>
            <a:ext cx="5199913" cy="1320800"/>
          </a:xfrm>
        </p:spPr>
        <p:txBody>
          <a:bodyPr>
            <a:normAutofit/>
          </a:bodyPr>
          <a:lstStyle/>
          <a:p>
            <a:pPr algn="ctr"/>
            <a:r>
              <a:rPr lang="en-US" sz="4000" dirty="0">
                <a:latin typeface="Arial Black"/>
              </a:rPr>
              <a:t>Add Form</a:t>
            </a:r>
            <a:endParaRPr lang="en-US" dirty="0"/>
          </a:p>
        </p:txBody>
      </p:sp>
      <p:pic>
        <p:nvPicPr>
          <p:cNvPr id="7" name="Picture 20" descr="rc_slide_background.png"/>
          <p:cNvPicPr>
            <a:picLocks noChangeAspect="1"/>
          </p:cNvPicPr>
          <p:nvPr/>
        </p:nvPicPr>
        <p:blipFill>
          <a:blip r:embed="rId4"/>
          <a:stretch>
            <a:fillRect/>
          </a:stretch>
        </p:blipFill>
        <p:spPr>
          <a:xfrm>
            <a:off x="10265433" y="4413849"/>
            <a:ext cx="1963513" cy="2442087"/>
          </a:xfrm>
          <a:prstGeom prst="rect">
            <a:avLst/>
          </a:prstGeom>
        </p:spPr>
      </p:pic>
    </p:spTree>
    <p:extLst>
      <p:ext uri="{BB962C8B-B14F-4D97-AF65-F5344CB8AC3E}">
        <p14:creationId xmlns:p14="http://schemas.microsoft.com/office/powerpoint/2010/main" val="11917838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53</Slides>
  <Notes>53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Rumah Coding Course "Android Basic"</vt:lpstr>
      <vt:lpstr>Course Syllabus</vt:lpstr>
      <vt:lpstr>Course Overview</vt:lpstr>
      <vt:lpstr>Course Breakdown</vt:lpstr>
      <vt:lpstr>Development Tool</vt:lpstr>
      <vt:lpstr>Splash Screen</vt:lpstr>
      <vt:lpstr>Login Screen</vt:lpstr>
      <vt:lpstr>Home Screen</vt:lpstr>
      <vt:lpstr>Add Form</vt:lpstr>
      <vt:lpstr>Detail Screen</vt:lpstr>
      <vt:lpstr>Try It!</vt:lpstr>
      <vt:lpstr>Mobile App Developments</vt:lpstr>
      <vt:lpstr>Create New Project</vt:lpstr>
      <vt:lpstr>Introduction to Android Studio</vt:lpstr>
      <vt:lpstr>Project Structure</vt:lpstr>
      <vt:lpstr>Android Manifest</vt:lpstr>
      <vt:lpstr>Java &amp; XML</vt:lpstr>
      <vt:lpstr>Sample XML Code</vt:lpstr>
      <vt:lpstr>XML</vt:lpstr>
      <vt:lpstr>Java</vt:lpstr>
      <vt:lpstr>Activity</vt:lpstr>
      <vt:lpstr>Activity is a screen</vt:lpstr>
      <vt:lpstr>Activity consist of Java and XML</vt:lpstr>
      <vt:lpstr>Task #1 Create new activity: TestActivity</vt:lpstr>
      <vt:lpstr>View</vt:lpstr>
      <vt:lpstr>What is View?</vt:lpstr>
      <vt:lpstr>TextView</vt:lpstr>
      <vt:lpstr>Button</vt:lpstr>
      <vt:lpstr>Edit Text</vt:lpstr>
      <vt:lpstr>Check Box</vt:lpstr>
      <vt:lpstr>Radio Button</vt:lpstr>
      <vt:lpstr>Spinner</vt:lpstr>
      <vt:lpstr>Image View</vt:lpstr>
      <vt:lpstr>Layout</vt:lpstr>
      <vt:lpstr>Linear Layout</vt:lpstr>
      <vt:lpstr>Task #2 Create this layout</vt:lpstr>
      <vt:lpstr>Task #3 Create this layout</vt:lpstr>
      <vt:lpstr>Task #4 Create this layout</vt:lpstr>
      <vt:lpstr>Layout Weight</vt:lpstr>
      <vt:lpstr>Task #5 Create this layout</vt:lpstr>
      <vt:lpstr>Relative Layout</vt:lpstr>
      <vt:lpstr>Task #6: Create this layout</vt:lpstr>
      <vt:lpstr>Task #7: Create this layout</vt:lpstr>
      <vt:lpstr>Tips for Creating More Complex Layout</vt:lpstr>
      <vt:lpstr>Task #8 Create form activity and create this layout</vt:lpstr>
      <vt:lpstr>Padding &amp; Margin</vt:lpstr>
      <vt:lpstr>Padding &amp; Margin</vt:lpstr>
      <vt:lpstr>Padding &amp; Margin</vt:lpstr>
      <vt:lpstr>Task #8 Give margin to your Form on all sides.</vt:lpstr>
      <vt:lpstr>Set Startup Activity</vt:lpstr>
      <vt:lpstr>Task #9 Add TextInputLayout to all EditText fields</vt:lpstr>
      <vt:lpstr>Scroll View</vt:lpstr>
      <vt:lpstr>Task #10 Add ScrollView to FormActivity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Membuat Aplikasi Android Untuk Pemula</dc:title>
  <dc:creator/>
  <cp:lastModifiedBy/>
  <cp:revision>42</cp:revision>
  <dcterms:created xsi:type="dcterms:W3CDTF">2012-07-27T01:16:44Z</dcterms:created>
  <dcterms:modified xsi:type="dcterms:W3CDTF">2017-09-11T00:58:02Z</dcterms:modified>
</cp:coreProperties>
</file>