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8"/>
  </p:notesMasterIdLst>
  <p:sldIdLst>
    <p:sldId id="256" r:id="rId2"/>
    <p:sldId id="306" r:id="rId3"/>
    <p:sldId id="310" r:id="rId4"/>
    <p:sldId id="346" r:id="rId5"/>
    <p:sldId id="340" r:id="rId6"/>
    <p:sldId id="341" r:id="rId7"/>
    <p:sldId id="342" r:id="rId8"/>
    <p:sldId id="283" r:id="rId9"/>
    <p:sldId id="347" r:id="rId10"/>
    <p:sldId id="270" r:id="rId11"/>
    <p:sldId id="343" r:id="rId12"/>
    <p:sldId id="298" r:id="rId13"/>
    <p:sldId id="307" r:id="rId14"/>
    <p:sldId id="312" r:id="rId15"/>
    <p:sldId id="311" r:id="rId16"/>
    <p:sldId id="339" r:id="rId17"/>
    <p:sldId id="309" r:id="rId18"/>
    <p:sldId id="308" r:id="rId19"/>
    <p:sldId id="313" r:id="rId20"/>
    <p:sldId id="315" r:id="rId21"/>
    <p:sldId id="266" r:id="rId22"/>
    <p:sldId id="321" r:id="rId23"/>
    <p:sldId id="314" r:id="rId24"/>
    <p:sldId id="316" r:id="rId25"/>
    <p:sldId id="330" r:id="rId26"/>
    <p:sldId id="331" r:id="rId27"/>
    <p:sldId id="317" r:id="rId28"/>
    <p:sldId id="318" r:id="rId29"/>
    <p:sldId id="319" r:id="rId30"/>
    <p:sldId id="320" r:id="rId31"/>
    <p:sldId id="322" r:id="rId32"/>
    <p:sldId id="323" r:id="rId33"/>
    <p:sldId id="324" r:id="rId34"/>
    <p:sldId id="325" r:id="rId35"/>
    <p:sldId id="327" r:id="rId36"/>
    <p:sldId id="328" r:id="rId37"/>
    <p:sldId id="329" r:id="rId38"/>
    <p:sldId id="332" r:id="rId39"/>
    <p:sldId id="333" r:id="rId40"/>
    <p:sldId id="334" r:id="rId41"/>
    <p:sldId id="344" r:id="rId42"/>
    <p:sldId id="335" r:id="rId43"/>
    <p:sldId id="336" r:id="rId44"/>
    <p:sldId id="337" r:id="rId45"/>
    <p:sldId id="338" r:id="rId46"/>
    <p:sldId id="34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huqita Fazry" userId="46cf979c9b0e63eb" providerId="Windows Live" clId="Web-{98B2FEF0-7B53-4026-B45C-5A1F7760A4F9}"/>
    <pc:docChg chg="modSld">
      <pc:chgData name="Lhuqita Fazry" userId="46cf979c9b0e63eb" providerId="Windows Live" clId="Web-{98B2FEF0-7B53-4026-B45C-5A1F7760A4F9}" dt="2018-03-14T00:53:55.713" v="18"/>
      <pc:docMkLst>
        <pc:docMk/>
      </pc:docMkLst>
      <pc:sldChg chg="modSp">
        <pc:chgData name="Lhuqita Fazry" userId="46cf979c9b0e63eb" providerId="Windows Live" clId="Web-{98B2FEF0-7B53-4026-B45C-5A1F7760A4F9}" dt="2018-03-14T00:48:29.781" v="13"/>
        <pc:sldMkLst>
          <pc:docMk/>
          <pc:sldMk cId="3280904614" sldId="311"/>
        </pc:sldMkLst>
        <pc:spChg chg="mod">
          <ac:chgData name="Lhuqita Fazry" userId="46cf979c9b0e63eb" providerId="Windows Live" clId="Web-{98B2FEF0-7B53-4026-B45C-5A1F7760A4F9}" dt="2018-03-14T00:48:29.781" v="13"/>
          <ac:spMkLst>
            <pc:docMk/>
            <pc:sldMk cId="3280904614" sldId="311"/>
            <ac:spMk id="2" creationId="{00000000-0000-0000-0000-000000000000}"/>
          </ac:spMkLst>
        </pc:spChg>
      </pc:sldChg>
      <pc:sldChg chg="modSp">
        <pc:chgData name="Lhuqita Fazry" userId="46cf979c9b0e63eb" providerId="Windows Live" clId="Web-{98B2FEF0-7B53-4026-B45C-5A1F7760A4F9}" dt="2018-03-14T00:48:14.546" v="10"/>
        <pc:sldMkLst>
          <pc:docMk/>
          <pc:sldMk cId="2539326584" sldId="312"/>
        </pc:sldMkLst>
        <pc:picChg chg="mod">
          <ac:chgData name="Lhuqita Fazry" userId="46cf979c9b0e63eb" providerId="Windows Live" clId="Web-{98B2FEF0-7B53-4026-B45C-5A1F7760A4F9}" dt="2018-03-14T00:48:14.546" v="10"/>
          <ac:picMkLst>
            <pc:docMk/>
            <pc:sldMk cId="2539326584" sldId="312"/>
            <ac:picMk id="3" creationId="{00000000-0000-0000-0000-000000000000}"/>
          </ac:picMkLst>
        </pc:picChg>
      </pc:sldChg>
      <pc:sldChg chg="addSp delSp modSp">
        <pc:chgData name="Lhuqita Fazry" userId="46cf979c9b0e63eb" providerId="Windows Live" clId="Web-{98B2FEF0-7B53-4026-B45C-5A1F7760A4F9}" dt="2018-03-14T00:53:55.713" v="18"/>
        <pc:sldMkLst>
          <pc:docMk/>
          <pc:sldMk cId="800387732" sldId="321"/>
        </pc:sldMkLst>
        <pc:picChg chg="del">
          <ac:chgData name="Lhuqita Fazry" userId="46cf979c9b0e63eb" providerId="Windows Live" clId="Web-{98B2FEF0-7B53-4026-B45C-5A1F7760A4F9}" dt="2018-03-14T00:53:30.399" v="15"/>
          <ac:picMkLst>
            <pc:docMk/>
            <pc:sldMk cId="800387732" sldId="321"/>
            <ac:picMk id="3" creationId="{00000000-0000-0000-0000-000000000000}"/>
          </ac:picMkLst>
        </pc:picChg>
        <pc:picChg chg="add mod">
          <ac:chgData name="Lhuqita Fazry" userId="46cf979c9b0e63eb" providerId="Windows Live" clId="Web-{98B2FEF0-7B53-4026-B45C-5A1F7760A4F9}" dt="2018-03-14T00:53:55.713" v="18"/>
          <ac:picMkLst>
            <pc:docMk/>
            <pc:sldMk cId="800387732" sldId="321"/>
            <ac:picMk id="4" creationId="{23682C22-033A-4803-86FC-B07186880F08}"/>
          </ac:picMkLst>
        </pc:picChg>
      </pc:sldChg>
      <pc:sldChg chg="addSp modSp">
        <pc:chgData name="Lhuqita Fazry" userId="46cf979c9b0e63eb" providerId="Windows Live" clId="Web-{98B2FEF0-7B53-4026-B45C-5A1F7760A4F9}" dt="2018-03-14T00:47:48.410" v="8"/>
        <pc:sldMkLst>
          <pc:docMk/>
          <pc:sldMk cId="3435740602" sldId="343"/>
        </pc:sldMkLst>
        <pc:spChg chg="mod">
          <ac:chgData name="Lhuqita Fazry" userId="46cf979c9b0e63eb" providerId="Windows Live" clId="Web-{98B2FEF0-7B53-4026-B45C-5A1F7760A4F9}" dt="2018-03-14T00:47:48.410" v="8"/>
          <ac:spMkLst>
            <pc:docMk/>
            <pc:sldMk cId="3435740602" sldId="343"/>
            <ac:spMk id="2" creationId="{00000000-0000-0000-0000-000000000000}"/>
          </ac:spMkLst>
        </pc:spChg>
        <pc:picChg chg="add mod">
          <ac:chgData name="Lhuqita Fazry" userId="46cf979c9b0e63eb" providerId="Windows Live" clId="Web-{98B2FEF0-7B53-4026-B45C-5A1F7760A4F9}" dt="2018-03-14T00:47:20.800" v="4"/>
          <ac:picMkLst>
            <pc:docMk/>
            <pc:sldMk cId="3435740602" sldId="343"/>
            <ac:picMk id="3" creationId="{4E3C9C17-C05D-4A01-9DBC-21C7661B4DF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1EC2B-942B-4D35-8DC3-BC78FA733E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C0D1C6B-C53E-4CBE-8036-2715566C7203}">
      <dgm:prSet phldrT="[Text]"/>
      <dgm:spPr/>
      <dgm:t>
        <a:bodyPr/>
        <a:lstStyle/>
        <a:p>
          <a:r>
            <a:rPr lang="en-US" dirty="0">
              <a:latin typeface="Arial"/>
              <a:cs typeface="Arial"/>
            </a:rPr>
            <a:t>Day 2</a:t>
          </a:r>
        </a:p>
      </dgm:t>
    </dgm:pt>
    <dgm:pt modelId="{AB13E981-4684-4814-808C-534255B3B712}" type="parTrans" cxnId="{4FBC0E90-A821-4D49-B653-D8B278689DFA}">
      <dgm:prSet/>
      <dgm:spPr/>
      <dgm:t>
        <a:bodyPr/>
        <a:lstStyle/>
        <a:p>
          <a:endParaRPr lang="en-US"/>
        </a:p>
      </dgm:t>
    </dgm:pt>
    <dgm:pt modelId="{A919A177-5BA6-4C97-B854-4A08056C8AFD}" type="sibTrans" cxnId="{4FBC0E90-A821-4D49-B653-D8B278689DFA}">
      <dgm:prSet/>
      <dgm:spPr/>
      <dgm:t>
        <a:bodyPr/>
        <a:lstStyle/>
        <a:p>
          <a:endParaRPr lang="en-US"/>
        </a:p>
      </dgm:t>
    </dgm:pt>
    <dgm:pt modelId="{67DB259A-9C1F-45F2-8A77-6546E3ED6356}">
      <dgm:prSet phldrT="[Text]"/>
      <dgm:spPr/>
      <dgm:t>
        <a:bodyPr/>
        <a:lstStyle/>
        <a:p>
          <a:r>
            <a:rPr lang="en-US" sz="2600" dirty="0">
              <a:latin typeface="Arial"/>
              <a:cs typeface="Arial"/>
            </a:rPr>
            <a:t>Form Validation</a:t>
          </a:r>
        </a:p>
      </dgm:t>
    </dgm:pt>
    <dgm:pt modelId="{80FD663C-02E5-41B6-8DD8-CE33C24542EA}" type="parTrans" cxnId="{B3303F21-4D00-4AC4-8EA4-3A116BEDCCD1}">
      <dgm:prSet/>
      <dgm:spPr/>
    </dgm:pt>
    <dgm:pt modelId="{9C491100-18B3-4D8C-8DC6-3E052F34A5C8}" type="sibTrans" cxnId="{B3303F21-4D00-4AC4-8EA4-3A116BEDCCD1}">
      <dgm:prSet/>
      <dgm:spPr/>
    </dgm:pt>
    <dgm:pt modelId="{BB8F1095-DADB-41E3-9E35-6B69C5C84201}">
      <dgm:prSet phldrT="[Text]"/>
      <dgm:spPr/>
      <dgm:t>
        <a:bodyPr/>
        <a:lstStyle/>
        <a:p>
          <a:r>
            <a:rPr lang="en-US" sz="2600" dirty="0">
              <a:latin typeface="Arial"/>
              <a:cs typeface="Arial"/>
            </a:rPr>
            <a:t>Intro to SQLite</a:t>
          </a:r>
        </a:p>
      </dgm:t>
    </dgm:pt>
    <dgm:pt modelId="{A667D0CA-5AAF-4CF2-92D4-FAF4538FF602}" type="parTrans" cxnId="{7100B033-280F-4CFF-98D8-9AFB798C9789}">
      <dgm:prSet/>
      <dgm:spPr/>
    </dgm:pt>
    <dgm:pt modelId="{36D55B80-1CDF-4F15-B937-B64690672FF2}" type="sibTrans" cxnId="{7100B033-280F-4CFF-98D8-9AFB798C9789}">
      <dgm:prSet/>
      <dgm:spPr/>
    </dgm:pt>
    <dgm:pt modelId="{AD14C864-CD31-488E-9679-7335705FF60B}">
      <dgm:prSet phldrT="[Text]"/>
      <dgm:spPr/>
      <dgm:t>
        <a:bodyPr/>
        <a:lstStyle/>
        <a:p>
          <a:r>
            <a:rPr lang="en-US" sz="2600" dirty="0">
              <a:solidFill>
                <a:srgbClr val="538135"/>
              </a:solidFill>
              <a:latin typeface="Arial"/>
              <a:cs typeface="Arial"/>
            </a:rPr>
            <a:t>Create Model</a:t>
          </a:r>
        </a:p>
      </dgm:t>
    </dgm:pt>
    <dgm:pt modelId="{1BDC4C4A-4E30-4844-A7D2-D462DADB32F9}" type="parTrans" cxnId="{DD11790C-A57F-452A-91ED-33B45F21D0F0}">
      <dgm:prSet/>
      <dgm:spPr/>
    </dgm:pt>
    <dgm:pt modelId="{167A5FD7-37BA-490B-997C-9AEEA80D20D9}" type="sibTrans" cxnId="{DD11790C-A57F-452A-91ED-33B45F21D0F0}">
      <dgm:prSet/>
      <dgm:spPr/>
    </dgm:pt>
    <dgm:pt modelId="{81DEA0A3-54C5-4D0F-9C98-380350864051}">
      <dgm:prSet phldrT="[Text]"/>
      <dgm:spPr/>
      <dgm:t>
        <a:bodyPr/>
        <a:lstStyle/>
        <a:p>
          <a:r>
            <a:rPr lang="en-US" sz="2600" dirty="0">
              <a:solidFill>
                <a:srgbClr val="538135"/>
              </a:solidFill>
              <a:latin typeface="Arial"/>
              <a:cs typeface="Arial"/>
            </a:rPr>
            <a:t>Save Data</a:t>
          </a:r>
        </a:p>
      </dgm:t>
    </dgm:pt>
    <dgm:pt modelId="{F30049FF-DAB4-4104-B313-5071F441E74D}" type="parTrans" cxnId="{397FD9A5-4AD5-48F6-8A07-1BDEAE6F8C01}">
      <dgm:prSet/>
      <dgm:spPr/>
    </dgm:pt>
    <dgm:pt modelId="{3F949ECE-54BC-4048-B195-3A243BA99023}" type="sibTrans" cxnId="{397FD9A5-4AD5-48F6-8A07-1BDEAE6F8C01}">
      <dgm:prSet/>
      <dgm:spPr/>
    </dgm:pt>
    <dgm:pt modelId="{6B817F6E-8B84-4C26-BE27-FF990D89581E}">
      <dgm:prSet phldrT="[Text]"/>
      <dgm:spPr/>
      <dgm:t>
        <a:bodyPr/>
        <a:lstStyle/>
        <a:p>
          <a:r>
            <a:rPr lang="en-US" sz="2600" dirty="0" err="1">
              <a:solidFill>
                <a:srgbClr val="000000"/>
              </a:solidFill>
              <a:latin typeface="Arial"/>
              <a:cs typeface="Arial"/>
            </a:rPr>
            <a:t>List View</a:t>
          </a:r>
          <a:endParaRPr lang="en-US" sz="2600" dirty="0">
            <a:solidFill>
              <a:srgbClr val="000000"/>
            </a:solidFill>
            <a:latin typeface="Arial"/>
            <a:cs typeface="Arial"/>
          </a:endParaRPr>
        </a:p>
      </dgm:t>
    </dgm:pt>
    <dgm:pt modelId="{7714C579-491D-4DC7-9EB8-97ED367D4ED1}" type="parTrans" cxnId="{530B38F8-F3A8-4E4C-9DE9-945FBE730AE3}">
      <dgm:prSet/>
      <dgm:spPr/>
    </dgm:pt>
    <dgm:pt modelId="{61F87253-F8FB-4840-B60C-E09DC3AE6A33}" type="sibTrans" cxnId="{530B38F8-F3A8-4E4C-9DE9-945FBE730AE3}">
      <dgm:prSet/>
      <dgm:spPr/>
    </dgm:pt>
    <dgm:pt modelId="{8D638730-D662-4B58-8957-DC402ED8BCA2}">
      <dgm:prSet phldrT="[Text]"/>
      <dgm:spPr/>
      <dgm:t>
        <a:bodyPr/>
        <a:lstStyle/>
        <a:p>
          <a:r>
            <a:rPr lang="en-US" sz="2600" dirty="0" err="1">
              <a:solidFill>
                <a:srgbClr val="000000"/>
              </a:solidFill>
              <a:latin typeface="Arial"/>
              <a:cs typeface="Arial"/>
            </a:rPr>
            <a:t>Array Adapter</a:t>
          </a:r>
          <a:endParaRPr lang="en-US" sz="2600" dirty="0">
            <a:solidFill>
              <a:srgbClr val="000000"/>
            </a:solidFill>
            <a:latin typeface="Arial"/>
            <a:cs typeface="Arial"/>
          </a:endParaRPr>
        </a:p>
      </dgm:t>
    </dgm:pt>
    <dgm:pt modelId="{D3CB7C07-A048-4C2C-B6D2-F21F085707D5}" type="parTrans" cxnId="{5B34DB68-E833-4903-ACD4-1A9E516E90BF}">
      <dgm:prSet/>
      <dgm:spPr/>
    </dgm:pt>
    <dgm:pt modelId="{B54CA80C-DBCD-4273-AA4C-ACE0CE10EF7A}" type="sibTrans" cxnId="{5B34DB68-E833-4903-ACD4-1A9E516E90BF}">
      <dgm:prSet/>
      <dgm:spPr/>
    </dgm:pt>
    <dgm:pt modelId="{80FDE5EF-A6A7-4BA4-9739-E637144CD803}">
      <dgm:prSet phldrT="[Text]"/>
      <dgm:spPr/>
      <dgm:t>
        <a:bodyPr/>
        <a:lstStyle/>
        <a:p>
          <a:r>
            <a:rPr lang="en-US" dirty="0">
              <a:latin typeface="Arial"/>
              <a:cs typeface="Arial"/>
            </a:rPr>
            <a:t>Toast</a:t>
          </a:r>
        </a:p>
      </dgm:t>
    </dgm:pt>
    <dgm:pt modelId="{5B003C56-F126-4C1F-A360-B690B0E902C9}" type="parTrans" cxnId="{8455F808-EE1C-461D-ADFD-FC671F8615DC}">
      <dgm:prSet/>
      <dgm:spPr/>
    </dgm:pt>
    <dgm:pt modelId="{14763BD2-D3DD-4743-953D-30A5558D8A4A}" type="sibTrans" cxnId="{8455F808-EE1C-461D-ADFD-FC671F8615DC}">
      <dgm:prSet/>
      <dgm:spPr/>
    </dgm:pt>
    <dgm:pt modelId="{0E708DCB-E4EC-4D51-B1D4-A5A079ABB0FB}">
      <dgm:prSet phldrT="[Text]"/>
      <dgm:spPr/>
      <dgm:t>
        <a:bodyPr/>
        <a:lstStyle/>
        <a:p>
          <a:r>
            <a:rPr lang="en-US" dirty="0">
              <a:latin typeface="Arial"/>
              <a:cs typeface="Arial"/>
            </a:rPr>
            <a:t>Menus</a:t>
          </a:r>
        </a:p>
      </dgm:t>
    </dgm:pt>
    <dgm:pt modelId="{91B69935-F9E2-4891-9198-4D9980ADB7DD}" type="parTrans" cxnId="{FF5FF854-A0DB-4CC6-A795-141C57EA034D}">
      <dgm:prSet/>
      <dgm:spPr/>
    </dgm:pt>
    <dgm:pt modelId="{31E8DAD5-C7FE-47A6-B61E-426506E27477}" type="sibTrans" cxnId="{FF5FF854-A0DB-4CC6-A795-141C57EA034D}">
      <dgm:prSet/>
      <dgm:spPr/>
    </dgm:pt>
    <dgm:pt modelId="{EDD9F163-7D8D-4AA5-98CB-527FAAA321BB}" type="pres">
      <dgm:prSet presAssocID="{D9B1EC2B-942B-4D35-8DC3-BC78FA733E4D}" presName="Name0" presStyleCnt="0">
        <dgm:presLayoutVars>
          <dgm:dir/>
          <dgm:animLvl val="lvl"/>
          <dgm:resizeHandles val="exact"/>
        </dgm:presLayoutVars>
      </dgm:prSet>
      <dgm:spPr/>
    </dgm:pt>
    <dgm:pt modelId="{D3593B50-0CAB-45D1-BB60-428576CAE03D}" type="pres">
      <dgm:prSet presAssocID="{9C0D1C6B-C53E-4CBE-8036-2715566C7203}" presName="composite" presStyleCnt="0"/>
      <dgm:spPr/>
    </dgm:pt>
    <dgm:pt modelId="{101351B6-5FEB-42B4-9C72-F54E8852C9ED}" type="pres">
      <dgm:prSet presAssocID="{9C0D1C6B-C53E-4CBE-8036-2715566C7203}" presName="parTx" presStyleLbl="alignNode1" presStyleIdx="0" presStyleCnt="1">
        <dgm:presLayoutVars>
          <dgm:chMax val="0"/>
          <dgm:chPref val="0"/>
          <dgm:bulletEnabled val="1"/>
        </dgm:presLayoutVars>
      </dgm:prSet>
      <dgm:spPr/>
    </dgm:pt>
    <dgm:pt modelId="{C406A3FC-04DE-4FDA-A63B-40DED793E08D}" type="pres">
      <dgm:prSet presAssocID="{9C0D1C6B-C53E-4CBE-8036-2715566C7203}" presName="desTx" presStyleLbl="alignAccFollowNode1" presStyleIdx="0" presStyleCnt="1">
        <dgm:presLayoutVars>
          <dgm:bulletEnabled val="1"/>
        </dgm:presLayoutVars>
      </dgm:prSet>
      <dgm:spPr/>
    </dgm:pt>
  </dgm:ptLst>
  <dgm:cxnLst>
    <dgm:cxn modelId="{EB7A1A06-E8CC-4B2B-AA8E-5D679FE8BBCB}" type="presOf" srcId="{6B817F6E-8B84-4C26-BE27-FF990D89581E}" destId="{C406A3FC-04DE-4FDA-A63B-40DED793E08D}" srcOrd="0" destOrd="6" presId="urn:microsoft.com/office/officeart/2005/8/layout/hList1"/>
    <dgm:cxn modelId="{8455F808-EE1C-461D-ADFD-FC671F8615DC}" srcId="{9C0D1C6B-C53E-4CBE-8036-2715566C7203}" destId="{80FDE5EF-A6A7-4BA4-9739-E637144CD803}" srcOrd="0" destOrd="0" parTransId="{5B003C56-F126-4C1F-A360-B690B0E902C9}" sibTransId="{14763BD2-D3DD-4743-953D-30A5558D8A4A}"/>
    <dgm:cxn modelId="{83FB6C0C-8DC5-4EE3-BE71-C8D965BC5682}" type="presOf" srcId="{81DEA0A3-54C5-4D0F-9C98-380350864051}" destId="{C406A3FC-04DE-4FDA-A63B-40DED793E08D}" srcOrd="0" destOrd="5" presId="urn:microsoft.com/office/officeart/2005/8/layout/hList1"/>
    <dgm:cxn modelId="{DD11790C-A57F-452A-91ED-33B45F21D0F0}" srcId="{9C0D1C6B-C53E-4CBE-8036-2715566C7203}" destId="{AD14C864-CD31-488E-9679-7335705FF60B}" srcOrd="4" destOrd="0" parTransId="{1BDC4C4A-4E30-4844-A7D2-D462DADB32F9}" sibTransId="{167A5FD7-37BA-490B-997C-9AEEA80D20D9}"/>
    <dgm:cxn modelId="{24848616-3485-4351-BBE9-A91FA07A128E}" type="presOf" srcId="{AD14C864-CD31-488E-9679-7335705FF60B}" destId="{C406A3FC-04DE-4FDA-A63B-40DED793E08D}" srcOrd="0" destOrd="4" presId="urn:microsoft.com/office/officeart/2005/8/layout/hList1"/>
    <dgm:cxn modelId="{89658916-91FF-4EF6-9C45-D87A6C8FB563}" type="presOf" srcId="{67DB259A-9C1F-45F2-8A77-6546E3ED6356}" destId="{C406A3FC-04DE-4FDA-A63B-40DED793E08D}" srcOrd="0" destOrd="2" presId="urn:microsoft.com/office/officeart/2005/8/layout/hList1"/>
    <dgm:cxn modelId="{B3303F21-4D00-4AC4-8EA4-3A116BEDCCD1}" srcId="{9C0D1C6B-C53E-4CBE-8036-2715566C7203}" destId="{67DB259A-9C1F-45F2-8A77-6546E3ED6356}" srcOrd="2" destOrd="0" parTransId="{80FD663C-02E5-41B6-8DD8-CE33C24542EA}" sibTransId="{9C491100-18B3-4D8C-8DC6-3E052F34A5C8}"/>
    <dgm:cxn modelId="{27248023-7AA0-4516-B763-906E60E80212}" type="presOf" srcId="{80FDE5EF-A6A7-4BA4-9739-E637144CD803}" destId="{C406A3FC-04DE-4FDA-A63B-40DED793E08D}" srcOrd="0" destOrd="0" presId="urn:microsoft.com/office/officeart/2005/8/layout/hList1"/>
    <dgm:cxn modelId="{7100B033-280F-4CFF-98D8-9AFB798C9789}" srcId="{9C0D1C6B-C53E-4CBE-8036-2715566C7203}" destId="{BB8F1095-DADB-41E3-9E35-6B69C5C84201}" srcOrd="3" destOrd="0" parTransId="{A667D0CA-5AAF-4CF2-92D4-FAF4538FF602}" sibTransId="{36D55B80-1CDF-4F15-B937-B64690672FF2}"/>
    <dgm:cxn modelId="{5B34DB68-E833-4903-ACD4-1A9E516E90BF}" srcId="{9C0D1C6B-C53E-4CBE-8036-2715566C7203}" destId="{8D638730-D662-4B58-8957-DC402ED8BCA2}" srcOrd="7" destOrd="0" parTransId="{D3CB7C07-A048-4C2C-B6D2-F21F085707D5}" sibTransId="{B54CA80C-DBCD-4273-AA4C-ACE0CE10EF7A}"/>
    <dgm:cxn modelId="{FF5FF854-A0DB-4CC6-A795-141C57EA034D}" srcId="{9C0D1C6B-C53E-4CBE-8036-2715566C7203}" destId="{0E708DCB-E4EC-4D51-B1D4-A5A079ABB0FB}" srcOrd="1" destOrd="0" parTransId="{91B69935-F9E2-4891-9198-4D9980ADB7DD}" sibTransId="{31E8DAD5-C7FE-47A6-B61E-426506E27477}"/>
    <dgm:cxn modelId="{02599B85-54DA-47BA-8241-58C1E1A9EAEA}" type="presOf" srcId="{BB8F1095-DADB-41E3-9E35-6B69C5C84201}" destId="{C406A3FC-04DE-4FDA-A63B-40DED793E08D}" srcOrd="0" destOrd="3" presId="urn:microsoft.com/office/officeart/2005/8/layout/hList1"/>
    <dgm:cxn modelId="{4FBC0E90-A821-4D49-B653-D8B278689DFA}" srcId="{D9B1EC2B-942B-4D35-8DC3-BC78FA733E4D}" destId="{9C0D1C6B-C53E-4CBE-8036-2715566C7203}" srcOrd="0" destOrd="0" parTransId="{AB13E981-4684-4814-808C-534255B3B712}" sibTransId="{A919A177-5BA6-4C97-B854-4A08056C8AFD}"/>
    <dgm:cxn modelId="{D78110A0-9B02-41D6-8903-C6CDA79A9580}" type="presOf" srcId="{D9B1EC2B-942B-4D35-8DC3-BC78FA733E4D}" destId="{EDD9F163-7D8D-4AA5-98CB-527FAAA321BB}" srcOrd="0" destOrd="0" presId="urn:microsoft.com/office/officeart/2005/8/layout/hList1"/>
    <dgm:cxn modelId="{397FD9A5-4AD5-48F6-8A07-1BDEAE6F8C01}" srcId="{9C0D1C6B-C53E-4CBE-8036-2715566C7203}" destId="{81DEA0A3-54C5-4D0F-9C98-380350864051}" srcOrd="5" destOrd="0" parTransId="{F30049FF-DAB4-4104-B313-5071F441E74D}" sibTransId="{3F949ECE-54BC-4048-B195-3A243BA99023}"/>
    <dgm:cxn modelId="{B19D7BC2-A182-446C-B776-A91D734BBABB}" type="presOf" srcId="{8D638730-D662-4B58-8957-DC402ED8BCA2}" destId="{C406A3FC-04DE-4FDA-A63B-40DED793E08D}" srcOrd="0" destOrd="7" presId="urn:microsoft.com/office/officeart/2005/8/layout/hList1"/>
    <dgm:cxn modelId="{BE60A3C8-2059-4891-A92A-73099E884DF0}" type="presOf" srcId="{9C0D1C6B-C53E-4CBE-8036-2715566C7203}" destId="{101351B6-5FEB-42B4-9C72-F54E8852C9ED}" srcOrd="0" destOrd="0" presId="urn:microsoft.com/office/officeart/2005/8/layout/hList1"/>
    <dgm:cxn modelId="{734835EB-0E38-483B-9635-D90607124439}" type="presOf" srcId="{0E708DCB-E4EC-4D51-B1D4-A5A079ABB0FB}" destId="{C406A3FC-04DE-4FDA-A63B-40DED793E08D}" srcOrd="0" destOrd="1" presId="urn:microsoft.com/office/officeart/2005/8/layout/hList1"/>
    <dgm:cxn modelId="{530B38F8-F3A8-4E4C-9DE9-945FBE730AE3}" srcId="{9C0D1C6B-C53E-4CBE-8036-2715566C7203}" destId="{6B817F6E-8B84-4C26-BE27-FF990D89581E}" srcOrd="6" destOrd="0" parTransId="{7714C579-491D-4DC7-9EB8-97ED367D4ED1}" sibTransId="{61F87253-F8FB-4840-B60C-E09DC3AE6A33}"/>
    <dgm:cxn modelId="{DFEB485C-3F7D-4579-97DC-4045279A08FA}" type="presParOf" srcId="{EDD9F163-7D8D-4AA5-98CB-527FAAA321BB}" destId="{D3593B50-0CAB-45D1-BB60-428576CAE03D}" srcOrd="0" destOrd="0" presId="urn:microsoft.com/office/officeart/2005/8/layout/hList1"/>
    <dgm:cxn modelId="{277FD525-8ED2-45C3-8D54-EFB32780399E}" type="presParOf" srcId="{D3593B50-0CAB-45D1-BB60-428576CAE03D}" destId="{101351B6-5FEB-42B4-9C72-F54E8852C9ED}" srcOrd="0" destOrd="0" presId="urn:microsoft.com/office/officeart/2005/8/layout/hList1"/>
    <dgm:cxn modelId="{3C2F07FA-0235-4AD5-988A-FCD18696B0E6}" type="presParOf" srcId="{D3593B50-0CAB-45D1-BB60-428576CAE03D}" destId="{C406A3FC-04DE-4FDA-A63B-40DED793E08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54028-93A5-49B8-A00D-38AF2F86E49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8BAEF0E-2BFF-4AC1-9098-89695DFE9E31}">
      <dgm:prSet phldrT="[Text]"/>
      <dgm:spPr/>
      <dgm:t>
        <a:bodyPr/>
        <a:lstStyle/>
        <a:p>
          <a:r>
            <a:rPr lang="en-US" sz="2000" dirty="0">
              <a:latin typeface="Arial"/>
              <a:cs typeface="Arial"/>
            </a:rPr>
            <a:t>MDPI</a:t>
          </a:r>
          <a:endParaRPr lang="en-US" sz="2000" dirty="0">
            <a:solidFill>
              <a:srgbClr val="010000"/>
            </a:solidFill>
            <a:latin typeface="Arial"/>
            <a:cs typeface="Arial"/>
          </a:endParaRPr>
        </a:p>
      </dgm:t>
    </dgm:pt>
    <dgm:pt modelId="{94AA883E-ECD9-4148-B5F9-BE6215FFF0CF}" type="parTrans" cxnId="{909DA5FD-5BA7-481F-8DB7-919434AC08A5}">
      <dgm:prSet/>
      <dgm:spPr/>
      <dgm:t>
        <a:bodyPr/>
        <a:lstStyle/>
        <a:p>
          <a:endParaRPr lang="en-US"/>
        </a:p>
      </dgm:t>
    </dgm:pt>
    <dgm:pt modelId="{0D46F7BC-7512-4EA3-961B-BAA9F020B459}" type="sibTrans" cxnId="{909DA5FD-5BA7-481F-8DB7-919434AC08A5}">
      <dgm:prSet/>
      <dgm:spPr/>
      <dgm:t>
        <a:bodyPr/>
        <a:lstStyle/>
        <a:p>
          <a:endParaRPr lang="en-US"/>
        </a:p>
      </dgm:t>
    </dgm:pt>
    <dgm:pt modelId="{0DB7A827-97BA-4FAC-B9E8-30A70D6E8673}">
      <dgm:prSet phldrT="[Text]"/>
      <dgm:spPr/>
      <dgm:t>
        <a:bodyPr/>
        <a:lstStyle/>
        <a:p>
          <a:r>
            <a:rPr lang="en-US" sz="2000" dirty="0">
              <a:latin typeface="Arial"/>
              <a:cs typeface="Arial"/>
            </a:rPr>
            <a:t>HDPI</a:t>
          </a:r>
        </a:p>
      </dgm:t>
    </dgm:pt>
    <dgm:pt modelId="{8E849816-62B8-4ACF-96BA-9FC9417D44B8}" type="parTrans" cxnId="{19129273-5F11-4020-BAA6-CA33070FB581}">
      <dgm:prSet/>
      <dgm:spPr/>
      <dgm:t>
        <a:bodyPr/>
        <a:lstStyle/>
        <a:p>
          <a:endParaRPr lang="en-US"/>
        </a:p>
      </dgm:t>
    </dgm:pt>
    <dgm:pt modelId="{2D127E71-3691-4702-B342-15F22EAA75CB}" type="sibTrans" cxnId="{19129273-5F11-4020-BAA6-CA33070FB581}">
      <dgm:prSet/>
      <dgm:spPr/>
      <dgm:t>
        <a:bodyPr/>
        <a:lstStyle/>
        <a:p>
          <a:endParaRPr lang="en-US"/>
        </a:p>
      </dgm:t>
    </dgm:pt>
    <dgm:pt modelId="{1ABBFB95-89C8-4E6B-AE82-CDC915F95BA2}">
      <dgm:prSet phldrT="[Text]"/>
      <dgm:spPr/>
      <dgm:t>
        <a:bodyPr/>
        <a:lstStyle/>
        <a:p>
          <a:r>
            <a:rPr lang="en-US" sz="2000" dirty="0">
              <a:latin typeface="Arial"/>
              <a:cs typeface="Arial"/>
            </a:rPr>
            <a:t>XHDPI</a:t>
          </a:r>
        </a:p>
      </dgm:t>
    </dgm:pt>
    <dgm:pt modelId="{344C80BE-B851-4A8C-8B4F-67F3E63603B8}" type="parTrans" cxnId="{3B5CCF3A-2E08-409D-A993-DBCF0CA4519B}">
      <dgm:prSet/>
      <dgm:spPr/>
      <dgm:t>
        <a:bodyPr/>
        <a:lstStyle/>
        <a:p>
          <a:endParaRPr lang="en-US"/>
        </a:p>
      </dgm:t>
    </dgm:pt>
    <dgm:pt modelId="{496A225E-3652-4FB0-A50E-03F662C7148F}" type="sibTrans" cxnId="{3B5CCF3A-2E08-409D-A993-DBCF0CA4519B}">
      <dgm:prSet/>
      <dgm:spPr/>
      <dgm:t>
        <a:bodyPr/>
        <a:lstStyle/>
        <a:p>
          <a:endParaRPr lang="en-US"/>
        </a:p>
      </dgm:t>
    </dgm:pt>
    <dgm:pt modelId="{D235CBF2-DA78-450B-B10C-83EB768059D9}">
      <dgm:prSet phldrT="[Text]"/>
      <dgm:spPr/>
      <dgm:t>
        <a:bodyPr/>
        <a:lstStyle/>
        <a:p>
          <a:r>
            <a:rPr lang="en-US" sz="2000" dirty="0">
              <a:latin typeface="Arial"/>
              <a:cs typeface="Arial"/>
            </a:rPr>
            <a:t>XXHDPI</a:t>
          </a:r>
        </a:p>
      </dgm:t>
    </dgm:pt>
    <dgm:pt modelId="{6D30EE77-369B-4372-9B6F-D3FCD61AD47B}" type="parTrans" cxnId="{94E95995-9E6C-43EE-926F-EA9283CDCE04}">
      <dgm:prSet/>
      <dgm:spPr/>
      <dgm:t>
        <a:bodyPr/>
        <a:lstStyle/>
        <a:p>
          <a:endParaRPr lang="en-US"/>
        </a:p>
      </dgm:t>
    </dgm:pt>
    <dgm:pt modelId="{84204D3B-5C64-40E1-BDE5-31BDFDCEF5EF}" type="sibTrans" cxnId="{94E95995-9E6C-43EE-926F-EA9283CDCE04}">
      <dgm:prSet/>
      <dgm:spPr/>
      <dgm:t>
        <a:bodyPr/>
        <a:lstStyle/>
        <a:p>
          <a:endParaRPr lang="en-US"/>
        </a:p>
      </dgm:t>
    </dgm:pt>
    <dgm:pt modelId="{5E360B1C-E60A-4FD4-9E72-7335D9D579D6}">
      <dgm:prSet phldrT="[Text]"/>
      <dgm:spPr/>
      <dgm:t>
        <a:bodyPr/>
        <a:lstStyle/>
        <a:p>
          <a:r>
            <a:rPr lang="en-US" sz="2000" dirty="0">
              <a:latin typeface="Arial"/>
              <a:cs typeface="Arial"/>
            </a:rPr>
            <a:t>XXXHDPI</a:t>
          </a:r>
        </a:p>
      </dgm:t>
    </dgm:pt>
    <dgm:pt modelId="{C3502866-B860-4686-A674-3E8609C6B90D}" type="parTrans" cxnId="{1F11C29C-8FA4-43E8-B248-7834D88FAF54}">
      <dgm:prSet/>
      <dgm:spPr/>
      <dgm:t>
        <a:bodyPr/>
        <a:lstStyle/>
        <a:p>
          <a:endParaRPr lang="en-US"/>
        </a:p>
      </dgm:t>
    </dgm:pt>
    <dgm:pt modelId="{E96F7640-8605-4989-8C94-80EBD5BA21BC}" type="sibTrans" cxnId="{1F11C29C-8FA4-43E8-B248-7834D88FAF54}">
      <dgm:prSet/>
      <dgm:spPr/>
      <dgm:t>
        <a:bodyPr/>
        <a:lstStyle/>
        <a:p>
          <a:endParaRPr lang="en-US"/>
        </a:p>
      </dgm:t>
    </dgm:pt>
    <dgm:pt modelId="{16EFF80F-B8F1-4BC6-B698-9F95A18C630C}">
      <dgm:prSet phldrT="[Text]"/>
      <dgm:spPr/>
      <dgm:t>
        <a:bodyPr/>
        <a:lstStyle/>
        <a:p>
          <a:r>
            <a:rPr lang="en-US" sz="2000" dirty="0">
              <a:latin typeface="Arial"/>
              <a:cs typeface="Arial"/>
            </a:rPr>
            <a:t>Scale: 1x</a:t>
          </a:r>
        </a:p>
      </dgm:t>
    </dgm:pt>
    <dgm:pt modelId="{1A875CE2-CD9B-478F-9959-5B63F14E58CF}" type="parTrans" cxnId="{D385654E-5527-41F3-936F-BBB67C754856}">
      <dgm:prSet/>
      <dgm:spPr/>
    </dgm:pt>
    <dgm:pt modelId="{D4CB3093-634C-4965-8D78-0A39FE317ABB}" type="sibTrans" cxnId="{D385654E-5527-41F3-936F-BBB67C754856}">
      <dgm:prSet/>
      <dgm:spPr/>
    </dgm:pt>
    <dgm:pt modelId="{A24FD357-0F3E-49D6-A755-553FE51B5153}">
      <dgm:prSet phldrT="[Text]"/>
      <dgm:spPr/>
      <dgm:t>
        <a:bodyPr/>
        <a:lstStyle/>
        <a:p>
          <a:r>
            <a:rPr lang="en-US" sz="2000" dirty="0">
              <a:latin typeface="Arial"/>
              <a:cs typeface="Arial"/>
            </a:rPr>
            <a:t>320 X </a:t>
          </a:r>
          <a:r>
            <a:rPr lang="en-US" sz="2000" dirty="0" err="1">
              <a:latin typeface="Arial"/>
              <a:cs typeface="Arial"/>
            </a:rPr>
            <a:t>480px</a:t>
          </a:r>
          <a:endParaRPr lang="en-US" sz="2000" dirty="0">
            <a:latin typeface="Arial"/>
            <a:cs typeface="Arial"/>
          </a:endParaRPr>
        </a:p>
      </dgm:t>
    </dgm:pt>
    <dgm:pt modelId="{601665AF-2510-4D1C-B05A-8BE487CAD3EC}" type="parTrans" cxnId="{E9465A49-0133-4D24-9BEE-DE7FCFD469F4}">
      <dgm:prSet/>
      <dgm:spPr/>
    </dgm:pt>
    <dgm:pt modelId="{E96781BB-6503-4C41-AEE4-418DDBA5738F}" type="sibTrans" cxnId="{E9465A49-0133-4D24-9BEE-DE7FCFD469F4}">
      <dgm:prSet/>
      <dgm:spPr/>
    </dgm:pt>
    <dgm:pt modelId="{5C643300-8BF9-4FE3-92CC-59994218EC9E}">
      <dgm:prSet phldrT="[Text]"/>
      <dgm:spPr/>
      <dgm:t>
        <a:bodyPr/>
        <a:lstStyle/>
        <a:p>
          <a:r>
            <a:rPr lang="en-US" sz="2000" dirty="0">
              <a:latin typeface="Arial"/>
              <a:cs typeface="Arial"/>
            </a:rPr>
            <a:t>Scale: 1.5x</a:t>
          </a:r>
        </a:p>
      </dgm:t>
    </dgm:pt>
    <dgm:pt modelId="{90C0020D-3D4C-4D84-8D0E-C51CE6A2D123}" type="parTrans" cxnId="{5DCF284E-5638-411D-BEBB-B18D098603BC}">
      <dgm:prSet/>
      <dgm:spPr/>
    </dgm:pt>
    <dgm:pt modelId="{1A35DE97-84D8-4758-BB67-3D010AD95402}" type="sibTrans" cxnId="{5DCF284E-5638-411D-BEBB-B18D098603BC}">
      <dgm:prSet/>
      <dgm:spPr/>
    </dgm:pt>
    <dgm:pt modelId="{7D12266B-A1C5-4EA5-8C03-C8CC3F1D71D5}">
      <dgm:prSet phldrT="[Text]"/>
      <dgm:spPr/>
      <dgm:t>
        <a:bodyPr/>
        <a:lstStyle/>
        <a:p>
          <a:r>
            <a:rPr lang="en-US" sz="2000" dirty="0">
              <a:latin typeface="Arial"/>
              <a:cs typeface="Arial"/>
            </a:rPr>
            <a:t>480 X 800px</a:t>
          </a:r>
        </a:p>
      </dgm:t>
    </dgm:pt>
    <dgm:pt modelId="{94BD94BE-E87C-415C-930A-8E9B0A5584D4}" type="parTrans" cxnId="{B0219BD7-EA3B-4F13-A8FF-60F5296AE616}">
      <dgm:prSet/>
      <dgm:spPr/>
    </dgm:pt>
    <dgm:pt modelId="{95CA38F5-6011-4BF4-AD26-B18F8A009A88}" type="sibTrans" cxnId="{B0219BD7-EA3B-4F13-A8FF-60F5296AE616}">
      <dgm:prSet/>
      <dgm:spPr/>
    </dgm:pt>
    <dgm:pt modelId="{6B6F9CF2-F8CF-4683-88F4-34EDA15E858A}">
      <dgm:prSet phldrT="[Text]"/>
      <dgm:spPr/>
      <dgm:t>
        <a:bodyPr/>
        <a:lstStyle/>
        <a:p>
          <a:r>
            <a:rPr lang="en-US" sz="2000" dirty="0">
              <a:latin typeface="Arial"/>
              <a:cs typeface="Arial"/>
            </a:rPr>
            <a:t>Scale: 2.0x</a:t>
          </a:r>
        </a:p>
      </dgm:t>
    </dgm:pt>
    <dgm:pt modelId="{C820AA51-C685-4FFB-A921-C3F4A23086E3}" type="parTrans" cxnId="{2F3C7F46-4865-470E-9A4B-CF1A844A82C8}">
      <dgm:prSet/>
      <dgm:spPr/>
    </dgm:pt>
    <dgm:pt modelId="{CD98C60B-CD2B-4895-B10D-FAD7D221ADA9}" type="sibTrans" cxnId="{2F3C7F46-4865-470E-9A4B-CF1A844A82C8}">
      <dgm:prSet/>
      <dgm:spPr/>
    </dgm:pt>
    <dgm:pt modelId="{2DA0064A-4827-4BB3-B4BB-F0AB7E14C5C7}">
      <dgm:prSet phldrT="[Text]"/>
      <dgm:spPr/>
      <dgm:t>
        <a:bodyPr/>
        <a:lstStyle/>
        <a:p>
          <a:r>
            <a:rPr lang="en-US" sz="2000" dirty="0">
              <a:latin typeface="Arial"/>
              <a:cs typeface="Arial"/>
            </a:rPr>
            <a:t>720 X 1280px</a:t>
          </a:r>
        </a:p>
      </dgm:t>
    </dgm:pt>
    <dgm:pt modelId="{A03804C0-3F64-46D9-9CDE-4DE7D9C08D69}" type="parTrans" cxnId="{324E7413-E03B-4FB9-A960-33FDDA3A3034}">
      <dgm:prSet/>
      <dgm:spPr/>
    </dgm:pt>
    <dgm:pt modelId="{BE8CCE22-2780-424F-9E9F-C19A785409EA}" type="sibTrans" cxnId="{324E7413-E03B-4FB9-A960-33FDDA3A3034}">
      <dgm:prSet/>
      <dgm:spPr/>
    </dgm:pt>
    <dgm:pt modelId="{6303DBA2-4BB6-4A81-BBA2-43FB2B33F60B}">
      <dgm:prSet phldrT="[Text]"/>
      <dgm:spPr/>
      <dgm:t>
        <a:bodyPr/>
        <a:lstStyle/>
        <a:p>
          <a:r>
            <a:rPr lang="en-US" sz="2000" dirty="0">
              <a:latin typeface="Arial"/>
              <a:cs typeface="Arial"/>
            </a:rPr>
            <a:t>Scale:3.0x</a:t>
          </a:r>
        </a:p>
      </dgm:t>
    </dgm:pt>
    <dgm:pt modelId="{DBC513B3-8773-42F5-ADEE-61E5FC18872F}" type="parTrans" cxnId="{07791A6A-E013-44F0-ACCC-FC002899E1AA}">
      <dgm:prSet/>
      <dgm:spPr/>
    </dgm:pt>
    <dgm:pt modelId="{70E5ABE9-58EE-4404-A97B-1EC3304E8D79}" type="sibTrans" cxnId="{07791A6A-E013-44F0-ACCC-FC002899E1AA}">
      <dgm:prSet/>
      <dgm:spPr/>
    </dgm:pt>
    <dgm:pt modelId="{9FEF0525-B224-485D-A04D-FA155A335F9F}">
      <dgm:prSet phldrT="[Text]"/>
      <dgm:spPr/>
      <dgm:t>
        <a:bodyPr/>
        <a:lstStyle/>
        <a:p>
          <a:r>
            <a:rPr lang="en-US" sz="2000" dirty="0">
              <a:latin typeface="Arial"/>
              <a:cs typeface="Arial"/>
            </a:rPr>
            <a:t>960 X 1600px</a:t>
          </a:r>
        </a:p>
      </dgm:t>
    </dgm:pt>
    <dgm:pt modelId="{CE5F3448-9CA3-4CDC-A2D3-51E23E40A7D7}" type="parTrans" cxnId="{627AAC46-1045-4EC8-8619-35D1E9B31DB8}">
      <dgm:prSet/>
      <dgm:spPr/>
    </dgm:pt>
    <dgm:pt modelId="{50E98C6B-C750-4937-A420-5E08C0BFBD43}" type="sibTrans" cxnId="{627AAC46-1045-4EC8-8619-35D1E9B31DB8}">
      <dgm:prSet/>
      <dgm:spPr/>
    </dgm:pt>
    <dgm:pt modelId="{8FCE1A6A-644C-4BCB-967C-0BBEBE8D5AF7}">
      <dgm:prSet phldrT="[Text]"/>
      <dgm:spPr/>
      <dgm:t>
        <a:bodyPr/>
        <a:lstStyle/>
        <a:p>
          <a:r>
            <a:rPr lang="en-US" sz="2000" dirty="0">
              <a:latin typeface="Arial"/>
              <a:cs typeface="Arial"/>
            </a:rPr>
            <a:t>Scale: 4.0x</a:t>
          </a:r>
        </a:p>
      </dgm:t>
    </dgm:pt>
    <dgm:pt modelId="{38935738-CF43-40B7-AB6B-88B5A2EA6B3E}" type="parTrans" cxnId="{2F9005F8-8A05-4130-8443-34F971D44E4A}">
      <dgm:prSet/>
      <dgm:spPr/>
    </dgm:pt>
    <dgm:pt modelId="{043169C2-BA0F-44FC-8FE5-20F882625C63}" type="sibTrans" cxnId="{2F9005F8-8A05-4130-8443-34F971D44E4A}">
      <dgm:prSet/>
      <dgm:spPr/>
    </dgm:pt>
    <dgm:pt modelId="{2D34768F-BE49-44DD-A76E-BEB049A1666F}">
      <dgm:prSet phldrT="[Text]"/>
      <dgm:spPr/>
      <dgm:t>
        <a:bodyPr/>
        <a:lstStyle/>
        <a:p>
          <a:r>
            <a:rPr lang="en-US" sz="2000" dirty="0">
              <a:latin typeface="Arial"/>
              <a:cs typeface="Arial"/>
            </a:rPr>
            <a:t>1440 x 2560px</a:t>
          </a:r>
        </a:p>
      </dgm:t>
    </dgm:pt>
    <dgm:pt modelId="{1EAB86E4-7323-4838-9DEC-1E79330E7A8B}" type="parTrans" cxnId="{EA0ABFB0-F45F-424F-888B-45CE51FF3C94}">
      <dgm:prSet/>
      <dgm:spPr/>
    </dgm:pt>
    <dgm:pt modelId="{5B61BAEB-D574-4B27-A48D-8B48E3217934}" type="sibTrans" cxnId="{EA0ABFB0-F45F-424F-888B-45CE51FF3C94}">
      <dgm:prSet/>
      <dgm:spPr/>
    </dgm:pt>
    <dgm:pt modelId="{3098E7A8-A4B6-4668-A765-2441705180B6}">
      <dgm:prSet phldrT="[Text]"/>
      <dgm:spPr/>
      <dgm:t>
        <a:bodyPr/>
        <a:lstStyle/>
        <a:p>
          <a:r>
            <a:rPr lang="en-US" sz="2000" dirty="0">
              <a:latin typeface="Arial"/>
              <a:cs typeface="Arial"/>
            </a:rPr>
            <a:t>Phone 3"</a:t>
          </a:r>
        </a:p>
      </dgm:t>
    </dgm:pt>
    <dgm:pt modelId="{11B0BF02-43F5-4DA0-A059-9636FB97C8DE}" type="parTrans" cxnId="{D702B35A-47BB-4809-A4F3-71F555B6019D}">
      <dgm:prSet/>
      <dgm:spPr/>
    </dgm:pt>
    <dgm:pt modelId="{118080FD-4E1F-455F-B12F-D34BFA497462}" type="sibTrans" cxnId="{D702B35A-47BB-4809-A4F3-71F555B6019D}">
      <dgm:prSet/>
      <dgm:spPr/>
    </dgm:pt>
    <dgm:pt modelId="{AE165F62-3D69-45A3-B52F-420E0A1AB01F}">
      <dgm:prSet phldrT="[Text]"/>
      <dgm:spPr/>
      <dgm:t>
        <a:bodyPr/>
        <a:lstStyle/>
        <a:p>
          <a:r>
            <a:rPr lang="en-US" sz="2000" dirty="0" err="1">
              <a:latin typeface="Arial"/>
              <a:cs typeface="Arial"/>
            </a:rPr>
            <a:t>Phone</a:t>
          </a:r>
          <a:r>
            <a:rPr lang="en-US" sz="2000" dirty="0">
              <a:latin typeface="Arial"/>
              <a:cs typeface="Arial"/>
            </a:rPr>
            <a:t> 5"</a:t>
          </a:r>
        </a:p>
      </dgm:t>
    </dgm:pt>
    <dgm:pt modelId="{069C7743-C44A-4A84-A7B0-539D794AEE6B}" type="parTrans" cxnId="{B3AA1F4A-77EE-40B9-937F-A7A791184F6C}">
      <dgm:prSet/>
      <dgm:spPr/>
    </dgm:pt>
    <dgm:pt modelId="{24792D1E-F6DB-49AB-A3CE-20819FF30BFC}" type="sibTrans" cxnId="{B3AA1F4A-77EE-40B9-937F-A7A791184F6C}">
      <dgm:prSet/>
      <dgm:spPr/>
    </dgm:pt>
    <dgm:pt modelId="{5C90440B-07E7-4E63-A73C-19F01E17A227}">
      <dgm:prSet phldrT="[Text]"/>
      <dgm:spPr/>
      <dgm:t>
        <a:bodyPr/>
        <a:lstStyle/>
        <a:p>
          <a:r>
            <a:rPr lang="en-US" sz="2000" dirty="0">
              <a:latin typeface="Arial"/>
              <a:cs typeface="Arial"/>
            </a:rPr>
            <a:t>Tablet 7"</a:t>
          </a:r>
        </a:p>
      </dgm:t>
    </dgm:pt>
    <dgm:pt modelId="{BD4D7A01-8C43-471A-BC95-2959939A44B2}" type="parTrans" cxnId="{EB52BE85-DDC5-443C-B739-434566753C0D}">
      <dgm:prSet/>
      <dgm:spPr/>
    </dgm:pt>
    <dgm:pt modelId="{192DAB21-F999-4764-AF64-FFD508C29868}" type="sibTrans" cxnId="{EB52BE85-DDC5-443C-B739-434566753C0D}">
      <dgm:prSet/>
      <dgm:spPr/>
    </dgm:pt>
    <dgm:pt modelId="{27AACC8F-73DD-41C7-84DC-7903420CCB07}">
      <dgm:prSet phldrT="[Text]"/>
      <dgm:spPr/>
      <dgm:t>
        <a:bodyPr/>
        <a:lstStyle/>
        <a:p>
          <a:r>
            <a:rPr lang="en-US" sz="2000" dirty="0">
              <a:latin typeface="Arial"/>
              <a:cs typeface="Arial"/>
            </a:rPr>
            <a:t>Tablet 10"</a:t>
          </a:r>
        </a:p>
      </dgm:t>
    </dgm:pt>
    <dgm:pt modelId="{76DDE420-8BFD-4869-99F5-692C6BFBE1FF}" type="parTrans" cxnId="{DF32520E-990D-4A70-9B12-7479D44D812F}">
      <dgm:prSet/>
      <dgm:spPr/>
    </dgm:pt>
    <dgm:pt modelId="{0BA796EA-36D2-4A26-AF17-FC6787C73A9C}" type="sibTrans" cxnId="{DF32520E-990D-4A70-9B12-7479D44D812F}">
      <dgm:prSet/>
      <dgm:spPr/>
    </dgm:pt>
    <dgm:pt modelId="{9986F417-A1A4-4E59-8D5A-E8CD05DB8AC2}">
      <dgm:prSet phldrT="[Text]"/>
      <dgm:spPr/>
      <dgm:t>
        <a:bodyPr/>
        <a:lstStyle/>
        <a:p>
          <a:r>
            <a:rPr lang="en-US" sz="2000" dirty="0">
              <a:latin typeface="Arial"/>
              <a:cs typeface="Arial"/>
            </a:rPr>
            <a:t>Tablet 12"</a:t>
          </a:r>
        </a:p>
      </dgm:t>
    </dgm:pt>
    <dgm:pt modelId="{2C1FA416-E92C-44A8-893D-7F7CCBA0E1F9}" type="parTrans" cxnId="{BBE0E4D0-8AA4-405C-A910-F817ED63B110}">
      <dgm:prSet/>
      <dgm:spPr/>
    </dgm:pt>
    <dgm:pt modelId="{9854C80D-5DEC-49AB-8738-B222BD86171E}" type="sibTrans" cxnId="{BBE0E4D0-8AA4-405C-A910-F817ED63B110}">
      <dgm:prSet/>
      <dgm:spPr/>
    </dgm:pt>
    <dgm:pt modelId="{146253C6-5419-4DFD-989D-7FE63B1C24E4}" type="pres">
      <dgm:prSet presAssocID="{5C554028-93A5-49B8-A00D-38AF2F86E496}" presName="Name0" presStyleCnt="0">
        <dgm:presLayoutVars>
          <dgm:dir/>
          <dgm:animLvl val="lvl"/>
          <dgm:resizeHandles val="exact"/>
        </dgm:presLayoutVars>
      </dgm:prSet>
      <dgm:spPr/>
    </dgm:pt>
    <dgm:pt modelId="{FD57F1F0-F09C-4EAF-B8E0-4242538933FE}" type="pres">
      <dgm:prSet presAssocID="{78BAEF0E-2BFF-4AC1-9098-89695DFE9E31}" presName="composite" presStyleCnt="0"/>
      <dgm:spPr/>
    </dgm:pt>
    <dgm:pt modelId="{D20DDD24-A31F-443F-8034-9D5B10D99F7E}" type="pres">
      <dgm:prSet presAssocID="{78BAEF0E-2BFF-4AC1-9098-89695DFE9E31}" presName="parTx" presStyleLbl="alignNode1" presStyleIdx="0" presStyleCnt="5">
        <dgm:presLayoutVars>
          <dgm:chMax val="0"/>
          <dgm:chPref val="0"/>
          <dgm:bulletEnabled val="1"/>
        </dgm:presLayoutVars>
      </dgm:prSet>
      <dgm:spPr/>
    </dgm:pt>
    <dgm:pt modelId="{B39F833F-BF9B-451C-88E8-D7513579B29B}" type="pres">
      <dgm:prSet presAssocID="{78BAEF0E-2BFF-4AC1-9098-89695DFE9E31}" presName="desTx" presStyleLbl="alignAccFollowNode1" presStyleIdx="0" presStyleCnt="5">
        <dgm:presLayoutVars>
          <dgm:bulletEnabled val="1"/>
        </dgm:presLayoutVars>
      </dgm:prSet>
      <dgm:spPr/>
    </dgm:pt>
    <dgm:pt modelId="{8147740D-B9C0-4A10-825D-A1E5A6AE98A7}" type="pres">
      <dgm:prSet presAssocID="{0D46F7BC-7512-4EA3-961B-BAA9F020B459}" presName="space" presStyleCnt="0"/>
      <dgm:spPr/>
    </dgm:pt>
    <dgm:pt modelId="{0BF9F20A-7063-4EE8-99EE-5984DDCFF790}" type="pres">
      <dgm:prSet presAssocID="{0DB7A827-97BA-4FAC-B9E8-30A70D6E8673}" presName="composite" presStyleCnt="0"/>
      <dgm:spPr/>
    </dgm:pt>
    <dgm:pt modelId="{864FAF4C-3415-4185-BC1A-4A503CB9861D}" type="pres">
      <dgm:prSet presAssocID="{0DB7A827-97BA-4FAC-B9E8-30A70D6E8673}" presName="parTx" presStyleLbl="alignNode1" presStyleIdx="1" presStyleCnt="5">
        <dgm:presLayoutVars>
          <dgm:chMax val="0"/>
          <dgm:chPref val="0"/>
          <dgm:bulletEnabled val="1"/>
        </dgm:presLayoutVars>
      </dgm:prSet>
      <dgm:spPr/>
    </dgm:pt>
    <dgm:pt modelId="{1E042BA1-B105-4BE4-B5F3-67A9A3807C34}" type="pres">
      <dgm:prSet presAssocID="{0DB7A827-97BA-4FAC-B9E8-30A70D6E8673}" presName="desTx" presStyleLbl="alignAccFollowNode1" presStyleIdx="1" presStyleCnt="5">
        <dgm:presLayoutVars>
          <dgm:bulletEnabled val="1"/>
        </dgm:presLayoutVars>
      </dgm:prSet>
      <dgm:spPr/>
    </dgm:pt>
    <dgm:pt modelId="{C4D27403-9D69-4CE8-A311-5A0FFF14EAF9}" type="pres">
      <dgm:prSet presAssocID="{2D127E71-3691-4702-B342-15F22EAA75CB}" presName="space" presStyleCnt="0"/>
      <dgm:spPr/>
    </dgm:pt>
    <dgm:pt modelId="{09FECAD7-3B23-4321-9AF0-8B8EDF3ECE9F}" type="pres">
      <dgm:prSet presAssocID="{1ABBFB95-89C8-4E6B-AE82-CDC915F95BA2}" presName="composite" presStyleCnt="0"/>
      <dgm:spPr/>
    </dgm:pt>
    <dgm:pt modelId="{F75F41EB-7285-4BBF-A7E3-886990620522}" type="pres">
      <dgm:prSet presAssocID="{1ABBFB95-89C8-4E6B-AE82-CDC915F95BA2}" presName="parTx" presStyleLbl="alignNode1" presStyleIdx="2" presStyleCnt="5">
        <dgm:presLayoutVars>
          <dgm:chMax val="0"/>
          <dgm:chPref val="0"/>
          <dgm:bulletEnabled val="1"/>
        </dgm:presLayoutVars>
      </dgm:prSet>
      <dgm:spPr/>
    </dgm:pt>
    <dgm:pt modelId="{D47AB376-7702-4969-B815-B1E20D7539A8}" type="pres">
      <dgm:prSet presAssocID="{1ABBFB95-89C8-4E6B-AE82-CDC915F95BA2}" presName="desTx" presStyleLbl="alignAccFollowNode1" presStyleIdx="2" presStyleCnt="5">
        <dgm:presLayoutVars>
          <dgm:bulletEnabled val="1"/>
        </dgm:presLayoutVars>
      </dgm:prSet>
      <dgm:spPr/>
    </dgm:pt>
    <dgm:pt modelId="{C9F70B89-BEF3-497A-B646-F853A506473C}" type="pres">
      <dgm:prSet presAssocID="{496A225E-3652-4FB0-A50E-03F662C7148F}" presName="space" presStyleCnt="0"/>
      <dgm:spPr/>
    </dgm:pt>
    <dgm:pt modelId="{49C0BAA2-E100-42DB-94BA-39C21E94713D}" type="pres">
      <dgm:prSet presAssocID="{D235CBF2-DA78-450B-B10C-83EB768059D9}" presName="composite" presStyleCnt="0"/>
      <dgm:spPr/>
    </dgm:pt>
    <dgm:pt modelId="{A883E2EE-FF65-4697-8899-91C9D0E43775}" type="pres">
      <dgm:prSet presAssocID="{D235CBF2-DA78-450B-B10C-83EB768059D9}" presName="parTx" presStyleLbl="alignNode1" presStyleIdx="3" presStyleCnt="5">
        <dgm:presLayoutVars>
          <dgm:chMax val="0"/>
          <dgm:chPref val="0"/>
          <dgm:bulletEnabled val="1"/>
        </dgm:presLayoutVars>
      </dgm:prSet>
      <dgm:spPr/>
    </dgm:pt>
    <dgm:pt modelId="{27E782C5-58C9-4EE4-BDEE-F77263355987}" type="pres">
      <dgm:prSet presAssocID="{D235CBF2-DA78-450B-B10C-83EB768059D9}" presName="desTx" presStyleLbl="alignAccFollowNode1" presStyleIdx="3" presStyleCnt="5">
        <dgm:presLayoutVars>
          <dgm:bulletEnabled val="1"/>
        </dgm:presLayoutVars>
      </dgm:prSet>
      <dgm:spPr/>
    </dgm:pt>
    <dgm:pt modelId="{DA23F32C-E75F-424D-9EDB-09BDBA718E67}" type="pres">
      <dgm:prSet presAssocID="{84204D3B-5C64-40E1-BDE5-31BDFDCEF5EF}" presName="space" presStyleCnt="0"/>
      <dgm:spPr/>
    </dgm:pt>
    <dgm:pt modelId="{99F025AC-4BFB-4CAB-926D-43CBE643EA2F}" type="pres">
      <dgm:prSet presAssocID="{5E360B1C-E60A-4FD4-9E72-7335D9D579D6}" presName="composite" presStyleCnt="0"/>
      <dgm:spPr/>
    </dgm:pt>
    <dgm:pt modelId="{392FB7AE-0484-4EF6-AEEB-6E5A713352D1}" type="pres">
      <dgm:prSet presAssocID="{5E360B1C-E60A-4FD4-9E72-7335D9D579D6}" presName="parTx" presStyleLbl="alignNode1" presStyleIdx="4" presStyleCnt="5">
        <dgm:presLayoutVars>
          <dgm:chMax val="0"/>
          <dgm:chPref val="0"/>
          <dgm:bulletEnabled val="1"/>
        </dgm:presLayoutVars>
      </dgm:prSet>
      <dgm:spPr/>
    </dgm:pt>
    <dgm:pt modelId="{0AF7310B-78B0-4219-948C-85FE2C02008D}" type="pres">
      <dgm:prSet presAssocID="{5E360B1C-E60A-4FD4-9E72-7335D9D579D6}" presName="desTx" presStyleLbl="alignAccFollowNode1" presStyleIdx="4" presStyleCnt="5">
        <dgm:presLayoutVars>
          <dgm:bulletEnabled val="1"/>
        </dgm:presLayoutVars>
      </dgm:prSet>
      <dgm:spPr/>
    </dgm:pt>
  </dgm:ptLst>
  <dgm:cxnLst>
    <dgm:cxn modelId="{0A1BCF0D-6B61-40FE-A0EB-2FAAC436553C}" type="presOf" srcId="{6303DBA2-4BB6-4A81-BBA2-43FB2B33F60B}" destId="{27E782C5-58C9-4EE4-BDEE-F77263355987}" srcOrd="0" destOrd="0" presId="urn:microsoft.com/office/officeart/2005/8/layout/hList1"/>
    <dgm:cxn modelId="{DF32520E-990D-4A70-9B12-7479D44D812F}" srcId="{D235CBF2-DA78-450B-B10C-83EB768059D9}" destId="{27AACC8F-73DD-41C7-84DC-7903420CCB07}" srcOrd="2" destOrd="0" parTransId="{76DDE420-8BFD-4869-99F5-692C6BFBE1FF}" sibTransId="{0BA796EA-36D2-4A26-AF17-FC6787C73A9C}"/>
    <dgm:cxn modelId="{58FD7E10-71D9-4014-B4A4-2877B01A55CB}" type="presOf" srcId="{5E360B1C-E60A-4FD4-9E72-7335D9D579D6}" destId="{392FB7AE-0484-4EF6-AEEB-6E5A713352D1}" srcOrd="0" destOrd="0" presId="urn:microsoft.com/office/officeart/2005/8/layout/hList1"/>
    <dgm:cxn modelId="{324E7413-E03B-4FB9-A960-33FDDA3A3034}" srcId="{1ABBFB95-89C8-4E6B-AE82-CDC915F95BA2}" destId="{2DA0064A-4827-4BB3-B4BB-F0AB7E14C5C7}" srcOrd="1" destOrd="0" parTransId="{A03804C0-3F64-46D9-9CDE-4DE7D9C08D69}" sibTransId="{BE8CCE22-2780-424F-9E9F-C19A785409EA}"/>
    <dgm:cxn modelId="{10049014-26C4-42AF-89FC-7E607300BBA2}" type="presOf" srcId="{5C90440B-07E7-4E63-A73C-19F01E17A227}" destId="{D47AB376-7702-4969-B815-B1E20D7539A8}" srcOrd="0" destOrd="2" presId="urn:microsoft.com/office/officeart/2005/8/layout/hList1"/>
    <dgm:cxn modelId="{74F0E71D-3FCE-431E-B4A5-B135BF04E5B5}" type="presOf" srcId="{A24FD357-0F3E-49D6-A755-553FE51B5153}" destId="{B39F833F-BF9B-451C-88E8-D7513579B29B}" srcOrd="0" destOrd="1" presId="urn:microsoft.com/office/officeart/2005/8/layout/hList1"/>
    <dgm:cxn modelId="{3B16E41F-80B3-40E2-AD56-B3601031642C}" type="presOf" srcId="{AE165F62-3D69-45A3-B52F-420E0A1AB01F}" destId="{1E042BA1-B105-4BE4-B5F3-67A9A3807C34}" srcOrd="0" destOrd="2" presId="urn:microsoft.com/office/officeart/2005/8/layout/hList1"/>
    <dgm:cxn modelId="{0052E22F-351D-45B1-9B0A-AEC71ECC0E75}" type="presOf" srcId="{5C643300-8BF9-4FE3-92CC-59994218EC9E}" destId="{1E042BA1-B105-4BE4-B5F3-67A9A3807C34}" srcOrd="0" destOrd="0" presId="urn:microsoft.com/office/officeart/2005/8/layout/hList1"/>
    <dgm:cxn modelId="{E0843E33-4BB4-4C6C-BA9D-0C5398695D30}" type="presOf" srcId="{5C554028-93A5-49B8-A00D-38AF2F86E496}" destId="{146253C6-5419-4DFD-989D-7FE63B1C24E4}" srcOrd="0" destOrd="0" presId="urn:microsoft.com/office/officeart/2005/8/layout/hList1"/>
    <dgm:cxn modelId="{3B5CCF3A-2E08-409D-A993-DBCF0CA4519B}" srcId="{5C554028-93A5-49B8-A00D-38AF2F86E496}" destId="{1ABBFB95-89C8-4E6B-AE82-CDC915F95BA2}" srcOrd="2" destOrd="0" parTransId="{344C80BE-B851-4A8C-8B4F-67F3E63603B8}" sibTransId="{496A225E-3652-4FB0-A50E-03F662C7148F}"/>
    <dgm:cxn modelId="{893D4F3F-D3E7-4D6F-8CBB-004F9862F99E}" type="presOf" srcId="{2D34768F-BE49-44DD-A76E-BEB049A1666F}" destId="{0AF7310B-78B0-4219-948C-85FE2C02008D}" srcOrd="0" destOrd="1" presId="urn:microsoft.com/office/officeart/2005/8/layout/hList1"/>
    <dgm:cxn modelId="{2F3C7F46-4865-470E-9A4B-CF1A844A82C8}" srcId="{1ABBFB95-89C8-4E6B-AE82-CDC915F95BA2}" destId="{6B6F9CF2-F8CF-4683-88F4-34EDA15E858A}" srcOrd="0" destOrd="0" parTransId="{C820AA51-C685-4FFB-A921-C3F4A23086E3}" sibTransId="{CD98C60B-CD2B-4895-B10D-FAD7D221ADA9}"/>
    <dgm:cxn modelId="{627AAC46-1045-4EC8-8619-35D1E9B31DB8}" srcId="{D235CBF2-DA78-450B-B10C-83EB768059D9}" destId="{9FEF0525-B224-485D-A04D-FA155A335F9F}" srcOrd="1" destOrd="0" parTransId="{CE5F3448-9CA3-4CDC-A2D3-51E23E40A7D7}" sibTransId="{50E98C6B-C750-4937-A420-5E08C0BFBD43}"/>
    <dgm:cxn modelId="{EFE97C68-A514-45DB-B585-EDE2FB8FCDD9}" type="presOf" srcId="{3098E7A8-A4B6-4668-A765-2441705180B6}" destId="{B39F833F-BF9B-451C-88E8-D7513579B29B}" srcOrd="0" destOrd="2" presId="urn:microsoft.com/office/officeart/2005/8/layout/hList1"/>
    <dgm:cxn modelId="{E9465A49-0133-4D24-9BEE-DE7FCFD469F4}" srcId="{78BAEF0E-2BFF-4AC1-9098-89695DFE9E31}" destId="{A24FD357-0F3E-49D6-A755-553FE51B5153}" srcOrd="1" destOrd="0" parTransId="{601665AF-2510-4D1C-B05A-8BE487CAD3EC}" sibTransId="{E96781BB-6503-4C41-AEE4-418DDBA5738F}"/>
    <dgm:cxn modelId="{07791A6A-E013-44F0-ACCC-FC002899E1AA}" srcId="{D235CBF2-DA78-450B-B10C-83EB768059D9}" destId="{6303DBA2-4BB6-4A81-BBA2-43FB2B33F60B}" srcOrd="0" destOrd="0" parTransId="{DBC513B3-8773-42F5-ADEE-61E5FC18872F}" sibTransId="{70E5ABE9-58EE-4404-A97B-1EC3304E8D79}"/>
    <dgm:cxn modelId="{B3AA1F4A-77EE-40B9-937F-A7A791184F6C}" srcId="{0DB7A827-97BA-4FAC-B9E8-30A70D6E8673}" destId="{AE165F62-3D69-45A3-B52F-420E0A1AB01F}" srcOrd="2" destOrd="0" parTransId="{069C7743-C44A-4A84-A7B0-539D794AEE6B}" sibTransId="{24792D1E-F6DB-49AB-A3CE-20819FF30BFC}"/>
    <dgm:cxn modelId="{9A46944B-154B-4E1F-9AF2-74AD33050AFF}" type="presOf" srcId="{8FCE1A6A-644C-4BCB-967C-0BBEBE8D5AF7}" destId="{0AF7310B-78B0-4219-948C-85FE2C02008D}" srcOrd="0" destOrd="0" presId="urn:microsoft.com/office/officeart/2005/8/layout/hList1"/>
    <dgm:cxn modelId="{5DCF284E-5638-411D-BEBB-B18D098603BC}" srcId="{0DB7A827-97BA-4FAC-B9E8-30A70D6E8673}" destId="{5C643300-8BF9-4FE3-92CC-59994218EC9E}" srcOrd="0" destOrd="0" parTransId="{90C0020D-3D4C-4D84-8D0E-C51CE6A2D123}" sibTransId="{1A35DE97-84D8-4758-BB67-3D010AD95402}"/>
    <dgm:cxn modelId="{D385654E-5527-41F3-936F-BBB67C754856}" srcId="{78BAEF0E-2BFF-4AC1-9098-89695DFE9E31}" destId="{16EFF80F-B8F1-4BC6-B698-9F95A18C630C}" srcOrd="0" destOrd="0" parTransId="{1A875CE2-CD9B-478F-9959-5B63F14E58CF}" sibTransId="{D4CB3093-634C-4965-8D78-0A39FE317ABB}"/>
    <dgm:cxn modelId="{19129273-5F11-4020-BAA6-CA33070FB581}" srcId="{5C554028-93A5-49B8-A00D-38AF2F86E496}" destId="{0DB7A827-97BA-4FAC-B9E8-30A70D6E8673}" srcOrd="1" destOrd="0" parTransId="{8E849816-62B8-4ACF-96BA-9FC9417D44B8}" sibTransId="{2D127E71-3691-4702-B342-15F22EAA75CB}"/>
    <dgm:cxn modelId="{D702B35A-47BB-4809-A4F3-71F555B6019D}" srcId="{78BAEF0E-2BFF-4AC1-9098-89695DFE9E31}" destId="{3098E7A8-A4B6-4668-A765-2441705180B6}" srcOrd="2" destOrd="0" parTransId="{11B0BF02-43F5-4DA0-A059-9636FB97C8DE}" sibTransId="{118080FD-4E1F-455F-B12F-D34BFA497462}"/>
    <dgm:cxn modelId="{63A39083-748E-4C0B-9603-4BAA3D755482}" type="presOf" srcId="{D235CBF2-DA78-450B-B10C-83EB768059D9}" destId="{A883E2EE-FF65-4697-8899-91C9D0E43775}" srcOrd="0" destOrd="0" presId="urn:microsoft.com/office/officeart/2005/8/layout/hList1"/>
    <dgm:cxn modelId="{EB52BE85-DDC5-443C-B739-434566753C0D}" srcId="{1ABBFB95-89C8-4E6B-AE82-CDC915F95BA2}" destId="{5C90440B-07E7-4E63-A73C-19F01E17A227}" srcOrd="2" destOrd="0" parTransId="{BD4D7A01-8C43-471A-BC95-2959939A44B2}" sibTransId="{192DAB21-F999-4764-AF64-FFD508C29868}"/>
    <dgm:cxn modelId="{94E95995-9E6C-43EE-926F-EA9283CDCE04}" srcId="{5C554028-93A5-49B8-A00D-38AF2F86E496}" destId="{D235CBF2-DA78-450B-B10C-83EB768059D9}" srcOrd="3" destOrd="0" parTransId="{6D30EE77-369B-4372-9B6F-D3FCD61AD47B}" sibTransId="{84204D3B-5C64-40E1-BDE5-31BDFDCEF5EF}"/>
    <dgm:cxn modelId="{C74D7897-2E6E-4087-BF55-1FF104245990}" type="presOf" srcId="{78BAEF0E-2BFF-4AC1-9098-89695DFE9E31}" destId="{D20DDD24-A31F-443F-8034-9D5B10D99F7E}" srcOrd="0" destOrd="0" presId="urn:microsoft.com/office/officeart/2005/8/layout/hList1"/>
    <dgm:cxn modelId="{1F11C29C-8FA4-43E8-B248-7834D88FAF54}" srcId="{5C554028-93A5-49B8-A00D-38AF2F86E496}" destId="{5E360B1C-E60A-4FD4-9E72-7335D9D579D6}" srcOrd="4" destOrd="0" parTransId="{C3502866-B860-4686-A674-3E8609C6B90D}" sibTransId="{E96F7640-8605-4989-8C94-80EBD5BA21BC}"/>
    <dgm:cxn modelId="{870791A0-0532-497C-84DC-D6D3C3532E68}" type="presOf" srcId="{9FEF0525-B224-485D-A04D-FA155A335F9F}" destId="{27E782C5-58C9-4EE4-BDEE-F77263355987}" srcOrd="0" destOrd="1" presId="urn:microsoft.com/office/officeart/2005/8/layout/hList1"/>
    <dgm:cxn modelId="{0854B7A0-5CC5-4995-8B69-085EE9EC8A98}" type="presOf" srcId="{0DB7A827-97BA-4FAC-B9E8-30A70D6E8673}" destId="{864FAF4C-3415-4185-BC1A-4A503CB9861D}" srcOrd="0" destOrd="0" presId="urn:microsoft.com/office/officeart/2005/8/layout/hList1"/>
    <dgm:cxn modelId="{EA0ABFB0-F45F-424F-888B-45CE51FF3C94}" srcId="{5E360B1C-E60A-4FD4-9E72-7335D9D579D6}" destId="{2D34768F-BE49-44DD-A76E-BEB049A1666F}" srcOrd="1" destOrd="0" parTransId="{1EAB86E4-7323-4838-9DEC-1E79330E7A8B}" sibTransId="{5B61BAEB-D574-4B27-A48D-8B48E3217934}"/>
    <dgm:cxn modelId="{C468F5B3-7363-4845-BA02-91FF468C13AA}" type="presOf" srcId="{2DA0064A-4827-4BB3-B4BB-F0AB7E14C5C7}" destId="{D47AB376-7702-4969-B815-B1E20D7539A8}" srcOrd="0" destOrd="1" presId="urn:microsoft.com/office/officeart/2005/8/layout/hList1"/>
    <dgm:cxn modelId="{C41A78BB-BD95-41B6-8DAE-2B1BB49CC506}" type="presOf" srcId="{7D12266B-A1C5-4EA5-8C03-C8CC3F1D71D5}" destId="{1E042BA1-B105-4BE4-B5F3-67A9A3807C34}" srcOrd="0" destOrd="1" presId="urn:microsoft.com/office/officeart/2005/8/layout/hList1"/>
    <dgm:cxn modelId="{727F35BC-361F-4C88-8F6F-15AD5844F85C}" type="presOf" srcId="{6B6F9CF2-F8CF-4683-88F4-34EDA15E858A}" destId="{D47AB376-7702-4969-B815-B1E20D7539A8}" srcOrd="0" destOrd="0" presId="urn:microsoft.com/office/officeart/2005/8/layout/hList1"/>
    <dgm:cxn modelId="{6656C2C4-4261-4C1D-B4A5-154323F14A33}" type="presOf" srcId="{1ABBFB95-89C8-4E6B-AE82-CDC915F95BA2}" destId="{F75F41EB-7285-4BBF-A7E3-886990620522}" srcOrd="0" destOrd="0" presId="urn:microsoft.com/office/officeart/2005/8/layout/hList1"/>
    <dgm:cxn modelId="{A28355CE-1A84-4A62-B6C9-DC05C5054149}" type="presOf" srcId="{16EFF80F-B8F1-4BC6-B698-9F95A18C630C}" destId="{B39F833F-BF9B-451C-88E8-D7513579B29B}" srcOrd="0" destOrd="0" presId="urn:microsoft.com/office/officeart/2005/8/layout/hList1"/>
    <dgm:cxn modelId="{BBE0E4D0-8AA4-405C-A910-F817ED63B110}" srcId="{5E360B1C-E60A-4FD4-9E72-7335D9D579D6}" destId="{9986F417-A1A4-4E59-8D5A-E8CD05DB8AC2}" srcOrd="2" destOrd="0" parTransId="{2C1FA416-E92C-44A8-893D-7F7CCBA0E1F9}" sibTransId="{9854C80D-5DEC-49AB-8738-B222BD86171E}"/>
    <dgm:cxn modelId="{B0219BD7-EA3B-4F13-A8FF-60F5296AE616}" srcId="{0DB7A827-97BA-4FAC-B9E8-30A70D6E8673}" destId="{7D12266B-A1C5-4EA5-8C03-C8CC3F1D71D5}" srcOrd="1" destOrd="0" parTransId="{94BD94BE-E87C-415C-930A-8E9B0A5584D4}" sibTransId="{95CA38F5-6011-4BF4-AD26-B18F8A009A88}"/>
    <dgm:cxn modelId="{36C760DC-5723-450F-942A-F8E8A419843C}" type="presOf" srcId="{27AACC8F-73DD-41C7-84DC-7903420CCB07}" destId="{27E782C5-58C9-4EE4-BDEE-F77263355987}" srcOrd="0" destOrd="2" presId="urn:microsoft.com/office/officeart/2005/8/layout/hList1"/>
    <dgm:cxn modelId="{2B35C4F7-D679-476E-9241-9329370B5C68}" type="presOf" srcId="{9986F417-A1A4-4E59-8D5A-E8CD05DB8AC2}" destId="{0AF7310B-78B0-4219-948C-85FE2C02008D}" srcOrd="0" destOrd="2" presId="urn:microsoft.com/office/officeart/2005/8/layout/hList1"/>
    <dgm:cxn modelId="{2F9005F8-8A05-4130-8443-34F971D44E4A}" srcId="{5E360B1C-E60A-4FD4-9E72-7335D9D579D6}" destId="{8FCE1A6A-644C-4BCB-967C-0BBEBE8D5AF7}" srcOrd="0" destOrd="0" parTransId="{38935738-CF43-40B7-AB6B-88B5A2EA6B3E}" sibTransId="{043169C2-BA0F-44FC-8FE5-20F882625C63}"/>
    <dgm:cxn modelId="{909DA5FD-5BA7-481F-8DB7-919434AC08A5}" srcId="{5C554028-93A5-49B8-A00D-38AF2F86E496}" destId="{78BAEF0E-2BFF-4AC1-9098-89695DFE9E31}" srcOrd="0" destOrd="0" parTransId="{94AA883E-ECD9-4148-B5F9-BE6215FFF0CF}" sibTransId="{0D46F7BC-7512-4EA3-961B-BAA9F020B459}"/>
    <dgm:cxn modelId="{73DD4AC6-E532-42CD-A566-7877285D7FE0}" type="presParOf" srcId="{146253C6-5419-4DFD-989D-7FE63B1C24E4}" destId="{FD57F1F0-F09C-4EAF-B8E0-4242538933FE}" srcOrd="0" destOrd="0" presId="urn:microsoft.com/office/officeart/2005/8/layout/hList1"/>
    <dgm:cxn modelId="{52B9D957-B038-433D-A2C7-7114B606F971}" type="presParOf" srcId="{FD57F1F0-F09C-4EAF-B8E0-4242538933FE}" destId="{D20DDD24-A31F-443F-8034-9D5B10D99F7E}" srcOrd="0" destOrd="0" presId="urn:microsoft.com/office/officeart/2005/8/layout/hList1"/>
    <dgm:cxn modelId="{30ED5D69-1B73-41D7-8C63-4BCF0CE062FB}" type="presParOf" srcId="{FD57F1F0-F09C-4EAF-B8E0-4242538933FE}" destId="{B39F833F-BF9B-451C-88E8-D7513579B29B}" srcOrd="1" destOrd="0" presId="urn:microsoft.com/office/officeart/2005/8/layout/hList1"/>
    <dgm:cxn modelId="{00852C36-CE26-4394-A793-74B878B80BD6}" type="presParOf" srcId="{146253C6-5419-4DFD-989D-7FE63B1C24E4}" destId="{8147740D-B9C0-4A10-825D-A1E5A6AE98A7}" srcOrd="1" destOrd="0" presId="urn:microsoft.com/office/officeart/2005/8/layout/hList1"/>
    <dgm:cxn modelId="{37504B28-B524-437E-8CAE-6F2A68D2660A}" type="presParOf" srcId="{146253C6-5419-4DFD-989D-7FE63B1C24E4}" destId="{0BF9F20A-7063-4EE8-99EE-5984DDCFF790}" srcOrd="2" destOrd="0" presId="urn:microsoft.com/office/officeart/2005/8/layout/hList1"/>
    <dgm:cxn modelId="{AFD200B1-42C7-4F7E-A4A8-556D467979CF}" type="presParOf" srcId="{0BF9F20A-7063-4EE8-99EE-5984DDCFF790}" destId="{864FAF4C-3415-4185-BC1A-4A503CB9861D}" srcOrd="0" destOrd="0" presId="urn:microsoft.com/office/officeart/2005/8/layout/hList1"/>
    <dgm:cxn modelId="{088FB549-B557-4899-99ED-8C39877E965C}" type="presParOf" srcId="{0BF9F20A-7063-4EE8-99EE-5984DDCFF790}" destId="{1E042BA1-B105-4BE4-B5F3-67A9A3807C34}" srcOrd="1" destOrd="0" presId="urn:microsoft.com/office/officeart/2005/8/layout/hList1"/>
    <dgm:cxn modelId="{52762A63-5CA4-4178-A753-68335FD8D53B}" type="presParOf" srcId="{146253C6-5419-4DFD-989D-7FE63B1C24E4}" destId="{C4D27403-9D69-4CE8-A311-5A0FFF14EAF9}" srcOrd="3" destOrd="0" presId="urn:microsoft.com/office/officeart/2005/8/layout/hList1"/>
    <dgm:cxn modelId="{20B727A6-C60A-4B98-B137-AC7BBBF69429}" type="presParOf" srcId="{146253C6-5419-4DFD-989D-7FE63B1C24E4}" destId="{09FECAD7-3B23-4321-9AF0-8B8EDF3ECE9F}" srcOrd="4" destOrd="0" presId="urn:microsoft.com/office/officeart/2005/8/layout/hList1"/>
    <dgm:cxn modelId="{118A0856-053B-4CAA-A2F7-FF96B7CBC438}" type="presParOf" srcId="{09FECAD7-3B23-4321-9AF0-8B8EDF3ECE9F}" destId="{F75F41EB-7285-4BBF-A7E3-886990620522}" srcOrd="0" destOrd="0" presId="urn:microsoft.com/office/officeart/2005/8/layout/hList1"/>
    <dgm:cxn modelId="{F7383893-4458-44E2-9CAE-2689CD22EACD}" type="presParOf" srcId="{09FECAD7-3B23-4321-9AF0-8B8EDF3ECE9F}" destId="{D47AB376-7702-4969-B815-B1E20D7539A8}" srcOrd="1" destOrd="0" presId="urn:microsoft.com/office/officeart/2005/8/layout/hList1"/>
    <dgm:cxn modelId="{E8991F36-6426-45F5-AF24-3DB9F0EF9F4A}" type="presParOf" srcId="{146253C6-5419-4DFD-989D-7FE63B1C24E4}" destId="{C9F70B89-BEF3-497A-B646-F853A506473C}" srcOrd="5" destOrd="0" presId="urn:microsoft.com/office/officeart/2005/8/layout/hList1"/>
    <dgm:cxn modelId="{B6912B47-0FCA-44F0-8AB4-E03675751E5D}" type="presParOf" srcId="{146253C6-5419-4DFD-989D-7FE63B1C24E4}" destId="{49C0BAA2-E100-42DB-94BA-39C21E94713D}" srcOrd="6" destOrd="0" presId="urn:microsoft.com/office/officeart/2005/8/layout/hList1"/>
    <dgm:cxn modelId="{FAF67CD3-4BF7-4F70-A1AB-D8C37730894B}" type="presParOf" srcId="{49C0BAA2-E100-42DB-94BA-39C21E94713D}" destId="{A883E2EE-FF65-4697-8899-91C9D0E43775}" srcOrd="0" destOrd="0" presId="urn:microsoft.com/office/officeart/2005/8/layout/hList1"/>
    <dgm:cxn modelId="{6CE43939-2F14-4D66-AFC0-548AACB03BFE}" type="presParOf" srcId="{49C0BAA2-E100-42DB-94BA-39C21E94713D}" destId="{27E782C5-58C9-4EE4-BDEE-F77263355987}" srcOrd="1" destOrd="0" presId="urn:microsoft.com/office/officeart/2005/8/layout/hList1"/>
    <dgm:cxn modelId="{C9D0FFB9-4889-44E9-9DE8-A34414615A9D}" type="presParOf" srcId="{146253C6-5419-4DFD-989D-7FE63B1C24E4}" destId="{DA23F32C-E75F-424D-9EDB-09BDBA718E67}" srcOrd="7" destOrd="0" presId="urn:microsoft.com/office/officeart/2005/8/layout/hList1"/>
    <dgm:cxn modelId="{3D8B3A2D-1D83-4B37-818D-8B9869A464B3}" type="presParOf" srcId="{146253C6-5419-4DFD-989D-7FE63B1C24E4}" destId="{99F025AC-4BFB-4CAB-926D-43CBE643EA2F}" srcOrd="8" destOrd="0" presId="urn:microsoft.com/office/officeart/2005/8/layout/hList1"/>
    <dgm:cxn modelId="{0CE37A1B-A2EB-4B56-813E-7F0FC8C010BF}" type="presParOf" srcId="{99F025AC-4BFB-4CAB-926D-43CBE643EA2F}" destId="{392FB7AE-0484-4EF6-AEEB-6E5A713352D1}" srcOrd="0" destOrd="0" presId="urn:microsoft.com/office/officeart/2005/8/layout/hList1"/>
    <dgm:cxn modelId="{A7FCCB47-B0E7-49C7-AE4B-7B7CDED94CD9}" type="presParOf" srcId="{99F025AC-4BFB-4CAB-926D-43CBE643EA2F}" destId="{0AF7310B-78B0-4219-948C-85FE2C02008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351B6-5FEB-42B4-9C72-F54E8852C9ED}">
      <dsp:nvSpPr>
        <dsp:cNvPr id="0" name=""/>
        <dsp:cNvSpPr/>
      </dsp:nvSpPr>
      <dsp:spPr>
        <a:xfrm>
          <a:off x="0" y="18193"/>
          <a:ext cx="11262898"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a:cs typeface="Arial"/>
            </a:rPr>
            <a:t>Day 2</a:t>
          </a:r>
        </a:p>
      </dsp:txBody>
      <dsp:txXfrm>
        <a:off x="0" y="18193"/>
        <a:ext cx="11262898" cy="864000"/>
      </dsp:txXfrm>
    </dsp:sp>
    <dsp:sp modelId="{C406A3FC-04DE-4FDA-A63B-40DED793E08D}">
      <dsp:nvSpPr>
        <dsp:cNvPr id="0" name=""/>
        <dsp:cNvSpPr/>
      </dsp:nvSpPr>
      <dsp:spPr>
        <a:xfrm>
          <a:off x="0" y="882193"/>
          <a:ext cx="11262898" cy="40351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latin typeface="Arial"/>
              <a:cs typeface="Arial"/>
            </a:rPr>
            <a:t>Toast</a:t>
          </a:r>
        </a:p>
        <a:p>
          <a:pPr marL="285750" lvl="1" indent="-285750" algn="l" defTabSz="1333500">
            <a:lnSpc>
              <a:spcPct val="90000"/>
            </a:lnSpc>
            <a:spcBef>
              <a:spcPct val="0"/>
            </a:spcBef>
            <a:spcAft>
              <a:spcPct val="15000"/>
            </a:spcAft>
            <a:buChar char="•"/>
          </a:pPr>
          <a:r>
            <a:rPr lang="en-US" sz="3000" kern="1200" dirty="0">
              <a:latin typeface="Arial"/>
              <a:cs typeface="Arial"/>
            </a:rPr>
            <a:t>Menus</a:t>
          </a:r>
        </a:p>
        <a:p>
          <a:pPr marL="285750" lvl="1" indent="-285750" algn="l" defTabSz="1333500">
            <a:lnSpc>
              <a:spcPct val="90000"/>
            </a:lnSpc>
            <a:spcBef>
              <a:spcPct val="0"/>
            </a:spcBef>
            <a:spcAft>
              <a:spcPct val="15000"/>
            </a:spcAft>
            <a:buChar char="•"/>
          </a:pPr>
          <a:r>
            <a:rPr lang="en-US" sz="3000" kern="1200" dirty="0">
              <a:latin typeface="Arial"/>
              <a:cs typeface="Arial"/>
            </a:rPr>
            <a:t>Form Validation</a:t>
          </a:r>
        </a:p>
        <a:p>
          <a:pPr marL="285750" lvl="1" indent="-285750" algn="l" defTabSz="1333500">
            <a:lnSpc>
              <a:spcPct val="90000"/>
            </a:lnSpc>
            <a:spcBef>
              <a:spcPct val="0"/>
            </a:spcBef>
            <a:spcAft>
              <a:spcPct val="15000"/>
            </a:spcAft>
            <a:buChar char="•"/>
          </a:pPr>
          <a:r>
            <a:rPr lang="en-US" sz="3000" kern="1200" dirty="0">
              <a:latin typeface="Arial"/>
              <a:cs typeface="Arial"/>
            </a:rPr>
            <a:t>Intro to SQLite</a:t>
          </a:r>
        </a:p>
        <a:p>
          <a:pPr marL="285750" lvl="1" indent="-285750" algn="l" defTabSz="1333500">
            <a:lnSpc>
              <a:spcPct val="90000"/>
            </a:lnSpc>
            <a:spcBef>
              <a:spcPct val="0"/>
            </a:spcBef>
            <a:spcAft>
              <a:spcPct val="15000"/>
            </a:spcAft>
            <a:buChar char="•"/>
          </a:pPr>
          <a:r>
            <a:rPr lang="en-US" sz="3000" kern="1200" dirty="0">
              <a:solidFill>
                <a:srgbClr val="538135"/>
              </a:solidFill>
              <a:latin typeface="Arial"/>
              <a:cs typeface="Arial"/>
            </a:rPr>
            <a:t>Create Model</a:t>
          </a:r>
        </a:p>
        <a:p>
          <a:pPr marL="285750" lvl="1" indent="-285750" algn="l" defTabSz="1333500">
            <a:lnSpc>
              <a:spcPct val="90000"/>
            </a:lnSpc>
            <a:spcBef>
              <a:spcPct val="0"/>
            </a:spcBef>
            <a:spcAft>
              <a:spcPct val="15000"/>
            </a:spcAft>
            <a:buChar char="•"/>
          </a:pPr>
          <a:r>
            <a:rPr lang="en-US" sz="3000" kern="1200" dirty="0">
              <a:solidFill>
                <a:srgbClr val="538135"/>
              </a:solidFill>
              <a:latin typeface="Arial"/>
              <a:cs typeface="Arial"/>
            </a:rPr>
            <a:t>Save Data</a:t>
          </a:r>
        </a:p>
        <a:p>
          <a:pPr marL="285750" lvl="1" indent="-285750" algn="l" defTabSz="1333500">
            <a:lnSpc>
              <a:spcPct val="90000"/>
            </a:lnSpc>
            <a:spcBef>
              <a:spcPct val="0"/>
            </a:spcBef>
            <a:spcAft>
              <a:spcPct val="15000"/>
            </a:spcAft>
            <a:buChar char="•"/>
          </a:pPr>
          <a:r>
            <a:rPr lang="en-US" sz="3000" kern="1200" dirty="0" err="1">
              <a:solidFill>
                <a:srgbClr val="000000"/>
              </a:solidFill>
              <a:latin typeface="Arial"/>
              <a:cs typeface="Arial"/>
            </a:rPr>
            <a:t>List View</a:t>
          </a:r>
          <a:endParaRPr lang="en-US" sz="3000" kern="1200" dirty="0">
            <a:solidFill>
              <a:srgbClr val="000000"/>
            </a:solidFill>
            <a:latin typeface="Arial"/>
            <a:cs typeface="Arial"/>
          </a:endParaRPr>
        </a:p>
        <a:p>
          <a:pPr marL="285750" lvl="1" indent="-285750" algn="l" defTabSz="1333500">
            <a:lnSpc>
              <a:spcPct val="90000"/>
            </a:lnSpc>
            <a:spcBef>
              <a:spcPct val="0"/>
            </a:spcBef>
            <a:spcAft>
              <a:spcPct val="15000"/>
            </a:spcAft>
            <a:buChar char="•"/>
          </a:pPr>
          <a:r>
            <a:rPr lang="en-US" sz="3000" kern="1200" dirty="0" err="1">
              <a:solidFill>
                <a:srgbClr val="000000"/>
              </a:solidFill>
              <a:latin typeface="Arial"/>
              <a:cs typeface="Arial"/>
            </a:rPr>
            <a:t>Array Adapter</a:t>
          </a:r>
          <a:endParaRPr lang="en-US" sz="3000" kern="1200" dirty="0">
            <a:solidFill>
              <a:srgbClr val="000000"/>
            </a:solidFill>
            <a:latin typeface="Arial"/>
            <a:cs typeface="Arial"/>
          </a:endParaRPr>
        </a:p>
      </dsp:txBody>
      <dsp:txXfrm>
        <a:off x="0" y="882193"/>
        <a:ext cx="11262898" cy="4035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DDD24-A31F-443F-8034-9D5B10D99F7E}">
      <dsp:nvSpPr>
        <dsp:cNvPr id="0" name=""/>
        <dsp:cNvSpPr/>
      </dsp:nvSpPr>
      <dsp:spPr>
        <a:xfrm>
          <a:off x="5304" y="409401"/>
          <a:ext cx="2033372"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Arial"/>
              <a:cs typeface="Arial"/>
            </a:rPr>
            <a:t>MDPI</a:t>
          </a:r>
          <a:endParaRPr lang="en-US" sz="2500" kern="1200" dirty="0">
            <a:solidFill>
              <a:srgbClr val="010000"/>
            </a:solidFill>
            <a:latin typeface="Arial"/>
            <a:cs typeface="Arial"/>
          </a:endParaRPr>
        </a:p>
      </dsp:txBody>
      <dsp:txXfrm>
        <a:off x="5304" y="409401"/>
        <a:ext cx="2033372" cy="720000"/>
      </dsp:txXfrm>
    </dsp:sp>
    <dsp:sp modelId="{B39F833F-BF9B-451C-88E8-D7513579B29B}">
      <dsp:nvSpPr>
        <dsp:cNvPr id="0" name=""/>
        <dsp:cNvSpPr/>
      </dsp:nvSpPr>
      <dsp:spPr>
        <a:xfrm>
          <a:off x="5304" y="1129401"/>
          <a:ext cx="2033372" cy="21187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Arial"/>
              <a:cs typeface="Arial"/>
            </a:rPr>
            <a:t>Scale: 1x</a:t>
          </a:r>
        </a:p>
        <a:p>
          <a:pPr marL="228600" lvl="1" indent="-228600" algn="l" defTabSz="1111250">
            <a:lnSpc>
              <a:spcPct val="90000"/>
            </a:lnSpc>
            <a:spcBef>
              <a:spcPct val="0"/>
            </a:spcBef>
            <a:spcAft>
              <a:spcPct val="15000"/>
            </a:spcAft>
            <a:buChar char="•"/>
          </a:pPr>
          <a:r>
            <a:rPr lang="en-US" sz="2500" kern="1200" dirty="0">
              <a:latin typeface="Arial"/>
              <a:cs typeface="Arial"/>
            </a:rPr>
            <a:t>320 X </a:t>
          </a:r>
          <a:r>
            <a:rPr lang="en-US" sz="2500" kern="1200" dirty="0" err="1">
              <a:latin typeface="Arial"/>
              <a:cs typeface="Arial"/>
            </a:rPr>
            <a:t>480px</a:t>
          </a:r>
          <a:endParaRPr lang="en-US" sz="2500" kern="1200" dirty="0">
            <a:latin typeface="Arial"/>
            <a:cs typeface="Arial"/>
          </a:endParaRPr>
        </a:p>
        <a:p>
          <a:pPr marL="228600" lvl="1" indent="-228600" algn="l" defTabSz="1111250">
            <a:lnSpc>
              <a:spcPct val="90000"/>
            </a:lnSpc>
            <a:spcBef>
              <a:spcPct val="0"/>
            </a:spcBef>
            <a:spcAft>
              <a:spcPct val="15000"/>
            </a:spcAft>
            <a:buChar char="•"/>
          </a:pPr>
          <a:r>
            <a:rPr lang="en-US" sz="2500" kern="1200" dirty="0">
              <a:latin typeface="Arial"/>
              <a:cs typeface="Arial"/>
            </a:rPr>
            <a:t>Phone 3"</a:t>
          </a:r>
        </a:p>
      </dsp:txBody>
      <dsp:txXfrm>
        <a:off x="5304" y="1129401"/>
        <a:ext cx="2033372" cy="2118796"/>
      </dsp:txXfrm>
    </dsp:sp>
    <dsp:sp modelId="{864FAF4C-3415-4185-BC1A-4A503CB9861D}">
      <dsp:nvSpPr>
        <dsp:cNvPr id="0" name=""/>
        <dsp:cNvSpPr/>
      </dsp:nvSpPr>
      <dsp:spPr>
        <a:xfrm>
          <a:off x="2323348" y="409401"/>
          <a:ext cx="2033372"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Arial"/>
              <a:cs typeface="Arial"/>
            </a:rPr>
            <a:t>HDPI</a:t>
          </a:r>
        </a:p>
      </dsp:txBody>
      <dsp:txXfrm>
        <a:off x="2323348" y="409401"/>
        <a:ext cx="2033372" cy="720000"/>
      </dsp:txXfrm>
    </dsp:sp>
    <dsp:sp modelId="{1E042BA1-B105-4BE4-B5F3-67A9A3807C34}">
      <dsp:nvSpPr>
        <dsp:cNvPr id="0" name=""/>
        <dsp:cNvSpPr/>
      </dsp:nvSpPr>
      <dsp:spPr>
        <a:xfrm>
          <a:off x="2323348" y="1129401"/>
          <a:ext cx="2033372" cy="21187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Arial"/>
              <a:cs typeface="Arial"/>
            </a:rPr>
            <a:t>Scale: 1.5x</a:t>
          </a:r>
        </a:p>
        <a:p>
          <a:pPr marL="228600" lvl="1" indent="-228600" algn="l" defTabSz="1111250">
            <a:lnSpc>
              <a:spcPct val="90000"/>
            </a:lnSpc>
            <a:spcBef>
              <a:spcPct val="0"/>
            </a:spcBef>
            <a:spcAft>
              <a:spcPct val="15000"/>
            </a:spcAft>
            <a:buChar char="•"/>
          </a:pPr>
          <a:r>
            <a:rPr lang="en-US" sz="2500" kern="1200" dirty="0">
              <a:latin typeface="Arial"/>
              <a:cs typeface="Arial"/>
            </a:rPr>
            <a:t>480 X 800px</a:t>
          </a:r>
        </a:p>
        <a:p>
          <a:pPr marL="228600" lvl="1" indent="-228600" algn="l" defTabSz="1111250">
            <a:lnSpc>
              <a:spcPct val="90000"/>
            </a:lnSpc>
            <a:spcBef>
              <a:spcPct val="0"/>
            </a:spcBef>
            <a:spcAft>
              <a:spcPct val="15000"/>
            </a:spcAft>
            <a:buChar char="•"/>
          </a:pPr>
          <a:r>
            <a:rPr lang="en-US" sz="2500" kern="1200" dirty="0" err="1">
              <a:latin typeface="Arial"/>
              <a:cs typeface="Arial"/>
            </a:rPr>
            <a:t>Phone</a:t>
          </a:r>
          <a:r>
            <a:rPr lang="en-US" sz="2500" kern="1200" dirty="0">
              <a:latin typeface="Arial"/>
              <a:cs typeface="Arial"/>
            </a:rPr>
            <a:t> 5"</a:t>
          </a:r>
        </a:p>
      </dsp:txBody>
      <dsp:txXfrm>
        <a:off x="2323348" y="1129401"/>
        <a:ext cx="2033372" cy="2118796"/>
      </dsp:txXfrm>
    </dsp:sp>
    <dsp:sp modelId="{F75F41EB-7285-4BBF-A7E3-886990620522}">
      <dsp:nvSpPr>
        <dsp:cNvPr id="0" name=""/>
        <dsp:cNvSpPr/>
      </dsp:nvSpPr>
      <dsp:spPr>
        <a:xfrm>
          <a:off x="4641393" y="409401"/>
          <a:ext cx="2033372"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Arial"/>
              <a:cs typeface="Arial"/>
            </a:rPr>
            <a:t>XHDPI</a:t>
          </a:r>
        </a:p>
      </dsp:txBody>
      <dsp:txXfrm>
        <a:off x="4641393" y="409401"/>
        <a:ext cx="2033372" cy="720000"/>
      </dsp:txXfrm>
    </dsp:sp>
    <dsp:sp modelId="{D47AB376-7702-4969-B815-B1E20D7539A8}">
      <dsp:nvSpPr>
        <dsp:cNvPr id="0" name=""/>
        <dsp:cNvSpPr/>
      </dsp:nvSpPr>
      <dsp:spPr>
        <a:xfrm>
          <a:off x="4641393" y="1129401"/>
          <a:ext cx="2033372" cy="21187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Arial"/>
              <a:cs typeface="Arial"/>
            </a:rPr>
            <a:t>Scale: 2.0x</a:t>
          </a:r>
        </a:p>
        <a:p>
          <a:pPr marL="228600" lvl="1" indent="-228600" algn="l" defTabSz="1111250">
            <a:lnSpc>
              <a:spcPct val="90000"/>
            </a:lnSpc>
            <a:spcBef>
              <a:spcPct val="0"/>
            </a:spcBef>
            <a:spcAft>
              <a:spcPct val="15000"/>
            </a:spcAft>
            <a:buChar char="•"/>
          </a:pPr>
          <a:r>
            <a:rPr lang="en-US" sz="2500" kern="1200" dirty="0">
              <a:latin typeface="Arial"/>
              <a:cs typeface="Arial"/>
            </a:rPr>
            <a:t>720 X 1280px</a:t>
          </a:r>
        </a:p>
        <a:p>
          <a:pPr marL="228600" lvl="1" indent="-228600" algn="l" defTabSz="1111250">
            <a:lnSpc>
              <a:spcPct val="90000"/>
            </a:lnSpc>
            <a:spcBef>
              <a:spcPct val="0"/>
            </a:spcBef>
            <a:spcAft>
              <a:spcPct val="15000"/>
            </a:spcAft>
            <a:buChar char="•"/>
          </a:pPr>
          <a:r>
            <a:rPr lang="en-US" sz="2500" kern="1200" dirty="0">
              <a:latin typeface="Arial"/>
              <a:cs typeface="Arial"/>
            </a:rPr>
            <a:t>Tablet 7"</a:t>
          </a:r>
        </a:p>
      </dsp:txBody>
      <dsp:txXfrm>
        <a:off x="4641393" y="1129401"/>
        <a:ext cx="2033372" cy="2118796"/>
      </dsp:txXfrm>
    </dsp:sp>
    <dsp:sp modelId="{A883E2EE-FF65-4697-8899-91C9D0E43775}">
      <dsp:nvSpPr>
        <dsp:cNvPr id="0" name=""/>
        <dsp:cNvSpPr/>
      </dsp:nvSpPr>
      <dsp:spPr>
        <a:xfrm>
          <a:off x="6959437" y="409401"/>
          <a:ext cx="2033372"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Arial"/>
              <a:cs typeface="Arial"/>
            </a:rPr>
            <a:t>XXHDPI</a:t>
          </a:r>
        </a:p>
      </dsp:txBody>
      <dsp:txXfrm>
        <a:off x="6959437" y="409401"/>
        <a:ext cx="2033372" cy="720000"/>
      </dsp:txXfrm>
    </dsp:sp>
    <dsp:sp modelId="{27E782C5-58C9-4EE4-BDEE-F77263355987}">
      <dsp:nvSpPr>
        <dsp:cNvPr id="0" name=""/>
        <dsp:cNvSpPr/>
      </dsp:nvSpPr>
      <dsp:spPr>
        <a:xfrm>
          <a:off x="6959437" y="1129401"/>
          <a:ext cx="2033372" cy="21187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Arial"/>
              <a:cs typeface="Arial"/>
            </a:rPr>
            <a:t>Scale:3.0x</a:t>
          </a:r>
        </a:p>
        <a:p>
          <a:pPr marL="228600" lvl="1" indent="-228600" algn="l" defTabSz="1111250">
            <a:lnSpc>
              <a:spcPct val="90000"/>
            </a:lnSpc>
            <a:spcBef>
              <a:spcPct val="0"/>
            </a:spcBef>
            <a:spcAft>
              <a:spcPct val="15000"/>
            </a:spcAft>
            <a:buChar char="•"/>
          </a:pPr>
          <a:r>
            <a:rPr lang="en-US" sz="2500" kern="1200" dirty="0">
              <a:latin typeface="Arial"/>
              <a:cs typeface="Arial"/>
            </a:rPr>
            <a:t>960 X 1600px</a:t>
          </a:r>
        </a:p>
        <a:p>
          <a:pPr marL="228600" lvl="1" indent="-228600" algn="l" defTabSz="1111250">
            <a:lnSpc>
              <a:spcPct val="90000"/>
            </a:lnSpc>
            <a:spcBef>
              <a:spcPct val="0"/>
            </a:spcBef>
            <a:spcAft>
              <a:spcPct val="15000"/>
            </a:spcAft>
            <a:buChar char="•"/>
          </a:pPr>
          <a:r>
            <a:rPr lang="en-US" sz="2500" kern="1200" dirty="0">
              <a:latin typeface="Arial"/>
              <a:cs typeface="Arial"/>
            </a:rPr>
            <a:t>Tablet 10"</a:t>
          </a:r>
        </a:p>
      </dsp:txBody>
      <dsp:txXfrm>
        <a:off x="6959437" y="1129401"/>
        <a:ext cx="2033372" cy="2118796"/>
      </dsp:txXfrm>
    </dsp:sp>
    <dsp:sp modelId="{392FB7AE-0484-4EF6-AEEB-6E5A713352D1}">
      <dsp:nvSpPr>
        <dsp:cNvPr id="0" name=""/>
        <dsp:cNvSpPr/>
      </dsp:nvSpPr>
      <dsp:spPr>
        <a:xfrm>
          <a:off x="9277482" y="409401"/>
          <a:ext cx="2033372"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Arial"/>
              <a:cs typeface="Arial"/>
            </a:rPr>
            <a:t>XXXHDPI</a:t>
          </a:r>
        </a:p>
      </dsp:txBody>
      <dsp:txXfrm>
        <a:off x="9277482" y="409401"/>
        <a:ext cx="2033372" cy="720000"/>
      </dsp:txXfrm>
    </dsp:sp>
    <dsp:sp modelId="{0AF7310B-78B0-4219-948C-85FE2C02008D}">
      <dsp:nvSpPr>
        <dsp:cNvPr id="0" name=""/>
        <dsp:cNvSpPr/>
      </dsp:nvSpPr>
      <dsp:spPr>
        <a:xfrm>
          <a:off x="9277482" y="1129401"/>
          <a:ext cx="2033372" cy="21187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Arial"/>
              <a:cs typeface="Arial"/>
            </a:rPr>
            <a:t>Scale: 4.0x</a:t>
          </a:r>
        </a:p>
        <a:p>
          <a:pPr marL="228600" lvl="1" indent="-228600" algn="l" defTabSz="1111250">
            <a:lnSpc>
              <a:spcPct val="90000"/>
            </a:lnSpc>
            <a:spcBef>
              <a:spcPct val="0"/>
            </a:spcBef>
            <a:spcAft>
              <a:spcPct val="15000"/>
            </a:spcAft>
            <a:buChar char="•"/>
          </a:pPr>
          <a:r>
            <a:rPr lang="en-US" sz="2500" kern="1200" dirty="0">
              <a:latin typeface="Arial"/>
              <a:cs typeface="Arial"/>
            </a:rPr>
            <a:t>1440 x 2560px</a:t>
          </a:r>
        </a:p>
        <a:p>
          <a:pPr marL="228600" lvl="1" indent="-228600" algn="l" defTabSz="1111250">
            <a:lnSpc>
              <a:spcPct val="90000"/>
            </a:lnSpc>
            <a:spcBef>
              <a:spcPct val="0"/>
            </a:spcBef>
            <a:spcAft>
              <a:spcPct val="15000"/>
            </a:spcAft>
            <a:buChar char="•"/>
          </a:pPr>
          <a:r>
            <a:rPr lang="en-US" sz="2500" kern="1200" dirty="0">
              <a:latin typeface="Arial"/>
              <a:cs typeface="Arial"/>
            </a:rPr>
            <a:t>Tablet 12"</a:t>
          </a:r>
        </a:p>
      </dsp:txBody>
      <dsp:txXfrm>
        <a:off x="9277482" y="1129401"/>
        <a:ext cx="2033372" cy="211879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54D78-CE42-4DBF-9ECA-2B79F9FFD0D4}" type="datetimeFigureOut">
              <a:rPr lang="en-US"/>
              <a:t>3/14/2018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B3726-8606-4CE9-89CF-7903535DBC1D}" type="slidenum">
              <a:rPr lang="en-US"/>
              <a:t>‹#›</a:t>
            </a:fld>
            <a:endParaRPr lang="en-US"/>
          </a:p>
        </p:txBody>
      </p:sp>
    </p:spTree>
    <p:extLst>
      <p:ext uri="{BB962C8B-B14F-4D97-AF65-F5344CB8AC3E}">
        <p14:creationId xmlns:p14="http://schemas.microsoft.com/office/powerpoint/2010/main" val="303490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a:t>
            </a:fld>
            <a:endParaRPr lang="en-US"/>
          </a:p>
        </p:txBody>
      </p:sp>
    </p:spTree>
    <p:extLst>
      <p:ext uri="{BB962C8B-B14F-4D97-AF65-F5344CB8AC3E}">
        <p14:creationId xmlns:p14="http://schemas.microsoft.com/office/powerpoint/2010/main" val="423896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10</a:t>
            </a:fld>
            <a:endParaRPr lang="en-US"/>
          </a:p>
        </p:txBody>
      </p:sp>
    </p:spTree>
    <p:extLst>
      <p:ext uri="{BB962C8B-B14F-4D97-AF65-F5344CB8AC3E}">
        <p14:creationId xmlns:p14="http://schemas.microsoft.com/office/powerpoint/2010/main" val="1299414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11</a:t>
            </a:fld>
            <a:endParaRPr lang="en-US"/>
          </a:p>
        </p:txBody>
      </p:sp>
    </p:spTree>
    <p:extLst>
      <p:ext uri="{BB962C8B-B14F-4D97-AF65-F5344CB8AC3E}">
        <p14:creationId xmlns:p14="http://schemas.microsoft.com/office/powerpoint/2010/main" val="1314526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12</a:t>
            </a:fld>
            <a:endParaRPr lang="en-US"/>
          </a:p>
        </p:txBody>
      </p:sp>
    </p:spTree>
    <p:extLst>
      <p:ext uri="{BB962C8B-B14F-4D97-AF65-F5344CB8AC3E}">
        <p14:creationId xmlns:p14="http://schemas.microsoft.com/office/powerpoint/2010/main" val="2180742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13</a:t>
            </a:fld>
            <a:endParaRPr lang="en-US"/>
          </a:p>
        </p:txBody>
      </p:sp>
    </p:spTree>
    <p:extLst>
      <p:ext uri="{BB962C8B-B14F-4D97-AF65-F5344CB8AC3E}">
        <p14:creationId xmlns:p14="http://schemas.microsoft.com/office/powerpoint/2010/main" val="3554841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14</a:t>
            </a:fld>
            <a:endParaRPr lang="en-US"/>
          </a:p>
        </p:txBody>
      </p:sp>
    </p:spTree>
    <p:extLst>
      <p:ext uri="{BB962C8B-B14F-4D97-AF65-F5344CB8AC3E}">
        <p14:creationId xmlns:p14="http://schemas.microsoft.com/office/powerpoint/2010/main" val="1393601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15</a:t>
            </a:fld>
            <a:endParaRPr lang="en-US"/>
          </a:p>
        </p:txBody>
      </p:sp>
    </p:spTree>
    <p:extLst>
      <p:ext uri="{BB962C8B-B14F-4D97-AF65-F5344CB8AC3E}">
        <p14:creationId xmlns:p14="http://schemas.microsoft.com/office/powerpoint/2010/main" val="2643680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16</a:t>
            </a:fld>
            <a:endParaRPr lang="en-US"/>
          </a:p>
        </p:txBody>
      </p:sp>
    </p:spTree>
    <p:extLst>
      <p:ext uri="{BB962C8B-B14F-4D97-AF65-F5344CB8AC3E}">
        <p14:creationId xmlns:p14="http://schemas.microsoft.com/office/powerpoint/2010/main" val="404936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17</a:t>
            </a:fld>
            <a:endParaRPr lang="en-US"/>
          </a:p>
        </p:txBody>
      </p:sp>
    </p:spTree>
    <p:extLst>
      <p:ext uri="{BB962C8B-B14F-4D97-AF65-F5344CB8AC3E}">
        <p14:creationId xmlns:p14="http://schemas.microsoft.com/office/powerpoint/2010/main" val="2506268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18</a:t>
            </a:fld>
            <a:endParaRPr lang="en-US"/>
          </a:p>
        </p:txBody>
      </p:sp>
    </p:spTree>
    <p:extLst>
      <p:ext uri="{BB962C8B-B14F-4D97-AF65-F5344CB8AC3E}">
        <p14:creationId xmlns:p14="http://schemas.microsoft.com/office/powerpoint/2010/main" val="1638865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19</a:t>
            </a:fld>
            <a:endParaRPr lang="en-US"/>
          </a:p>
        </p:txBody>
      </p:sp>
    </p:spTree>
    <p:extLst>
      <p:ext uri="{BB962C8B-B14F-4D97-AF65-F5344CB8AC3E}">
        <p14:creationId xmlns:p14="http://schemas.microsoft.com/office/powerpoint/2010/main" val="33169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a:t>
            </a:fld>
            <a:endParaRPr lang="en-US"/>
          </a:p>
        </p:txBody>
      </p:sp>
    </p:spTree>
    <p:extLst>
      <p:ext uri="{BB962C8B-B14F-4D97-AF65-F5344CB8AC3E}">
        <p14:creationId xmlns:p14="http://schemas.microsoft.com/office/powerpoint/2010/main" val="47916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20</a:t>
            </a:fld>
            <a:endParaRPr lang="en-US"/>
          </a:p>
        </p:txBody>
      </p:sp>
    </p:spTree>
    <p:extLst>
      <p:ext uri="{BB962C8B-B14F-4D97-AF65-F5344CB8AC3E}">
        <p14:creationId xmlns:p14="http://schemas.microsoft.com/office/powerpoint/2010/main" val="4034390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21</a:t>
            </a:fld>
            <a:endParaRPr lang="en-US"/>
          </a:p>
        </p:txBody>
      </p:sp>
    </p:spTree>
    <p:extLst>
      <p:ext uri="{BB962C8B-B14F-4D97-AF65-F5344CB8AC3E}">
        <p14:creationId xmlns:p14="http://schemas.microsoft.com/office/powerpoint/2010/main" val="163320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22</a:t>
            </a:fld>
            <a:endParaRPr lang="en-US"/>
          </a:p>
        </p:txBody>
      </p:sp>
    </p:spTree>
    <p:extLst>
      <p:ext uri="{BB962C8B-B14F-4D97-AF65-F5344CB8AC3E}">
        <p14:creationId xmlns:p14="http://schemas.microsoft.com/office/powerpoint/2010/main" val="2000974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23</a:t>
            </a:fld>
            <a:endParaRPr lang="en-US"/>
          </a:p>
        </p:txBody>
      </p:sp>
    </p:spTree>
    <p:extLst>
      <p:ext uri="{BB962C8B-B14F-4D97-AF65-F5344CB8AC3E}">
        <p14:creationId xmlns:p14="http://schemas.microsoft.com/office/powerpoint/2010/main" val="688774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24</a:t>
            </a:fld>
            <a:endParaRPr lang="en-US"/>
          </a:p>
        </p:txBody>
      </p:sp>
    </p:spTree>
    <p:extLst>
      <p:ext uri="{BB962C8B-B14F-4D97-AF65-F5344CB8AC3E}">
        <p14:creationId xmlns:p14="http://schemas.microsoft.com/office/powerpoint/2010/main" val="3067992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25</a:t>
            </a:fld>
            <a:endParaRPr lang="en-US"/>
          </a:p>
        </p:txBody>
      </p:sp>
    </p:spTree>
    <p:extLst>
      <p:ext uri="{BB962C8B-B14F-4D97-AF65-F5344CB8AC3E}">
        <p14:creationId xmlns:p14="http://schemas.microsoft.com/office/powerpoint/2010/main" val="2341404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26</a:t>
            </a:fld>
            <a:endParaRPr lang="en-US"/>
          </a:p>
        </p:txBody>
      </p:sp>
    </p:spTree>
    <p:extLst>
      <p:ext uri="{BB962C8B-B14F-4D97-AF65-F5344CB8AC3E}">
        <p14:creationId xmlns:p14="http://schemas.microsoft.com/office/powerpoint/2010/main" val="16393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27</a:t>
            </a:fld>
            <a:endParaRPr lang="en-US"/>
          </a:p>
        </p:txBody>
      </p:sp>
    </p:spTree>
    <p:extLst>
      <p:ext uri="{BB962C8B-B14F-4D97-AF65-F5344CB8AC3E}">
        <p14:creationId xmlns:p14="http://schemas.microsoft.com/office/powerpoint/2010/main" val="904207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28</a:t>
            </a:fld>
            <a:endParaRPr lang="en-US"/>
          </a:p>
        </p:txBody>
      </p:sp>
    </p:spTree>
    <p:extLst>
      <p:ext uri="{BB962C8B-B14F-4D97-AF65-F5344CB8AC3E}">
        <p14:creationId xmlns:p14="http://schemas.microsoft.com/office/powerpoint/2010/main" val="523669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29</a:t>
            </a:fld>
            <a:endParaRPr lang="en-US"/>
          </a:p>
        </p:txBody>
      </p:sp>
    </p:spTree>
    <p:extLst>
      <p:ext uri="{BB962C8B-B14F-4D97-AF65-F5344CB8AC3E}">
        <p14:creationId xmlns:p14="http://schemas.microsoft.com/office/powerpoint/2010/main" val="240116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a:t>
            </a:fld>
            <a:endParaRPr lang="en-US"/>
          </a:p>
        </p:txBody>
      </p:sp>
    </p:spTree>
    <p:extLst>
      <p:ext uri="{BB962C8B-B14F-4D97-AF65-F5344CB8AC3E}">
        <p14:creationId xmlns:p14="http://schemas.microsoft.com/office/powerpoint/2010/main" val="42242470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30</a:t>
            </a:fld>
            <a:endParaRPr lang="en-US"/>
          </a:p>
        </p:txBody>
      </p:sp>
    </p:spTree>
    <p:extLst>
      <p:ext uri="{BB962C8B-B14F-4D97-AF65-F5344CB8AC3E}">
        <p14:creationId xmlns:p14="http://schemas.microsoft.com/office/powerpoint/2010/main" val="1369152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31</a:t>
            </a:fld>
            <a:endParaRPr lang="en-US"/>
          </a:p>
        </p:txBody>
      </p:sp>
    </p:spTree>
    <p:extLst>
      <p:ext uri="{BB962C8B-B14F-4D97-AF65-F5344CB8AC3E}">
        <p14:creationId xmlns:p14="http://schemas.microsoft.com/office/powerpoint/2010/main" val="2211271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32</a:t>
            </a:fld>
            <a:endParaRPr lang="en-US"/>
          </a:p>
        </p:txBody>
      </p:sp>
    </p:spTree>
    <p:extLst>
      <p:ext uri="{BB962C8B-B14F-4D97-AF65-F5344CB8AC3E}">
        <p14:creationId xmlns:p14="http://schemas.microsoft.com/office/powerpoint/2010/main" val="577764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33</a:t>
            </a:fld>
            <a:endParaRPr lang="en-US"/>
          </a:p>
        </p:txBody>
      </p:sp>
    </p:spTree>
    <p:extLst>
      <p:ext uri="{BB962C8B-B14F-4D97-AF65-F5344CB8AC3E}">
        <p14:creationId xmlns:p14="http://schemas.microsoft.com/office/powerpoint/2010/main" val="2386322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34</a:t>
            </a:fld>
            <a:endParaRPr lang="en-US"/>
          </a:p>
        </p:txBody>
      </p:sp>
    </p:spTree>
    <p:extLst>
      <p:ext uri="{BB962C8B-B14F-4D97-AF65-F5344CB8AC3E}">
        <p14:creationId xmlns:p14="http://schemas.microsoft.com/office/powerpoint/2010/main" val="38703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35</a:t>
            </a:fld>
            <a:endParaRPr lang="en-US"/>
          </a:p>
        </p:txBody>
      </p:sp>
    </p:spTree>
    <p:extLst>
      <p:ext uri="{BB962C8B-B14F-4D97-AF65-F5344CB8AC3E}">
        <p14:creationId xmlns:p14="http://schemas.microsoft.com/office/powerpoint/2010/main" val="2081024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36</a:t>
            </a:fld>
            <a:endParaRPr lang="en-US"/>
          </a:p>
        </p:txBody>
      </p:sp>
    </p:spTree>
    <p:extLst>
      <p:ext uri="{BB962C8B-B14F-4D97-AF65-F5344CB8AC3E}">
        <p14:creationId xmlns:p14="http://schemas.microsoft.com/office/powerpoint/2010/main" val="451702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37</a:t>
            </a:fld>
            <a:endParaRPr lang="en-US"/>
          </a:p>
        </p:txBody>
      </p:sp>
    </p:spTree>
    <p:extLst>
      <p:ext uri="{BB962C8B-B14F-4D97-AF65-F5344CB8AC3E}">
        <p14:creationId xmlns:p14="http://schemas.microsoft.com/office/powerpoint/2010/main" val="2171372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38</a:t>
            </a:fld>
            <a:endParaRPr lang="en-US"/>
          </a:p>
        </p:txBody>
      </p:sp>
    </p:spTree>
    <p:extLst>
      <p:ext uri="{BB962C8B-B14F-4D97-AF65-F5344CB8AC3E}">
        <p14:creationId xmlns:p14="http://schemas.microsoft.com/office/powerpoint/2010/main" val="3921367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39</a:t>
            </a:fld>
            <a:endParaRPr lang="en-US"/>
          </a:p>
        </p:txBody>
      </p:sp>
    </p:spTree>
    <p:extLst>
      <p:ext uri="{BB962C8B-B14F-4D97-AF65-F5344CB8AC3E}">
        <p14:creationId xmlns:p14="http://schemas.microsoft.com/office/powerpoint/2010/main" val="198245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a:t>
            </a:fld>
            <a:endParaRPr lang="en-US"/>
          </a:p>
        </p:txBody>
      </p:sp>
    </p:spTree>
    <p:extLst>
      <p:ext uri="{BB962C8B-B14F-4D97-AF65-F5344CB8AC3E}">
        <p14:creationId xmlns:p14="http://schemas.microsoft.com/office/powerpoint/2010/main" val="3854966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40</a:t>
            </a:fld>
            <a:endParaRPr lang="en-US"/>
          </a:p>
        </p:txBody>
      </p:sp>
    </p:spTree>
    <p:extLst>
      <p:ext uri="{BB962C8B-B14F-4D97-AF65-F5344CB8AC3E}">
        <p14:creationId xmlns:p14="http://schemas.microsoft.com/office/powerpoint/2010/main" val="2844914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41</a:t>
            </a:fld>
            <a:endParaRPr lang="en-US"/>
          </a:p>
        </p:txBody>
      </p:sp>
    </p:spTree>
    <p:extLst>
      <p:ext uri="{BB962C8B-B14F-4D97-AF65-F5344CB8AC3E}">
        <p14:creationId xmlns:p14="http://schemas.microsoft.com/office/powerpoint/2010/main" val="3736446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42</a:t>
            </a:fld>
            <a:endParaRPr lang="en-US"/>
          </a:p>
        </p:txBody>
      </p:sp>
    </p:spTree>
    <p:extLst>
      <p:ext uri="{BB962C8B-B14F-4D97-AF65-F5344CB8AC3E}">
        <p14:creationId xmlns:p14="http://schemas.microsoft.com/office/powerpoint/2010/main" val="36785687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43</a:t>
            </a:fld>
            <a:endParaRPr lang="en-US"/>
          </a:p>
        </p:txBody>
      </p:sp>
    </p:spTree>
    <p:extLst>
      <p:ext uri="{BB962C8B-B14F-4D97-AF65-F5344CB8AC3E}">
        <p14:creationId xmlns:p14="http://schemas.microsoft.com/office/powerpoint/2010/main" val="569108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44</a:t>
            </a:fld>
            <a:endParaRPr lang="en-US"/>
          </a:p>
        </p:txBody>
      </p:sp>
    </p:spTree>
    <p:extLst>
      <p:ext uri="{BB962C8B-B14F-4D97-AF65-F5344CB8AC3E}">
        <p14:creationId xmlns:p14="http://schemas.microsoft.com/office/powerpoint/2010/main" val="109933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45</a:t>
            </a:fld>
            <a:endParaRPr lang="en-US"/>
          </a:p>
        </p:txBody>
      </p:sp>
    </p:spTree>
    <p:extLst>
      <p:ext uri="{BB962C8B-B14F-4D97-AF65-F5344CB8AC3E}">
        <p14:creationId xmlns:p14="http://schemas.microsoft.com/office/powerpoint/2010/main" val="3466010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46</a:t>
            </a:fld>
            <a:endParaRPr lang="en-US"/>
          </a:p>
        </p:txBody>
      </p:sp>
    </p:spTree>
    <p:extLst>
      <p:ext uri="{BB962C8B-B14F-4D97-AF65-F5344CB8AC3E}">
        <p14:creationId xmlns:p14="http://schemas.microsoft.com/office/powerpoint/2010/main" val="22973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5</a:t>
            </a:fld>
            <a:endParaRPr lang="en-US"/>
          </a:p>
        </p:txBody>
      </p:sp>
    </p:spTree>
    <p:extLst>
      <p:ext uri="{BB962C8B-B14F-4D97-AF65-F5344CB8AC3E}">
        <p14:creationId xmlns:p14="http://schemas.microsoft.com/office/powerpoint/2010/main" val="1616750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6</a:t>
            </a:fld>
            <a:endParaRPr lang="en-US"/>
          </a:p>
        </p:txBody>
      </p:sp>
    </p:spTree>
    <p:extLst>
      <p:ext uri="{BB962C8B-B14F-4D97-AF65-F5344CB8AC3E}">
        <p14:creationId xmlns:p14="http://schemas.microsoft.com/office/powerpoint/2010/main" val="2949478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7</a:t>
            </a:fld>
            <a:endParaRPr lang="en-US"/>
          </a:p>
        </p:txBody>
      </p:sp>
    </p:spTree>
    <p:extLst>
      <p:ext uri="{BB962C8B-B14F-4D97-AF65-F5344CB8AC3E}">
        <p14:creationId xmlns:p14="http://schemas.microsoft.com/office/powerpoint/2010/main" val="308791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8</a:t>
            </a:fld>
            <a:endParaRPr lang="en-US"/>
          </a:p>
        </p:txBody>
      </p:sp>
    </p:spTree>
    <p:extLst>
      <p:ext uri="{BB962C8B-B14F-4D97-AF65-F5344CB8AC3E}">
        <p14:creationId xmlns:p14="http://schemas.microsoft.com/office/powerpoint/2010/main" val="4245958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9</a:t>
            </a:fld>
            <a:endParaRPr lang="en-US"/>
          </a:p>
        </p:txBody>
      </p:sp>
    </p:spTree>
    <p:extLst>
      <p:ext uri="{BB962C8B-B14F-4D97-AF65-F5344CB8AC3E}">
        <p14:creationId xmlns:p14="http://schemas.microsoft.com/office/powerpoint/2010/main" val="34381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15680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98426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2929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76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4413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5904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8302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5118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635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545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5380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43219863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a:latin typeface="Arial"/>
                <a:cs typeface="Arial"/>
              </a:rPr>
              <a:t>Rumah Coding Course</a:t>
            </a:r>
            <a:br>
              <a:rPr lang="en-US" dirty="0">
                <a:latin typeface="+mj-ea"/>
                <a:cs typeface="+mj-ea"/>
              </a:rPr>
            </a:br>
            <a:r>
              <a:rPr lang="en-US" dirty="0">
                <a:latin typeface="Arial Black"/>
              </a:rPr>
              <a:t>"Android Basic"</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2800" dirty="0">
                <a:latin typeface="Arial"/>
                <a:cs typeface="Arial"/>
              </a:rPr>
              <a:t>Studi Kasus Aplikasi "SekolahKu"</a:t>
            </a:r>
          </a:p>
        </p:txBody>
      </p:sp>
      <p:pic>
        <p:nvPicPr>
          <p:cNvPr id="4" name="Picture 3" descr="What is App Inventor and what can you do with it"/>
          <p:cNvPicPr>
            <a:picLocks noChangeAspect="1"/>
          </p:cNvPicPr>
          <p:nvPr/>
        </p:nvPicPr>
        <p:blipFill>
          <a:blip r:embed="rId3"/>
          <a:stretch>
            <a:fillRect/>
          </a:stretch>
        </p:blipFill>
        <p:spPr>
          <a:xfrm>
            <a:off x="639792" y="4467225"/>
            <a:ext cx="1746738" cy="1746738"/>
          </a:xfrm>
          <a:prstGeom prst="rect">
            <a:avLst/>
          </a:prstGeom>
        </p:spPr>
      </p:pic>
      <p:sp>
        <p:nvSpPr>
          <p:cNvPr id="19" name="Title 1"/>
          <p:cNvSpPr txBox="1">
            <a:spLocks/>
          </p:cNvSpPr>
          <p:nvPr/>
        </p:nvSpPr>
        <p:spPr>
          <a:xfrm>
            <a:off x="4953000" y="5114925"/>
            <a:ext cx="2254250" cy="8274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a:cs typeface="Arial"/>
              </a:rPr>
              <a:t>Day 2</a:t>
            </a:r>
            <a:endParaRPr lang="en-US" dirty="0">
              <a:latin typeface="Arial"/>
              <a:cs typeface="Arial"/>
            </a:endParaRPr>
          </a:p>
        </p:txBody>
      </p:sp>
      <p:pic>
        <p:nvPicPr>
          <p:cNvPr id="20" name="Picture 20" descr="rc_slide_background.png"/>
          <p:cNvPicPr>
            <a:picLocks noChangeAspect="1"/>
          </p:cNvPicPr>
          <p:nvPr/>
        </p:nvPicPr>
        <p:blipFill>
          <a:blip r:embed="rId4"/>
          <a:stretch>
            <a:fillRect/>
          </a:stretch>
        </p:blipFill>
        <p:spPr>
          <a:xfrm>
            <a:off x="10263708" y="4417794"/>
            <a:ext cx="1963513" cy="2442087"/>
          </a:xfrm>
          <a:prstGeom prst="rect">
            <a:avLst/>
          </a:prstGeom>
        </p:spPr>
      </p:pic>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ndroid-toast-1.png"/>
          <p:cNvPicPr>
            <a:picLocks noChangeAspect="1"/>
          </p:cNvPicPr>
          <p:nvPr/>
        </p:nvPicPr>
        <p:blipFill>
          <a:blip r:embed="rId3"/>
          <a:stretch>
            <a:fillRect/>
          </a:stretch>
        </p:blipFill>
        <p:spPr>
          <a:xfrm>
            <a:off x="7477125" y="-727136"/>
            <a:ext cx="3922855" cy="6519786"/>
          </a:xfrm>
          <a:prstGeom prst="rect">
            <a:avLst/>
          </a:prstGeom>
        </p:spPr>
      </p:pic>
      <p:sp>
        <p:nvSpPr>
          <p:cNvPr id="2" name="Title 1"/>
          <p:cNvSpPr>
            <a:spLocks noGrp="1"/>
          </p:cNvSpPr>
          <p:nvPr>
            <p:ph type="title"/>
          </p:nvPr>
        </p:nvSpPr>
        <p:spPr>
          <a:xfrm>
            <a:off x="838200" y="365125"/>
            <a:ext cx="6338587" cy="1325563"/>
          </a:xfrm>
        </p:spPr>
        <p:txBody>
          <a:bodyPr>
            <a:normAutofit/>
          </a:bodyPr>
          <a:lstStyle/>
          <a:p>
            <a:pPr algn="ctr"/>
            <a:r>
              <a:rPr lang="en-US" sz="4000" dirty="0">
                <a:latin typeface="Arial Black"/>
              </a:rPr>
              <a:t>Toast</a:t>
            </a:r>
          </a:p>
        </p:txBody>
      </p:sp>
      <p:sp>
        <p:nvSpPr>
          <p:cNvPr id="3" name="Content Placeholder 2"/>
          <p:cNvSpPr>
            <a:spLocks noGrp="1"/>
          </p:cNvSpPr>
          <p:nvPr>
            <p:ph idx="1"/>
          </p:nvPr>
        </p:nvSpPr>
        <p:spPr>
          <a:xfrm>
            <a:off x="838200" y="1733550"/>
            <a:ext cx="6369050" cy="1797728"/>
          </a:xfrm>
        </p:spPr>
        <p:txBody>
          <a:bodyPr vert="horz" lIns="91440" tIns="45720" rIns="91440" bIns="45720" rtlCol="0" anchor="t">
            <a:normAutofit/>
          </a:bodyPr>
          <a:lstStyle/>
          <a:p>
            <a:r>
              <a:rPr lang="en-US" dirty="0">
                <a:latin typeface="Arial"/>
                <a:cs typeface="Arial"/>
              </a:rPr>
              <a:t>A toast is a view containing a quick little message for the user. The toast class helps you create and show those.</a:t>
            </a:r>
            <a:endParaRPr lang="en-US"/>
          </a:p>
        </p:txBody>
      </p:sp>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pic>
        <p:nvPicPr>
          <p:cNvPr id="7" name="Picture 8" descr="Screen Shot 2017-09-02 at 5.36.32 AM.png"/>
          <p:cNvPicPr>
            <a:picLocks noChangeAspect="1"/>
          </p:cNvPicPr>
          <p:nvPr/>
        </p:nvPicPr>
        <p:blipFill>
          <a:blip r:embed="rId5"/>
          <a:stretch>
            <a:fillRect/>
          </a:stretch>
        </p:blipFill>
        <p:spPr>
          <a:xfrm>
            <a:off x="838200" y="5124450"/>
            <a:ext cx="9997904" cy="1294821"/>
          </a:xfrm>
          <a:prstGeom prst="rect">
            <a:avLst/>
          </a:prstGeom>
        </p:spPr>
      </p:pic>
    </p:spTree>
    <p:extLst>
      <p:ext uri="{BB962C8B-B14F-4D97-AF65-F5344CB8AC3E}">
        <p14:creationId xmlns:p14="http://schemas.microsoft.com/office/powerpoint/2010/main" val="351688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5800" y="1435890"/>
            <a:ext cx="5892800" cy="2966248"/>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a:t>
            </a:r>
            <a:br>
              <a:rPr lang="en-US" dirty="0">
                <a:latin typeface="+mn-ea"/>
                <a:cs typeface="+mn-ea"/>
              </a:rPr>
            </a:br>
            <a:r>
              <a:rPr lang="en-US" sz="4000" dirty="0">
                <a:latin typeface="Arial"/>
                <a:cs typeface="Arial"/>
              </a:rPr>
              <a:t>Show all user input data (separated by enter) using toast when save button clicked</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descr="A screenshot of a cell phone&#10;&#10;Description generated with very high confidence">
            <a:extLst>
              <a:ext uri="{FF2B5EF4-FFF2-40B4-BE49-F238E27FC236}">
                <a16:creationId xmlns:a16="http://schemas.microsoft.com/office/drawing/2014/main" id="{4E3C9C17-C05D-4A01-9DBC-21C7661B4DFD}"/>
              </a:ext>
            </a:extLst>
          </p:cNvPr>
          <p:cNvPicPr>
            <a:picLocks noChangeAspect="1"/>
          </p:cNvPicPr>
          <p:nvPr/>
        </p:nvPicPr>
        <p:blipFill>
          <a:blip r:embed="rId4"/>
          <a:stretch>
            <a:fillRect/>
          </a:stretch>
        </p:blipFill>
        <p:spPr>
          <a:xfrm>
            <a:off x="200025" y="-2628900"/>
            <a:ext cx="5268954" cy="8529622"/>
          </a:xfrm>
          <a:prstGeom prst="rect">
            <a:avLst/>
          </a:prstGeom>
        </p:spPr>
      </p:pic>
    </p:spTree>
    <p:extLst>
      <p:ext uri="{BB962C8B-B14F-4D97-AF65-F5344CB8AC3E}">
        <p14:creationId xmlns:p14="http://schemas.microsoft.com/office/powerpoint/2010/main" val="343574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Android Screen Size</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graphicFrame>
        <p:nvGraphicFramePr>
          <p:cNvPr id="4" name="Diagram 4"/>
          <p:cNvGraphicFramePr/>
          <p:nvPr>
            <p:extLst>
              <p:ext uri="{D42A27DB-BD31-4B8C-83A1-F6EECF244321}">
                <p14:modId xmlns:p14="http://schemas.microsoft.com/office/powerpoint/2010/main" val="1253613570"/>
              </p:ext>
            </p:extLst>
          </p:nvPr>
        </p:nvGraphicFramePr>
        <p:xfrm>
          <a:off x="429754" y="1600200"/>
          <a:ext cx="11316159" cy="365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925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388" y="228600"/>
            <a:ext cx="6794079" cy="1325563"/>
          </a:xfrm>
        </p:spPr>
        <p:txBody>
          <a:bodyPr>
            <a:normAutofit/>
          </a:bodyPr>
          <a:lstStyle/>
          <a:p>
            <a:pPr algn="ctr"/>
            <a:r>
              <a:rPr lang="en-US" sz="3500" dirty="0">
                <a:latin typeface="Arial Black"/>
              </a:rPr>
              <a:t>One Icon, 5 Different Sizes</a:t>
            </a:r>
            <a:endParaRPr lang="en-US" sz="350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6" name="Picture 7" descr="Screen Shot 2017-09-02 at 4.36.31 AM.png"/>
          <p:cNvPicPr>
            <a:picLocks noChangeAspect="1"/>
          </p:cNvPicPr>
          <p:nvPr/>
        </p:nvPicPr>
        <p:blipFill>
          <a:blip r:embed="rId4"/>
          <a:stretch>
            <a:fillRect/>
          </a:stretch>
        </p:blipFill>
        <p:spPr>
          <a:xfrm>
            <a:off x="2326256" y="1466850"/>
            <a:ext cx="3813020" cy="4857118"/>
          </a:xfrm>
          <a:prstGeom prst="rect">
            <a:avLst/>
          </a:prstGeom>
        </p:spPr>
      </p:pic>
      <p:pic>
        <p:nvPicPr>
          <p:cNvPr id="4" name="Picture 4"/>
          <p:cNvPicPr>
            <a:picLocks noChangeAspect="1"/>
          </p:cNvPicPr>
          <p:nvPr/>
        </p:nvPicPr>
        <p:blipFill>
          <a:blip r:embed="rId5"/>
          <a:stretch>
            <a:fillRect/>
          </a:stretch>
        </p:blipFill>
        <p:spPr>
          <a:xfrm>
            <a:off x="8029575" y="409575"/>
            <a:ext cx="2076674" cy="6029280"/>
          </a:xfrm>
          <a:prstGeom prst="rect">
            <a:avLst/>
          </a:prstGeom>
        </p:spPr>
      </p:pic>
    </p:spTree>
    <p:extLst>
      <p:ext uri="{BB962C8B-B14F-4D97-AF65-F5344CB8AC3E}">
        <p14:creationId xmlns:p14="http://schemas.microsoft.com/office/powerpoint/2010/main" val="409880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138" y="228600"/>
            <a:ext cx="10335670" cy="1325563"/>
          </a:xfrm>
        </p:spPr>
        <p:txBody>
          <a:bodyPr>
            <a:normAutofit fontScale="90000"/>
          </a:bodyPr>
          <a:lstStyle/>
          <a:p>
            <a:pPr algn="ctr"/>
            <a:r>
              <a:rPr lang="en-US" sz="3500" dirty="0">
                <a:latin typeface="Arial Black"/>
              </a:rPr>
              <a:t>Save More Times, Use Android Asset Generator</a:t>
            </a:r>
            <a:br>
              <a:rPr lang="en-US" dirty="0">
                <a:latin typeface="+mj-ea"/>
                <a:cs typeface="+mj-ea"/>
              </a:rPr>
            </a:br>
            <a:r>
              <a:rPr lang="en-US" sz="2000" dirty="0">
                <a:latin typeface="arial"/>
                <a:cs typeface="arial"/>
              </a:rPr>
              <a:t>https://romannurik.github.io/AndroidAssetStudio/</a:t>
            </a:r>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4" descr="Screen Shot 2017-09-03 at 3.14.58 AM.png"/>
          <p:cNvPicPr>
            <a:picLocks noChangeAspect="1"/>
          </p:cNvPicPr>
          <p:nvPr/>
        </p:nvPicPr>
        <p:blipFill>
          <a:blip r:embed="rId4"/>
          <a:stretch>
            <a:fillRect/>
          </a:stretch>
        </p:blipFill>
        <p:spPr>
          <a:xfrm>
            <a:off x="2188367" y="1529135"/>
            <a:ext cx="7660141" cy="5310414"/>
          </a:xfrm>
          <a:prstGeom prst="rect">
            <a:avLst/>
          </a:prstGeom>
        </p:spPr>
      </p:pic>
    </p:spTree>
    <p:extLst>
      <p:ext uri="{BB962C8B-B14F-4D97-AF65-F5344CB8AC3E}">
        <p14:creationId xmlns:p14="http://schemas.microsoft.com/office/powerpoint/2010/main" val="253932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7038" y="2513013"/>
            <a:ext cx="4468812" cy="236016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#2</a:t>
            </a:r>
            <a:br>
              <a:rPr lang="en-US" dirty="0">
                <a:latin typeface="+mn-ea"/>
                <a:cs typeface="+mn-ea"/>
              </a:rPr>
            </a:br>
            <a:r>
              <a:rPr lang="en-US" sz="4000" dirty="0">
                <a:latin typeface="Arial"/>
                <a:cs typeface="Arial"/>
              </a:rPr>
              <a:t>Adding save icon on the save button</a:t>
            </a:r>
            <a:endParaRPr lang="en-US"/>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11" name="Picture 11" descr="Screen Shot 2017-09-02 at 5.31.29 AM.png"/>
          <p:cNvPicPr>
            <a:picLocks noChangeAspect="1"/>
          </p:cNvPicPr>
          <p:nvPr/>
        </p:nvPicPr>
        <p:blipFill>
          <a:blip r:embed="rId4"/>
          <a:stretch>
            <a:fillRect/>
          </a:stretch>
        </p:blipFill>
        <p:spPr>
          <a:xfrm>
            <a:off x="657225" y="341282"/>
            <a:ext cx="5769576" cy="6045530"/>
          </a:xfrm>
          <a:prstGeom prst="rect">
            <a:avLst/>
          </a:prstGeom>
        </p:spPr>
      </p:pic>
    </p:spTree>
    <p:extLst>
      <p:ext uri="{BB962C8B-B14F-4D97-AF65-F5344CB8AC3E}">
        <p14:creationId xmlns:p14="http://schemas.microsoft.com/office/powerpoint/2010/main" val="328090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Menus</a:t>
            </a:r>
          </a:p>
        </p:txBody>
      </p:sp>
      <p:sp>
        <p:nvSpPr>
          <p:cNvPr id="3" name="Content Placeholder 2"/>
          <p:cNvSpPr>
            <a:spLocks noGrp="1"/>
          </p:cNvSpPr>
          <p:nvPr>
            <p:ph idx="1"/>
          </p:nvPr>
        </p:nvSpPr>
        <p:spPr>
          <a:xfrm>
            <a:off x="677863" y="1530350"/>
            <a:ext cx="10887728" cy="4511675"/>
          </a:xfrm>
        </p:spPr>
        <p:txBody>
          <a:bodyPr vert="horz" lIns="91440" tIns="45720" rIns="91440" bIns="45720" rtlCol="0" anchor="t">
            <a:normAutofit/>
          </a:bodyPr>
          <a:lstStyle/>
          <a:p>
            <a:r>
              <a:rPr lang="en-US" dirty="0">
                <a:latin typeface="Arial"/>
                <a:cs typeface="Arial"/>
              </a:rPr>
              <a:t>Menus are UI Component that provide shortcuts to an action or feature</a:t>
            </a:r>
          </a:p>
          <a:p>
            <a:r>
              <a:rPr lang="en-US" dirty="0">
                <a:latin typeface="Arial"/>
                <a:cs typeface="Arial"/>
              </a:rPr>
              <a:t>Menus can be defined using XML and placed under res/menu folder</a:t>
            </a:r>
          </a:p>
          <a:p>
            <a:r>
              <a:rPr lang="en-US" dirty="0">
                <a:latin typeface="Arial"/>
                <a:cs typeface="Arial"/>
              </a:rPr>
              <a:t>Menu item must have the following attributes:</a:t>
            </a:r>
          </a:p>
          <a:p>
            <a:pPr lvl="1"/>
            <a:r>
              <a:rPr lang="en-US" dirty="0">
                <a:latin typeface="Arial"/>
                <a:cs typeface="Arial"/>
              </a:rPr>
              <a:t>id: Unique identifier of menu item within single xml file</a:t>
            </a:r>
          </a:p>
          <a:p>
            <a:pPr lvl="1"/>
            <a:r>
              <a:rPr lang="en-US" dirty="0">
                <a:latin typeface="Arial"/>
                <a:cs typeface="Arial"/>
              </a:rPr>
              <a:t>icon: Icon for menu item, refers to image drawable resources.</a:t>
            </a:r>
          </a:p>
          <a:p>
            <a:pPr lvl="1"/>
            <a:r>
              <a:rPr lang="en-US" dirty="0">
                <a:latin typeface="Arial"/>
                <a:cs typeface="Arial"/>
              </a:rPr>
              <a:t>title: Title for menu item</a:t>
            </a:r>
          </a:p>
          <a:p>
            <a:pPr lvl="1"/>
            <a:r>
              <a:rPr lang="en-US" dirty="0">
                <a:latin typeface="Arial"/>
                <a:cs typeface="Arial"/>
              </a:rPr>
              <a:t>showAsAction (always, ifRoom, never): When and how this item should appear as an action item in the app bar. A menu item can appear as an action item only when the activity includes an app bar</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56021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Menu showAsAction</a:t>
            </a:r>
            <a:endParaRPr lang="en-US" dirty="0"/>
          </a:p>
        </p:txBody>
      </p:sp>
      <p:sp>
        <p:nvSpPr>
          <p:cNvPr id="3" name="Content Placeholder 2"/>
          <p:cNvSpPr>
            <a:spLocks noGrp="1"/>
          </p:cNvSpPr>
          <p:nvPr>
            <p:ph idx="1"/>
          </p:nvPr>
        </p:nvSpPr>
        <p:spPr>
          <a:xfrm>
            <a:off x="533400" y="1774764"/>
            <a:ext cx="4614863" cy="4024140"/>
          </a:xfrm>
        </p:spPr>
        <p:txBody>
          <a:bodyPr vert="horz" lIns="91440" tIns="45720" rIns="91440" bIns="45720" rtlCol="0" anchor="t">
            <a:normAutofit/>
          </a:bodyPr>
          <a:lstStyle/>
          <a:p>
            <a:r>
              <a:rPr lang="en-US" sz="3200" dirty="0">
                <a:latin typeface="Arial"/>
                <a:cs typeface="Arial"/>
              </a:rPr>
              <a:t>always: Always place this item in the app bar.</a:t>
            </a:r>
          </a:p>
          <a:p>
            <a:r>
              <a:rPr lang="en-US" sz="3200" dirty="0">
                <a:latin typeface="Arial"/>
                <a:cs typeface="Arial"/>
              </a:rPr>
              <a:t>never: Never place this item in the app bar.</a:t>
            </a:r>
          </a:p>
          <a:p>
            <a:r>
              <a:rPr lang="en-US" sz="3200" dirty="0" err="1">
                <a:latin typeface="Arial"/>
                <a:cs typeface="Arial"/>
              </a:rPr>
              <a:t>ifRoom</a:t>
            </a:r>
            <a:r>
              <a:rPr lang="en-US" sz="3200" dirty="0">
                <a:latin typeface="Arial"/>
                <a:cs typeface="Arial"/>
              </a:rPr>
              <a:t>: Only place this item in the app bar if there is room for it</a:t>
            </a:r>
          </a:p>
        </p:txBody>
      </p:sp>
      <p:pic>
        <p:nvPicPr>
          <p:cNvPr id="4" name="Picture 4" descr="s8gsA.png"/>
          <p:cNvPicPr>
            <a:picLocks noChangeAspect="1"/>
          </p:cNvPicPr>
          <p:nvPr/>
        </p:nvPicPr>
        <p:blipFill>
          <a:blip r:embed="rId3"/>
          <a:stretch>
            <a:fillRect/>
          </a:stretch>
        </p:blipFill>
        <p:spPr>
          <a:xfrm>
            <a:off x="5324475" y="1451274"/>
            <a:ext cx="6464721" cy="4670047"/>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19859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90525"/>
            <a:ext cx="11115652" cy="175895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#3</a:t>
            </a:r>
            <a:br>
              <a:rPr lang="en-US" dirty="0">
                <a:latin typeface="+mn-ea"/>
                <a:cs typeface="+mn-ea"/>
              </a:rPr>
            </a:br>
            <a:r>
              <a:rPr lang="en-US" sz="4000" dirty="0">
                <a:latin typeface="Arial"/>
                <a:cs typeface="Arial"/>
              </a:rPr>
              <a:t>Replace Save Button with save menu.</a:t>
            </a:r>
            <a:endParaRPr lang="en-US"/>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7" name="Picture 7"/>
          <p:cNvPicPr>
            <a:picLocks noGrp="1" noChangeAspect="1"/>
          </p:cNvPicPr>
          <p:nvPr>
            <p:ph idx="1"/>
          </p:nvPr>
        </p:nvPicPr>
        <p:blipFill>
          <a:blip r:embed="rId4"/>
          <a:stretch>
            <a:fillRect/>
          </a:stretch>
        </p:blipFill>
        <p:spPr>
          <a:xfrm>
            <a:off x="3140374" y="2657475"/>
            <a:ext cx="5939259" cy="11626312"/>
          </a:xfrm>
          <a:prstGeom prst="rect">
            <a:avLst/>
          </a:prstGeom>
        </p:spPr>
      </p:pic>
    </p:spTree>
    <p:extLst>
      <p:ext uri="{BB962C8B-B14F-4D97-AF65-F5344CB8AC3E}">
        <p14:creationId xmlns:p14="http://schemas.microsoft.com/office/powerpoint/2010/main" val="138882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Form Validation</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5" name="Picture 5" descr="i5tB1.png"/>
          <p:cNvPicPr>
            <a:picLocks noChangeAspect="1"/>
          </p:cNvPicPr>
          <p:nvPr/>
        </p:nvPicPr>
        <p:blipFill>
          <a:blip r:embed="rId4"/>
          <a:stretch>
            <a:fillRect/>
          </a:stretch>
        </p:blipFill>
        <p:spPr>
          <a:xfrm>
            <a:off x="3109823" y="1639019"/>
            <a:ext cx="5962184" cy="2757916"/>
          </a:xfrm>
          <a:prstGeom prst="rect">
            <a:avLst/>
          </a:prstGeom>
        </p:spPr>
      </p:pic>
      <p:pic>
        <p:nvPicPr>
          <p:cNvPr id="10" name="Picture 10" descr="Screen Shot 2017-09-03 at 3.48.48 AM.png"/>
          <p:cNvPicPr>
            <a:picLocks noChangeAspect="1"/>
          </p:cNvPicPr>
          <p:nvPr/>
        </p:nvPicPr>
        <p:blipFill>
          <a:blip r:embed="rId5"/>
          <a:stretch>
            <a:fillRect/>
          </a:stretch>
        </p:blipFill>
        <p:spPr>
          <a:xfrm>
            <a:off x="2750388" y="4752975"/>
            <a:ext cx="6693715" cy="1538716"/>
          </a:xfrm>
          <a:prstGeom prst="rect">
            <a:avLst/>
          </a:prstGeom>
        </p:spPr>
      </p:pic>
    </p:spTree>
    <p:extLst>
      <p:ext uri="{BB962C8B-B14F-4D97-AF65-F5344CB8AC3E}">
        <p14:creationId xmlns:p14="http://schemas.microsoft.com/office/powerpoint/2010/main" val="399398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8"/>
          <p:cNvGraphicFramePr>
            <a:graphicFrameLocks noGrp="1"/>
          </p:cNvGraphicFramePr>
          <p:nvPr>
            <p:ph idx="1"/>
            <p:extLst>
              <p:ext uri="{D42A27DB-BD31-4B8C-83A1-F6EECF244321}">
                <p14:modId xmlns:p14="http://schemas.microsoft.com/office/powerpoint/2010/main" val="801450902"/>
              </p:ext>
            </p:extLst>
          </p:nvPr>
        </p:nvGraphicFramePr>
        <p:xfrm>
          <a:off x="464679" y="1549024"/>
          <a:ext cx="11262898" cy="4935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extLst/>
          </p:nvPr>
        </p:nvSpPr>
        <p:spPr>
          <a:xfrm>
            <a:off x="833886" y="359433"/>
            <a:ext cx="10515600" cy="1325563"/>
          </a:xfrm>
        </p:spPr>
        <p:txBody>
          <a:bodyPr>
            <a:normAutofit/>
          </a:bodyPr>
          <a:lstStyle/>
          <a:p>
            <a:pPr algn="ctr"/>
            <a:r>
              <a:rPr lang="en-US" sz="4000" dirty="0">
                <a:latin typeface="Arial Black"/>
              </a:rPr>
              <a:t>Course Syllabus</a:t>
            </a:r>
          </a:p>
        </p:txBody>
      </p:sp>
      <p:pic>
        <p:nvPicPr>
          <p:cNvPr id="2" name="Picture 20" descr="rc_slide_background.png"/>
          <p:cNvPicPr>
            <a:picLocks noChangeAspect="1"/>
          </p:cNvPicPr>
          <p:nvPr/>
        </p:nvPicPr>
        <p:blipFill>
          <a:blip r:embed="rId8"/>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286560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423" y="1774825"/>
            <a:ext cx="10498552" cy="4024313"/>
          </a:xfrm>
        </p:spPr>
        <p:txBody>
          <a:bodyPr vert="horz" lIns="91440" tIns="45720" rIns="91440" bIns="45720" rtlCol="0" anchor="t">
            <a:normAutofit/>
          </a:bodyPr>
          <a:lstStyle/>
          <a:p>
            <a:r>
              <a:rPr lang="en-US" sz="3200" dirty="0">
                <a:latin typeface="Arial"/>
                <a:cs typeface="Arial"/>
              </a:rPr>
              <a:t>All fields </a:t>
            </a:r>
            <a:r>
              <a:rPr lang="en-US" sz="3200" dirty="0" err="1">
                <a:latin typeface="Arial"/>
                <a:cs typeface="Arial"/>
              </a:rPr>
              <a:t>can not</a:t>
            </a:r>
            <a:r>
              <a:rPr lang="en-US" sz="3200" dirty="0">
                <a:latin typeface="Arial"/>
                <a:cs typeface="Arial"/>
              </a:rPr>
              <a:t> blank.</a:t>
            </a:r>
          </a:p>
          <a:p>
            <a:r>
              <a:rPr lang="en-US" sz="3200" dirty="0">
                <a:latin typeface="Arial"/>
                <a:cs typeface="Arial"/>
              </a:rPr>
              <a:t>Nama Depan and Nama Belakang can't contain any special characters.</a:t>
            </a:r>
          </a:p>
          <a:p>
            <a:r>
              <a:rPr lang="en-US" sz="3200" dirty="0">
                <a:latin typeface="Arial"/>
                <a:cs typeface="Arial"/>
              </a:rPr>
              <a:t>No HP field must be a number.</a:t>
            </a:r>
          </a:p>
          <a:p>
            <a:r>
              <a:rPr lang="en-US" sz="3200" dirty="0">
                <a:latin typeface="Arial"/>
                <a:cs typeface="Arial"/>
              </a:rPr>
              <a:t>NO HP max length: 12</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
        <p:nvSpPr>
          <p:cNvPr id="6" name="Title 5"/>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latin typeface="Arial"/>
                <a:cs typeface="Arial"/>
              </a:rPr>
              <a:t>Task #4</a:t>
            </a:r>
            <a:br>
              <a:rPr lang="en-US" dirty="0">
                <a:latin typeface="+mj-ea"/>
                <a:cs typeface="+mj-ea"/>
              </a:rPr>
            </a:br>
            <a:r>
              <a:rPr lang="en-US" dirty="0">
                <a:latin typeface="Arial"/>
                <a:cs typeface="Arial"/>
              </a:rPr>
              <a:t>Make Form Validation</a:t>
            </a:r>
          </a:p>
        </p:txBody>
      </p:sp>
    </p:spTree>
    <p:extLst>
      <p:ext uri="{BB962C8B-B14F-4D97-AF65-F5344CB8AC3E}">
        <p14:creationId xmlns:p14="http://schemas.microsoft.com/office/powerpoint/2010/main" val="3580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Introduction to SQLite</a:t>
            </a:r>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9" name="Picture 20" descr="rc_slide_background.png"/>
          <p:cNvPicPr>
            <a:picLocks noChangeAspect="1"/>
          </p:cNvPicPr>
          <p:nvPr/>
        </p:nvPicPr>
        <p:blipFill>
          <a:blip r:embed="rId3"/>
          <a:stretch>
            <a:fillRect/>
          </a:stretch>
        </p:blipFill>
        <p:spPr>
          <a:xfrm>
            <a:off x="10409207" y="4557622"/>
            <a:ext cx="1963513" cy="2442087"/>
          </a:xfrm>
          <a:prstGeom prst="rect">
            <a:avLst/>
          </a:prstGeom>
        </p:spPr>
      </p:pic>
      <p:sp>
        <p:nvSpPr>
          <p:cNvPr id="6" name="Content Placeholder 5"/>
          <p:cNvSpPr>
            <a:spLocks noGrp="1"/>
          </p:cNvSpPr>
          <p:nvPr>
            <p:ph idx="1"/>
          </p:nvPr>
        </p:nvSpPr>
        <p:spPr>
          <a:xfrm>
            <a:off x="831011" y="1619250"/>
            <a:ext cx="10515600" cy="4351338"/>
          </a:xfrm>
        </p:spPr>
        <p:txBody>
          <a:bodyPr vert="horz" lIns="91440" tIns="45720" rIns="91440" bIns="45720" rtlCol="0" anchor="t">
            <a:normAutofit/>
          </a:bodyPr>
          <a:lstStyle/>
          <a:p>
            <a:r>
              <a:rPr lang="en-US" dirty="0">
                <a:latin typeface="Arial"/>
                <a:cs typeface="Arial"/>
              </a:rPr>
              <a:t>SQLite is a open source SQL database that stores data to a text file on a device. Android comes in with built in SQLite database implementation.</a:t>
            </a:r>
          </a:p>
          <a:p>
            <a:r>
              <a:rPr lang="en-US" dirty="0">
                <a:latin typeface="Arial"/>
                <a:cs typeface="Arial"/>
              </a:rPr>
              <a:t>SQLite supports the following data types:</a:t>
            </a:r>
          </a:p>
          <a:p>
            <a:pPr lvl="1"/>
            <a:r>
              <a:rPr lang="en-US" sz="2800" dirty="0">
                <a:latin typeface="Arial"/>
                <a:cs typeface="Arial"/>
              </a:rPr>
              <a:t>TEXT(similar to String in Java)</a:t>
            </a:r>
          </a:p>
          <a:p>
            <a:pPr lvl="1"/>
            <a:r>
              <a:rPr lang="en-US" sz="2800" dirty="0">
                <a:latin typeface="Arial"/>
                <a:cs typeface="Arial"/>
              </a:rPr>
              <a:t>INTEGER (Similar to long in Java)</a:t>
            </a:r>
          </a:p>
          <a:p>
            <a:pPr lvl="1"/>
            <a:r>
              <a:rPr lang="en-US" sz="2800" dirty="0">
                <a:latin typeface="Arial"/>
                <a:cs typeface="Arial"/>
              </a:rPr>
              <a:t>Real (similar to double in Java). All other types must be converted into one of these fields before getting saved in the database.</a:t>
            </a:r>
          </a:p>
          <a:p>
            <a:pPr lvl="1"/>
            <a:endParaRPr sz="2800">
              <a:latin typeface="Arial"/>
              <a:cs typeface="Arial"/>
            </a:endParaRPr>
          </a:p>
        </p:txBody>
      </p:sp>
    </p:spTree>
    <p:extLst>
      <p:ext uri="{BB962C8B-B14F-4D97-AF65-F5344CB8AC3E}">
        <p14:creationId xmlns:p14="http://schemas.microsoft.com/office/powerpoint/2010/main" val="689586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Auto Increment</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9" name="Picture 20" descr="rc_slide_background.png"/>
          <p:cNvPicPr>
            <a:picLocks noChangeAspect="1"/>
          </p:cNvPicPr>
          <p:nvPr/>
        </p:nvPicPr>
        <p:blipFill>
          <a:blip r:embed="rId3"/>
          <a:stretch>
            <a:fillRect/>
          </a:stretch>
        </p:blipFill>
        <p:spPr>
          <a:xfrm>
            <a:off x="10409207" y="4557622"/>
            <a:ext cx="1963513" cy="2442087"/>
          </a:xfrm>
          <a:prstGeom prst="rect">
            <a:avLst/>
          </a:prstGeom>
        </p:spPr>
      </p:pic>
      <p:sp>
        <p:nvSpPr>
          <p:cNvPr id="6" name="Content Placeholder 5"/>
          <p:cNvSpPr>
            <a:spLocks noGrp="1"/>
          </p:cNvSpPr>
          <p:nvPr>
            <p:ph idx="1"/>
          </p:nvPr>
        </p:nvSpPr>
        <p:spPr>
          <a:xfrm>
            <a:off x="440235" y="1749260"/>
            <a:ext cx="5298578" cy="4351338"/>
          </a:xfrm>
        </p:spPr>
        <p:txBody>
          <a:bodyPr vert="horz" lIns="91440" tIns="45720" rIns="91440" bIns="45720" rtlCol="0" anchor="t">
            <a:normAutofit/>
          </a:bodyPr>
          <a:lstStyle/>
          <a:p>
            <a:pPr marL="0" indent="0">
              <a:buNone/>
            </a:pPr>
            <a:r>
              <a:rPr lang="en-US" sz="2500" dirty="0">
                <a:latin typeface="Arial"/>
                <a:cs typeface="Arial"/>
              </a:rPr>
              <a:t>SQLite </a:t>
            </a:r>
            <a:r>
              <a:rPr lang="en-US" sz="2500" b="1" dirty="0">
                <a:latin typeface="Arial"/>
                <a:cs typeface="Arial"/>
              </a:rPr>
              <a:t>AUTOINCREMENT</a:t>
            </a:r>
            <a:r>
              <a:rPr lang="en-US" sz="2500" dirty="0">
                <a:latin typeface="Arial"/>
                <a:cs typeface="Arial"/>
              </a:rPr>
              <a:t> is a keyword used for auto incrementing a value of a field in the table. We can auto increment a field value by using </a:t>
            </a:r>
            <a:r>
              <a:rPr lang="en-US" sz="2500" b="1" dirty="0">
                <a:latin typeface="Arial"/>
                <a:cs typeface="Arial"/>
              </a:rPr>
              <a:t>AUTOINCREMENT</a:t>
            </a:r>
            <a:r>
              <a:rPr lang="en-US" sz="2500" dirty="0">
                <a:latin typeface="Arial"/>
                <a:cs typeface="Arial"/>
              </a:rPr>
              <a:t> keyword when creating a table with specific column name to auto increment.</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23682C22-033A-4803-86FC-B07186880F08}"/>
              </a:ext>
            </a:extLst>
          </p:cNvPr>
          <p:cNvPicPr>
            <a:picLocks noChangeAspect="1"/>
          </p:cNvPicPr>
          <p:nvPr/>
        </p:nvPicPr>
        <p:blipFill>
          <a:blip r:embed="rId4"/>
          <a:stretch>
            <a:fillRect/>
          </a:stretch>
        </p:blipFill>
        <p:spPr>
          <a:xfrm>
            <a:off x="5629275" y="1647825"/>
            <a:ext cx="6345614" cy="3390652"/>
          </a:xfrm>
          <a:prstGeom prst="rect">
            <a:avLst/>
          </a:prstGeom>
        </p:spPr>
      </p:pic>
    </p:spTree>
    <p:extLst>
      <p:ext uri="{BB962C8B-B14F-4D97-AF65-F5344CB8AC3E}">
        <p14:creationId xmlns:p14="http://schemas.microsoft.com/office/powerpoint/2010/main" val="800387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Database Helper</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9" name="Picture 20" descr="rc_slide_background.png"/>
          <p:cNvPicPr>
            <a:picLocks noChangeAspect="1"/>
          </p:cNvPicPr>
          <p:nvPr/>
        </p:nvPicPr>
        <p:blipFill>
          <a:blip r:embed="rId3"/>
          <a:stretch>
            <a:fillRect/>
          </a:stretch>
        </p:blipFill>
        <p:spPr>
          <a:xfrm>
            <a:off x="10409207" y="4557622"/>
            <a:ext cx="1963513" cy="2442087"/>
          </a:xfrm>
          <a:prstGeom prst="rect">
            <a:avLst/>
          </a:prstGeom>
        </p:spPr>
      </p:pic>
      <p:sp>
        <p:nvSpPr>
          <p:cNvPr id="6" name="Content Placeholder 5"/>
          <p:cNvSpPr>
            <a:spLocks noGrp="1"/>
          </p:cNvSpPr>
          <p:nvPr>
            <p:ph idx="1"/>
          </p:nvPr>
        </p:nvSpPr>
        <p:spPr>
          <a:xfrm>
            <a:off x="831011" y="1619250"/>
            <a:ext cx="10515600" cy="4351338"/>
          </a:xfrm>
        </p:spPr>
        <p:txBody>
          <a:bodyPr vert="horz" lIns="91440" tIns="45720" rIns="91440" bIns="45720" rtlCol="0" anchor="t">
            <a:normAutofit/>
          </a:bodyPr>
          <a:lstStyle/>
          <a:p>
            <a:r>
              <a:rPr lang="en-US" dirty="0">
                <a:latin typeface="Arial"/>
                <a:cs typeface="Arial"/>
              </a:rPr>
              <a:t>For managing all the operations related to the database, an helper class has been given and is called </a:t>
            </a:r>
            <a:r>
              <a:rPr lang="en-US" b="1" dirty="0">
                <a:latin typeface="Arial"/>
                <a:cs typeface="Arial"/>
              </a:rPr>
              <a:t>SQLiteOpenHelper</a:t>
            </a:r>
            <a:r>
              <a:rPr lang="en-US" dirty="0">
                <a:latin typeface="Arial"/>
                <a:cs typeface="Arial"/>
              </a:rPr>
              <a:t>. It automatically manages the creation and update of the database. Its syntax is given below:</a:t>
            </a:r>
          </a:p>
        </p:txBody>
      </p:sp>
      <p:pic>
        <p:nvPicPr>
          <p:cNvPr id="5" name="Picture 7" descr="Screen Shot 2017-09-03 at 3.44.18 AM.png"/>
          <p:cNvPicPr>
            <a:picLocks noChangeAspect="1"/>
          </p:cNvPicPr>
          <p:nvPr/>
        </p:nvPicPr>
        <p:blipFill>
          <a:blip r:embed="rId4"/>
          <a:stretch>
            <a:fillRect/>
          </a:stretch>
        </p:blipFill>
        <p:spPr>
          <a:xfrm>
            <a:off x="1713230" y="3667125"/>
            <a:ext cx="9015818" cy="2252639"/>
          </a:xfrm>
          <a:prstGeom prst="rect">
            <a:avLst/>
          </a:prstGeom>
        </p:spPr>
      </p:pic>
    </p:spTree>
    <p:extLst>
      <p:ext uri="{BB962C8B-B14F-4D97-AF65-F5344CB8AC3E}">
        <p14:creationId xmlns:p14="http://schemas.microsoft.com/office/powerpoint/2010/main" val="3298686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012830"/>
            <a:ext cx="11115675" cy="2376495"/>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#5</a:t>
            </a:r>
            <a:br>
              <a:rPr lang="en-US" dirty="0">
                <a:latin typeface="+mn-ea"/>
                <a:cs typeface="+mn-ea"/>
              </a:rPr>
            </a:br>
            <a:r>
              <a:rPr lang="en-US" sz="4000" dirty="0">
                <a:latin typeface="arial"/>
                <a:cs typeface="arial"/>
              </a:rPr>
              <a:t>Create Completed </a:t>
            </a:r>
            <a:r>
              <a:rPr lang="en-US" sz="4000" b="1" dirty="0">
                <a:latin typeface="arial"/>
                <a:cs typeface="arial"/>
              </a:rPr>
              <a:t>DatabaseHelper </a:t>
            </a:r>
            <a:r>
              <a:rPr lang="en-US" sz="4000" dirty="0">
                <a:latin typeface="arial"/>
                <a:cs typeface="arial"/>
              </a:rPr>
              <a:t>extending </a:t>
            </a:r>
            <a:r>
              <a:rPr lang="en-US" sz="4000" b="1" dirty="0">
                <a:latin typeface="arial"/>
                <a:cs typeface="arial"/>
              </a:rPr>
              <a:t>SQLiteOpenHelper.</a:t>
            </a:r>
            <a:br>
              <a:rPr lang="en-US" dirty="0">
                <a:latin typeface="+mn-ea"/>
                <a:cs typeface="+mn-ea"/>
              </a:rPr>
            </a:br>
            <a:r>
              <a:rPr lang="en-US" sz="3000" dirty="0">
                <a:latin typeface="arial"/>
                <a:cs typeface="arial"/>
              </a:rPr>
              <a:t>Don’t forget to make your id autoincrement.</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107926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Data Source</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
        <p:nvSpPr>
          <p:cNvPr id="6" name="Content Placeholder 5"/>
          <p:cNvSpPr>
            <a:spLocks noGrp="1"/>
          </p:cNvSpPr>
          <p:nvPr>
            <p:ph idx="1"/>
          </p:nvPr>
        </p:nvSpPr>
        <p:spPr>
          <a:xfrm>
            <a:off x="830263" y="1619250"/>
            <a:ext cx="10679352" cy="4351338"/>
          </a:xfrm>
        </p:spPr>
        <p:txBody>
          <a:bodyPr vert="horz" lIns="91440" tIns="45720" rIns="91440" bIns="45720" rtlCol="0" anchor="t">
            <a:normAutofit/>
          </a:bodyPr>
          <a:lstStyle/>
          <a:p>
            <a:r>
              <a:rPr lang="en-US" dirty="0">
                <a:latin typeface="Arial"/>
                <a:cs typeface="Arial"/>
              </a:rPr>
              <a:t>Data Source is a final helper class that can be used to perform CRUD (Create Read Update Delete) operations. It used </a:t>
            </a:r>
            <a:r>
              <a:rPr lang="en-US" b="1" dirty="0" err="1">
                <a:latin typeface="Arial"/>
                <a:cs typeface="Arial"/>
              </a:rPr>
              <a:t>DatabaseHelper</a:t>
            </a:r>
            <a:r>
              <a:rPr lang="en-US" b="1" dirty="0">
                <a:latin typeface="Arial"/>
                <a:cs typeface="Arial"/>
              </a:rPr>
              <a:t> </a:t>
            </a:r>
            <a:r>
              <a:rPr lang="en-US" dirty="0">
                <a:latin typeface="Arial"/>
                <a:cs typeface="Arial"/>
              </a:rPr>
              <a:t>object to access the database instance. </a:t>
            </a:r>
          </a:p>
        </p:txBody>
      </p:sp>
    </p:spTree>
    <p:extLst>
      <p:ext uri="{BB962C8B-B14F-4D97-AF65-F5344CB8AC3E}">
        <p14:creationId xmlns:p14="http://schemas.microsoft.com/office/powerpoint/2010/main" val="4283118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3363" y="1184530"/>
            <a:ext cx="4013200" cy="195237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3000" dirty="0">
                <a:latin typeface="arial"/>
                <a:cs typeface="arial"/>
              </a:rPr>
              <a:t>Task #6</a:t>
            </a:r>
            <a:br>
              <a:rPr lang="en-US" dirty="0">
                <a:latin typeface="+mn-ea"/>
                <a:cs typeface="+mn-ea"/>
              </a:rPr>
            </a:br>
            <a:r>
              <a:rPr lang="en-US" sz="3000" dirty="0">
                <a:latin typeface="arial"/>
                <a:cs typeface="arial"/>
              </a:rPr>
              <a:t>Create Completed </a:t>
            </a:r>
            <a:r>
              <a:rPr lang="en-US" sz="3000" b="1" dirty="0" err="1">
                <a:latin typeface="arial"/>
                <a:cs typeface="arial"/>
              </a:rPr>
              <a:t>StudentDataSource</a:t>
            </a:r>
            <a:endParaRPr lang="en-US" sz="3000" dirty="0">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descr="Screen Shot 2017-09-03 at 5.32.17 AM.png"/>
          <p:cNvPicPr>
            <a:picLocks noChangeAspect="1"/>
          </p:cNvPicPr>
          <p:nvPr/>
        </p:nvPicPr>
        <p:blipFill>
          <a:blip r:embed="rId4"/>
          <a:stretch>
            <a:fillRect/>
          </a:stretch>
        </p:blipFill>
        <p:spPr>
          <a:xfrm>
            <a:off x="257175" y="495300"/>
            <a:ext cx="7435039" cy="5773459"/>
          </a:xfrm>
          <a:prstGeom prst="rect">
            <a:avLst/>
          </a:prstGeom>
        </p:spPr>
      </p:pic>
    </p:spTree>
    <p:extLst>
      <p:ext uri="{BB962C8B-B14F-4D97-AF65-F5344CB8AC3E}">
        <p14:creationId xmlns:p14="http://schemas.microsoft.com/office/powerpoint/2010/main" val="2884883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POJO</a:t>
            </a:r>
            <a:br>
              <a:rPr lang="en-US" dirty="0">
                <a:latin typeface="+mj-ea"/>
                <a:cs typeface="+mj-ea"/>
              </a:rPr>
            </a:br>
            <a:r>
              <a:rPr lang="en-US" sz="4000" dirty="0">
                <a:latin typeface="Arial Black"/>
              </a:rPr>
              <a:t>(Plain Old Java Object)</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9" name="Picture 20" descr="rc_slide_background.png"/>
          <p:cNvPicPr>
            <a:picLocks noChangeAspect="1"/>
          </p:cNvPicPr>
          <p:nvPr/>
        </p:nvPicPr>
        <p:blipFill>
          <a:blip r:embed="rId3"/>
          <a:stretch>
            <a:fillRect/>
          </a:stretch>
        </p:blipFill>
        <p:spPr>
          <a:xfrm>
            <a:off x="10409207" y="4557622"/>
            <a:ext cx="1963513" cy="2442087"/>
          </a:xfrm>
          <a:prstGeom prst="rect">
            <a:avLst/>
          </a:prstGeom>
        </p:spPr>
      </p:pic>
      <p:sp>
        <p:nvSpPr>
          <p:cNvPr id="6" name="Content Placeholder 5"/>
          <p:cNvSpPr>
            <a:spLocks noGrp="1"/>
          </p:cNvSpPr>
          <p:nvPr>
            <p:ph idx="1"/>
          </p:nvPr>
        </p:nvSpPr>
        <p:spPr>
          <a:xfrm>
            <a:off x="831011" y="2333625"/>
            <a:ext cx="10515600" cy="4221329"/>
          </a:xfrm>
        </p:spPr>
        <p:txBody>
          <a:bodyPr vert="horz" lIns="91440" tIns="45720" rIns="91440" bIns="45720" rtlCol="0" anchor="t">
            <a:normAutofit/>
          </a:bodyPr>
          <a:lstStyle/>
          <a:p>
            <a:r>
              <a:rPr lang="en-US" b="1" dirty="0">
                <a:latin typeface="Arial"/>
                <a:cs typeface="Arial"/>
              </a:rPr>
              <a:t>POJO</a:t>
            </a:r>
            <a:r>
              <a:rPr lang="en-US" dirty="0">
                <a:latin typeface="Arial"/>
                <a:cs typeface="Arial"/>
              </a:rPr>
              <a:t> is a public class that represent model abstraction to the database table in SQLite.</a:t>
            </a:r>
          </a:p>
        </p:txBody>
      </p:sp>
    </p:spTree>
    <p:extLst>
      <p:ext uri="{BB962C8B-B14F-4D97-AF65-F5344CB8AC3E}">
        <p14:creationId xmlns:p14="http://schemas.microsoft.com/office/powerpoint/2010/main" val="20798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85775"/>
            <a:ext cx="11115652" cy="175895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#7</a:t>
            </a:r>
            <a:br>
              <a:rPr lang="en-US" dirty="0">
                <a:latin typeface="+mn-ea"/>
                <a:cs typeface="+mn-ea"/>
              </a:rPr>
            </a:br>
            <a:r>
              <a:rPr lang="en-US" sz="4000" dirty="0">
                <a:latin typeface="Arial"/>
                <a:cs typeface="Arial"/>
              </a:rPr>
              <a:t>Create new package: </a:t>
            </a:r>
            <a:r>
              <a:rPr lang="en-US" sz="4000" b="1" dirty="0">
                <a:latin typeface="Arial"/>
                <a:cs typeface="Arial"/>
              </a:rPr>
              <a:t>models</a:t>
            </a:r>
            <a:br>
              <a:rPr lang="en-US" dirty="0">
                <a:latin typeface="+mn-ea"/>
                <a:cs typeface="+mn-ea"/>
              </a:rPr>
            </a:br>
            <a:r>
              <a:rPr lang="en-US" sz="4000" dirty="0">
                <a:latin typeface="Arial"/>
                <a:cs typeface="Arial"/>
              </a:rPr>
              <a:t>and create new class: </a:t>
            </a:r>
            <a:r>
              <a:rPr lang="en-US" sz="4000" b="1" dirty="0">
                <a:latin typeface="Arial"/>
                <a:cs typeface="Arial"/>
              </a:rPr>
              <a:t>Student</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descr="Screen Shot 2017-09-03 at 4.01.36 AM.png"/>
          <p:cNvPicPr>
            <a:picLocks noChangeAspect="1"/>
          </p:cNvPicPr>
          <p:nvPr/>
        </p:nvPicPr>
        <p:blipFill>
          <a:blip r:embed="rId4"/>
          <a:stretch>
            <a:fillRect/>
          </a:stretch>
        </p:blipFill>
        <p:spPr>
          <a:xfrm>
            <a:off x="3476086" y="2600325"/>
            <a:ext cx="5195503" cy="3723029"/>
          </a:xfrm>
          <a:prstGeom prst="rect">
            <a:avLst/>
          </a:prstGeom>
        </p:spPr>
      </p:pic>
    </p:spTree>
    <p:extLst>
      <p:ext uri="{BB962C8B-B14F-4D97-AF65-F5344CB8AC3E}">
        <p14:creationId xmlns:p14="http://schemas.microsoft.com/office/powerpoint/2010/main" val="4065577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Java Member Class Access</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9" name="Picture 20" descr="rc_slide_background.png"/>
          <p:cNvPicPr>
            <a:picLocks noChangeAspect="1"/>
          </p:cNvPicPr>
          <p:nvPr/>
        </p:nvPicPr>
        <p:blipFill>
          <a:blip r:embed="rId3"/>
          <a:stretch>
            <a:fillRect/>
          </a:stretch>
        </p:blipFill>
        <p:spPr>
          <a:xfrm>
            <a:off x="10409207" y="4557622"/>
            <a:ext cx="1963513" cy="2442087"/>
          </a:xfrm>
          <a:prstGeom prst="rect">
            <a:avLst/>
          </a:prstGeom>
        </p:spPr>
      </p:pic>
      <p:sp>
        <p:nvSpPr>
          <p:cNvPr id="6" name="Content Placeholder 5"/>
          <p:cNvSpPr>
            <a:spLocks noGrp="1"/>
          </p:cNvSpPr>
          <p:nvPr>
            <p:ph idx="1"/>
          </p:nvPr>
        </p:nvSpPr>
        <p:spPr>
          <a:xfrm>
            <a:off x="831011" y="2333625"/>
            <a:ext cx="10515600" cy="4221329"/>
          </a:xfrm>
        </p:spPr>
        <p:txBody>
          <a:bodyPr vert="horz" lIns="91440" tIns="45720" rIns="91440" bIns="45720" rtlCol="0" anchor="t">
            <a:normAutofit/>
          </a:bodyPr>
          <a:lstStyle/>
          <a:p>
            <a:r>
              <a:rPr lang="en-US" i="1" dirty="0">
                <a:latin typeface="Arial"/>
                <a:cs typeface="Arial"/>
              </a:rPr>
              <a:t>public: </a:t>
            </a:r>
            <a:r>
              <a:rPr lang="en-US" dirty="0">
                <a:latin typeface="Arial"/>
                <a:cs typeface="Arial"/>
              </a:rPr>
              <a:t>Can be accessed from anywhere.</a:t>
            </a:r>
          </a:p>
          <a:p>
            <a:r>
              <a:rPr lang="en-US" i="1" dirty="0">
                <a:latin typeface="Arial"/>
                <a:cs typeface="Arial"/>
              </a:rPr>
              <a:t>protected</a:t>
            </a:r>
            <a:r>
              <a:rPr lang="en-US" dirty="0">
                <a:latin typeface="Arial"/>
                <a:cs typeface="Arial"/>
              </a:rPr>
              <a:t>: Can only be accessed within a class or from other class that extending the class.</a:t>
            </a:r>
          </a:p>
          <a:p>
            <a:r>
              <a:rPr lang="en-US" i="1" dirty="0">
                <a:latin typeface="Arial"/>
                <a:cs typeface="Arial"/>
              </a:rPr>
              <a:t>private</a:t>
            </a:r>
            <a:r>
              <a:rPr lang="en-US" dirty="0">
                <a:latin typeface="Arial"/>
                <a:cs typeface="Arial"/>
              </a:rPr>
              <a:t>: Can only be accessed within the class.</a:t>
            </a:r>
            <a:endParaRPr dirty="0"/>
          </a:p>
          <a:p>
            <a:endParaRPr lang="en-US" dirty="0">
              <a:latin typeface="Arial"/>
              <a:cs typeface="Arial"/>
            </a:endParaRPr>
          </a:p>
        </p:txBody>
      </p:sp>
    </p:spTree>
    <p:extLst>
      <p:ext uri="{BB962C8B-B14F-4D97-AF65-F5344CB8AC3E}">
        <p14:creationId xmlns:p14="http://schemas.microsoft.com/office/powerpoint/2010/main" val="383226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Let's Refresh Previous Lesson</a:t>
            </a:r>
            <a:endParaRPr lang="en-US" dirty="0"/>
          </a:p>
        </p:txBody>
      </p:sp>
      <p:sp>
        <p:nvSpPr>
          <p:cNvPr id="3" name="Content Placeholder 2"/>
          <p:cNvSpPr>
            <a:spLocks noGrp="1"/>
          </p:cNvSpPr>
          <p:nvPr>
            <p:ph idx="1"/>
          </p:nvPr>
        </p:nvSpPr>
        <p:spPr>
          <a:xfrm>
            <a:off x="677863" y="1530350"/>
            <a:ext cx="10887728" cy="4511675"/>
          </a:xfrm>
        </p:spPr>
        <p:txBody>
          <a:bodyPr vert="horz" lIns="91440" tIns="45720" rIns="91440" bIns="45720" rtlCol="0" anchor="t">
            <a:normAutofit/>
          </a:bodyPr>
          <a:lstStyle/>
          <a:p>
            <a:r>
              <a:rPr lang="en-US" dirty="0">
                <a:latin typeface="Arial"/>
                <a:cs typeface="Arial"/>
              </a:rPr>
              <a:t>How many Layout we've learn so far?</a:t>
            </a:r>
          </a:p>
          <a:p>
            <a:r>
              <a:rPr lang="en-US" dirty="0">
                <a:latin typeface="Arial"/>
                <a:cs typeface="Arial"/>
              </a:rPr>
              <a:t>What is LinearLayout?</a:t>
            </a:r>
          </a:p>
          <a:p>
            <a:r>
              <a:rPr lang="en-US" dirty="0">
                <a:latin typeface="Arial"/>
                <a:cs typeface="Arial"/>
              </a:rPr>
              <a:t>What is RelativeLayout?</a:t>
            </a:r>
          </a:p>
          <a:p>
            <a:r>
              <a:rPr lang="en-US" dirty="0">
                <a:latin typeface="Arial"/>
                <a:cs typeface="Arial"/>
              </a:rPr>
              <a:t>What is Activity?</a:t>
            </a:r>
          </a:p>
          <a:p>
            <a:r>
              <a:rPr lang="en-US" dirty="0">
                <a:latin typeface="Arial"/>
                <a:cs typeface="Arial"/>
              </a:rPr>
              <a:t>What elements we need to create an activity?</a:t>
            </a:r>
          </a:p>
          <a:p>
            <a:r>
              <a:rPr lang="en-US" dirty="0">
                <a:latin typeface="Arial"/>
                <a:cs typeface="Arial"/>
              </a:rPr>
              <a:t>To build a layout we use Java or XML?</a:t>
            </a:r>
          </a:p>
          <a:p>
            <a:r>
              <a:rPr lang="en-US" dirty="0">
                <a:latin typeface="Arial"/>
                <a:cs typeface="Arial"/>
              </a:rPr>
              <a:t>To create an action we use Java or XML?</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33654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23900"/>
            <a:ext cx="11115652" cy="175895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#8</a:t>
            </a:r>
            <a:br>
              <a:rPr lang="en-US" dirty="0">
                <a:latin typeface="+mn-ea"/>
                <a:cs typeface="+mn-ea"/>
              </a:rPr>
            </a:br>
            <a:r>
              <a:rPr lang="en-US" sz="4000" dirty="0">
                <a:latin typeface="Arial"/>
                <a:cs typeface="Arial"/>
              </a:rPr>
              <a:t>Create Setter and Getter for all member in class Student</a:t>
            </a:r>
            <a:endParaRPr lang="en-US" sz="4000" b="1" dirty="0">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5" descr="Screen Shot 2017-09-03 at 4.11.05 AM.png"/>
          <p:cNvPicPr>
            <a:picLocks noChangeAspect="1"/>
          </p:cNvPicPr>
          <p:nvPr/>
        </p:nvPicPr>
        <p:blipFill>
          <a:blip r:embed="rId4"/>
          <a:stretch>
            <a:fillRect/>
          </a:stretch>
        </p:blipFill>
        <p:spPr>
          <a:xfrm>
            <a:off x="2271083" y="2809875"/>
            <a:ext cx="7507442" cy="3383406"/>
          </a:xfrm>
          <a:prstGeom prst="rect">
            <a:avLst/>
          </a:prstGeom>
        </p:spPr>
      </p:pic>
    </p:spTree>
    <p:extLst>
      <p:ext uri="{BB962C8B-B14F-4D97-AF65-F5344CB8AC3E}">
        <p14:creationId xmlns:p14="http://schemas.microsoft.com/office/powerpoint/2010/main" val="1041653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23900"/>
            <a:ext cx="11115652" cy="175895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#9</a:t>
            </a:r>
            <a:br>
              <a:rPr lang="en-US" dirty="0">
                <a:latin typeface="+mn-ea"/>
                <a:cs typeface="+mn-ea"/>
              </a:rPr>
            </a:br>
            <a:r>
              <a:rPr lang="en-US" sz="4000" dirty="0">
                <a:latin typeface="Arial"/>
                <a:cs typeface="Arial"/>
              </a:rPr>
              <a:t>Modify </a:t>
            </a:r>
            <a:r>
              <a:rPr lang="en-US" sz="4000" b="1" dirty="0" err="1">
                <a:latin typeface="Arial"/>
                <a:cs typeface="Arial"/>
              </a:rPr>
              <a:t>StudentDataSource</a:t>
            </a:r>
            <a:r>
              <a:rPr lang="en-US" sz="4000" dirty="0">
                <a:latin typeface="Arial"/>
                <a:cs typeface="Arial"/>
              </a:rPr>
              <a:t>, add new method: </a:t>
            </a:r>
            <a:r>
              <a:rPr lang="en-US" sz="4000" b="1" dirty="0">
                <a:latin typeface="Arial"/>
                <a:cs typeface="Arial"/>
              </a:rPr>
              <a:t>addStudent</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5" descr="Screen Shot 2017-09-03 at 4.20.02 AM.png"/>
          <p:cNvPicPr>
            <a:picLocks noChangeAspect="1"/>
          </p:cNvPicPr>
          <p:nvPr/>
        </p:nvPicPr>
        <p:blipFill>
          <a:blip r:embed="rId4"/>
          <a:stretch>
            <a:fillRect/>
          </a:stretch>
        </p:blipFill>
        <p:spPr>
          <a:xfrm>
            <a:off x="2465178" y="3019425"/>
            <a:ext cx="7110422" cy="3214168"/>
          </a:xfrm>
          <a:prstGeom prst="rect">
            <a:avLst/>
          </a:prstGeom>
        </p:spPr>
      </p:pic>
    </p:spTree>
    <p:extLst>
      <p:ext uri="{BB962C8B-B14F-4D97-AF65-F5344CB8AC3E}">
        <p14:creationId xmlns:p14="http://schemas.microsoft.com/office/powerpoint/2010/main" val="643346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162175"/>
            <a:ext cx="11115675" cy="2441499"/>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#10</a:t>
            </a:r>
            <a:br>
              <a:rPr lang="en-US" dirty="0">
                <a:latin typeface="+mn-ea"/>
                <a:cs typeface="+mn-ea"/>
              </a:rPr>
            </a:br>
            <a:r>
              <a:rPr lang="en-US" sz="4000" dirty="0">
                <a:latin typeface="Arial"/>
                <a:cs typeface="Arial"/>
              </a:rPr>
              <a:t>Modify </a:t>
            </a:r>
            <a:r>
              <a:rPr lang="en-US" sz="4000" dirty="0" err="1">
                <a:latin typeface="Arial"/>
                <a:cs typeface="Arial"/>
              </a:rPr>
              <a:t>FormActivity</a:t>
            </a:r>
            <a:r>
              <a:rPr lang="en-US" sz="4000" dirty="0">
                <a:latin typeface="Arial"/>
                <a:cs typeface="Arial"/>
              </a:rPr>
              <a:t>. Save student data into SQLite when the save button clicked instead of showing a Toast.</a:t>
            </a:r>
            <a:endParaRPr lang="en-US" sz="4000" b="1" dirty="0">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104039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list.jpg"/>
          <p:cNvPicPr>
            <a:picLocks noChangeAspect="1"/>
          </p:cNvPicPr>
          <p:nvPr/>
        </p:nvPicPr>
        <p:blipFill>
          <a:blip r:embed="rId3"/>
          <a:stretch>
            <a:fillRect/>
          </a:stretch>
        </p:blipFill>
        <p:spPr>
          <a:xfrm>
            <a:off x="7981950" y="1581150"/>
            <a:ext cx="3507005" cy="5139265"/>
          </a:xfrm>
          <a:prstGeom prst="rect">
            <a:avLst/>
          </a:prstGeom>
        </p:spPr>
      </p:pic>
      <p:sp>
        <p:nvSpPr>
          <p:cNvPr id="2" name="Title 1"/>
          <p:cNvSpPr>
            <a:spLocks noGrp="1"/>
          </p:cNvSpPr>
          <p:nvPr>
            <p:ph type="title"/>
          </p:nvPr>
        </p:nvSpPr>
        <p:spPr/>
        <p:txBody>
          <a:bodyPr>
            <a:normAutofit/>
          </a:bodyPr>
          <a:lstStyle/>
          <a:p>
            <a:pPr algn="ctr"/>
            <a:r>
              <a:rPr lang="en-US" sz="4000" dirty="0">
                <a:latin typeface="Arial Black"/>
              </a:rPr>
              <a:t>Introduction to </a:t>
            </a:r>
            <a:r>
              <a:rPr lang="en-US" sz="4000" dirty="0" err="1">
                <a:latin typeface="Arial Black"/>
              </a:rPr>
              <a:t>List View</a:t>
            </a:r>
          </a:p>
        </p:txBody>
      </p:sp>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
        <p:nvSpPr>
          <p:cNvPr id="6" name="Content Placeholder 5"/>
          <p:cNvSpPr>
            <a:spLocks noGrp="1"/>
          </p:cNvSpPr>
          <p:nvPr>
            <p:ph idx="1"/>
          </p:nvPr>
        </p:nvSpPr>
        <p:spPr>
          <a:xfrm>
            <a:off x="552450" y="1976527"/>
            <a:ext cx="6988815" cy="4351338"/>
          </a:xfrm>
        </p:spPr>
        <p:txBody>
          <a:bodyPr vert="horz" lIns="91440" tIns="45720" rIns="91440" bIns="45720" rtlCol="0" anchor="t">
            <a:normAutofit/>
          </a:bodyPr>
          <a:lstStyle/>
          <a:p>
            <a:r>
              <a:rPr lang="en-US" dirty="0">
                <a:latin typeface="Arial"/>
                <a:cs typeface="Arial"/>
              </a:rPr>
              <a:t>Android </a:t>
            </a:r>
            <a:r>
              <a:rPr lang="en-US" b="1" dirty="0">
                <a:latin typeface="Arial"/>
                <a:cs typeface="Arial"/>
              </a:rPr>
              <a:t>ListView</a:t>
            </a:r>
            <a:r>
              <a:rPr lang="en-US" dirty="0">
                <a:latin typeface="Arial"/>
                <a:cs typeface="Arial"/>
              </a:rPr>
              <a:t> is a view which groups several items and display them in vertical scrollable list. The list items are automatically inserted to the list using an </a:t>
            </a:r>
            <a:r>
              <a:rPr lang="en-US" b="1" dirty="0">
                <a:latin typeface="Arial"/>
                <a:cs typeface="Arial"/>
              </a:rPr>
              <a:t>Adapter</a:t>
            </a:r>
            <a:r>
              <a:rPr lang="en-US" dirty="0">
                <a:latin typeface="Arial"/>
                <a:cs typeface="Arial"/>
              </a:rPr>
              <a:t> that pulls content from a source such as an array or database.</a:t>
            </a:r>
            <a:endParaRPr lang="en-US" sz="2800" dirty="0">
              <a:latin typeface="Arial"/>
              <a:cs typeface="Arial"/>
            </a:endParaRPr>
          </a:p>
        </p:txBody>
      </p:sp>
    </p:spTree>
    <p:extLst>
      <p:ext uri="{BB962C8B-B14F-4D97-AF65-F5344CB8AC3E}">
        <p14:creationId xmlns:p14="http://schemas.microsoft.com/office/powerpoint/2010/main" val="3751931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162175"/>
            <a:ext cx="11115675" cy="2441499"/>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#11</a:t>
            </a:r>
            <a:br>
              <a:rPr lang="en-US" dirty="0">
                <a:latin typeface="+mn-ea"/>
                <a:cs typeface="+mn-ea"/>
              </a:rPr>
            </a:br>
            <a:r>
              <a:rPr lang="en-US" sz="4000" dirty="0">
                <a:latin typeface="Arial"/>
                <a:cs typeface="Arial"/>
              </a:rPr>
              <a:t>Add new Activity: ListActivity.</a:t>
            </a:r>
            <a:br>
              <a:rPr lang="en-US" dirty="0"/>
            </a:br>
            <a:r>
              <a:rPr lang="en-US" sz="4000" dirty="0">
                <a:latin typeface="Arial"/>
                <a:cs typeface="Arial"/>
              </a:rPr>
              <a:t>It should contains a single List View.</a:t>
            </a:r>
            <a:br>
              <a:rPr lang="en-US" dirty="0">
                <a:latin typeface="+mn-ea"/>
                <a:cs typeface="+mn-ea"/>
              </a:rPr>
            </a:br>
            <a:r>
              <a:rPr lang="en-US" sz="3000" dirty="0">
                <a:latin typeface="Arial"/>
                <a:cs typeface="Arial"/>
              </a:rPr>
              <a:t>We will use it to display all students from database.</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24864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Cursor</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
        <p:nvSpPr>
          <p:cNvPr id="6" name="Content Placeholder 5"/>
          <p:cNvSpPr>
            <a:spLocks noGrp="1"/>
          </p:cNvSpPr>
          <p:nvPr>
            <p:ph idx="1"/>
          </p:nvPr>
        </p:nvSpPr>
        <p:spPr>
          <a:xfrm>
            <a:off x="552450" y="1687842"/>
            <a:ext cx="10872208" cy="4351337"/>
          </a:xfrm>
        </p:spPr>
        <p:txBody>
          <a:bodyPr vert="horz" lIns="91440" tIns="45720" rIns="91440" bIns="45720" rtlCol="0" anchor="t">
            <a:normAutofit/>
          </a:bodyPr>
          <a:lstStyle/>
          <a:p>
            <a:r>
              <a:rPr lang="en-US" dirty="0">
                <a:latin typeface="arial"/>
                <a:cs typeface="arial"/>
              </a:rPr>
              <a:t>A Cursor represents the result of a query and basically points to one row of the query result. This way Android can buffer the query results efficiently; as it does not have to load all data into memory.</a:t>
            </a:r>
          </a:p>
          <a:p>
            <a:r>
              <a:rPr lang="en-US" dirty="0">
                <a:latin typeface="arial"/>
                <a:cs typeface="arial"/>
              </a:rPr>
              <a:t>To get the number of elements of the resulting query use the </a:t>
            </a:r>
            <a:r>
              <a:rPr lang="en-US" b="1" i="1" dirty="0">
                <a:latin typeface="arial"/>
                <a:cs typeface="arial"/>
              </a:rPr>
              <a:t>getCount()</a:t>
            </a:r>
            <a:r>
              <a:rPr lang="en-US" dirty="0">
                <a:latin typeface="arial"/>
                <a:cs typeface="arial"/>
              </a:rPr>
              <a:t> method.</a:t>
            </a:r>
          </a:p>
          <a:p>
            <a:r>
              <a:rPr lang="en-US" dirty="0">
                <a:latin typeface="arial"/>
                <a:cs typeface="arial"/>
              </a:rPr>
              <a:t>To move between individual data rows, you can use the </a:t>
            </a:r>
            <a:r>
              <a:rPr lang="en-US" b="1" i="1" dirty="0">
                <a:latin typeface="arial"/>
                <a:cs typeface="arial"/>
              </a:rPr>
              <a:t>moveToFirst()</a:t>
            </a:r>
            <a:r>
              <a:rPr lang="en-US" dirty="0">
                <a:latin typeface="arial"/>
                <a:cs typeface="arial"/>
              </a:rPr>
              <a:t> and </a:t>
            </a:r>
            <a:r>
              <a:rPr lang="en-US" b="1" i="1" dirty="0">
                <a:latin typeface="arial"/>
                <a:cs typeface="arial"/>
              </a:rPr>
              <a:t>moveToNext()</a:t>
            </a:r>
            <a:r>
              <a:rPr lang="en-US" dirty="0">
                <a:latin typeface="arial"/>
                <a:cs typeface="arial"/>
              </a:rPr>
              <a:t> methods.</a:t>
            </a:r>
            <a:endParaRPr dirty="0">
              <a:latin typeface="arial"/>
              <a:cs typeface="arial"/>
            </a:endParaRPr>
          </a:p>
          <a:p>
            <a:r>
              <a:rPr lang="en-US" b="1" i="1" dirty="0">
                <a:latin typeface="arial"/>
                <a:cs typeface="arial"/>
              </a:rPr>
              <a:t>isAfterLast()</a:t>
            </a:r>
            <a:r>
              <a:rPr lang="en-US" dirty="0">
                <a:latin typeface="arial"/>
                <a:cs typeface="arial"/>
              </a:rPr>
              <a:t> method allows to check if the end of the query result has been reached.</a:t>
            </a:r>
            <a:endParaRPr dirty="0">
              <a:latin typeface="arial"/>
              <a:cs typeface="arial"/>
            </a:endParaRPr>
          </a:p>
        </p:txBody>
      </p:sp>
    </p:spTree>
    <p:extLst>
      <p:ext uri="{BB962C8B-B14F-4D97-AF65-F5344CB8AC3E}">
        <p14:creationId xmlns:p14="http://schemas.microsoft.com/office/powerpoint/2010/main" val="3859082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Get Data from Cursor</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
        <p:nvSpPr>
          <p:cNvPr id="6" name="Content Placeholder 5"/>
          <p:cNvSpPr>
            <a:spLocks noGrp="1"/>
          </p:cNvSpPr>
          <p:nvPr>
            <p:ph idx="1"/>
          </p:nvPr>
        </p:nvSpPr>
        <p:spPr>
          <a:xfrm>
            <a:off x="552450" y="1687842"/>
            <a:ext cx="10872208" cy="4351337"/>
          </a:xfrm>
        </p:spPr>
        <p:txBody>
          <a:bodyPr vert="horz" lIns="91440" tIns="45720" rIns="91440" bIns="45720" rtlCol="0" anchor="t">
            <a:normAutofit/>
          </a:bodyPr>
          <a:lstStyle/>
          <a:p>
            <a:r>
              <a:rPr lang="en-US" dirty="0">
                <a:latin typeface="Arial"/>
                <a:cs typeface="Arial"/>
              </a:rPr>
              <a:t>Cursor provides typed </a:t>
            </a:r>
            <a:r>
              <a:rPr lang="en-US" b="1" i="1" dirty="0">
                <a:latin typeface="Arial"/>
                <a:cs typeface="Arial"/>
              </a:rPr>
              <a:t>get*()</a:t>
            </a:r>
            <a:r>
              <a:rPr lang="en-US" dirty="0">
                <a:latin typeface="Arial"/>
                <a:cs typeface="Arial"/>
              </a:rPr>
              <a:t> methods, e.g. </a:t>
            </a:r>
            <a:r>
              <a:rPr lang="en-US" b="1" i="1" dirty="0">
                <a:latin typeface="Arial"/>
                <a:cs typeface="Arial"/>
              </a:rPr>
              <a:t>getLong(columnIndex)</a:t>
            </a:r>
            <a:r>
              <a:rPr lang="en-US" dirty="0">
                <a:latin typeface="Arial"/>
                <a:cs typeface="Arial"/>
              </a:rPr>
              <a:t>, </a:t>
            </a:r>
            <a:r>
              <a:rPr lang="en-US" b="1" i="1" dirty="0">
                <a:latin typeface="Arial"/>
                <a:cs typeface="Arial"/>
              </a:rPr>
              <a:t>getString(columnIndex)</a:t>
            </a:r>
            <a:r>
              <a:rPr lang="en-US" dirty="0">
                <a:latin typeface="Arial"/>
                <a:cs typeface="Arial"/>
              </a:rPr>
              <a:t> to access the column data for the current position of the result. The </a:t>
            </a:r>
            <a:r>
              <a:rPr lang="en-US" b="1" i="1" dirty="0">
                <a:latin typeface="Arial"/>
                <a:cs typeface="Arial"/>
              </a:rPr>
              <a:t>"columnIndex"</a:t>
            </a:r>
            <a:r>
              <a:rPr lang="en-US" dirty="0">
                <a:latin typeface="Arial"/>
                <a:cs typeface="Arial"/>
              </a:rPr>
              <a:t> is the number of the column you are accessing.</a:t>
            </a:r>
          </a:p>
          <a:p>
            <a:r>
              <a:rPr lang="en-US" dirty="0">
                <a:latin typeface="Arial"/>
                <a:cs typeface="Arial"/>
              </a:rPr>
              <a:t>Cursor also provides the </a:t>
            </a:r>
            <a:r>
              <a:rPr lang="en-US" b="1" i="1" dirty="0">
                <a:latin typeface="Arial"/>
                <a:cs typeface="Arial"/>
              </a:rPr>
              <a:t>getColumnIndexOrThrow(String)</a:t>
            </a:r>
            <a:r>
              <a:rPr lang="en-US" dirty="0">
                <a:latin typeface="Arial"/>
                <a:cs typeface="Arial"/>
              </a:rPr>
              <a:t> method which allows to get the column index for a column name of the table.</a:t>
            </a:r>
            <a:endParaRPr dirty="0">
              <a:latin typeface="Arial"/>
              <a:cs typeface="Arial"/>
            </a:endParaRPr>
          </a:p>
          <a:p>
            <a:r>
              <a:rPr lang="en-US" dirty="0">
                <a:latin typeface="Arial"/>
                <a:cs typeface="Arial"/>
              </a:rPr>
              <a:t>A Cursor needs to be closed with the </a:t>
            </a:r>
            <a:r>
              <a:rPr lang="en-US" b="1" i="1" dirty="0">
                <a:latin typeface="Arial"/>
                <a:cs typeface="Arial"/>
              </a:rPr>
              <a:t>close()</a:t>
            </a:r>
            <a:r>
              <a:rPr lang="en-US" dirty="0">
                <a:latin typeface="Arial"/>
                <a:cs typeface="Arial"/>
              </a:rPr>
              <a:t> method call.</a:t>
            </a:r>
          </a:p>
        </p:txBody>
      </p:sp>
    </p:spTree>
    <p:extLst>
      <p:ext uri="{BB962C8B-B14F-4D97-AF65-F5344CB8AC3E}">
        <p14:creationId xmlns:p14="http://schemas.microsoft.com/office/powerpoint/2010/main" val="3320509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05" y="247650"/>
            <a:ext cx="11522075" cy="2214977"/>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#12</a:t>
            </a:r>
            <a:br>
              <a:rPr lang="en-US" dirty="0">
                <a:latin typeface="+mn-ea"/>
                <a:cs typeface="+mn-ea"/>
              </a:rPr>
            </a:br>
            <a:r>
              <a:rPr lang="en-US" sz="4000" dirty="0">
                <a:latin typeface="Arial"/>
                <a:cs typeface="Arial"/>
              </a:rPr>
              <a:t>Modify </a:t>
            </a:r>
            <a:r>
              <a:rPr lang="en-US" sz="4000" dirty="0" err="1">
                <a:latin typeface="Arial"/>
                <a:cs typeface="Arial"/>
              </a:rPr>
              <a:t>StudentDataSource</a:t>
            </a:r>
            <a:r>
              <a:rPr lang="en-US" sz="4000" dirty="0">
                <a:latin typeface="Arial"/>
                <a:cs typeface="Arial"/>
              </a:rPr>
              <a:t>, add new method: </a:t>
            </a:r>
            <a:r>
              <a:rPr lang="en-US" sz="4000" b="1" dirty="0">
                <a:latin typeface="Arial"/>
                <a:cs typeface="Arial"/>
              </a:rPr>
              <a:t>fetchRow</a:t>
            </a:r>
            <a:br>
              <a:rPr lang="en-US" dirty="0">
                <a:latin typeface="+mn-ea"/>
                <a:cs typeface="+mn-ea"/>
              </a:rPr>
            </a:br>
            <a:r>
              <a:rPr lang="en-US" sz="3000" dirty="0">
                <a:latin typeface="Arial"/>
                <a:cs typeface="Arial"/>
              </a:rPr>
              <a:t>This method will fetch student data from cursor then return student object.</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5" descr="Screen Shot 2017-09-03 at 5.40.11 AM.png"/>
          <p:cNvPicPr>
            <a:picLocks noChangeAspect="1"/>
          </p:cNvPicPr>
          <p:nvPr/>
        </p:nvPicPr>
        <p:blipFill>
          <a:blip r:embed="rId4"/>
          <a:stretch>
            <a:fillRect/>
          </a:stretch>
        </p:blipFill>
        <p:spPr>
          <a:xfrm>
            <a:off x="2481977" y="2733239"/>
            <a:ext cx="7108310" cy="3764957"/>
          </a:xfrm>
          <a:prstGeom prst="rect">
            <a:avLst/>
          </a:prstGeom>
        </p:spPr>
      </p:pic>
    </p:spTree>
    <p:extLst>
      <p:ext uri="{BB962C8B-B14F-4D97-AF65-F5344CB8AC3E}">
        <p14:creationId xmlns:p14="http://schemas.microsoft.com/office/powerpoint/2010/main" val="445491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Query from Database</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
        <p:nvSpPr>
          <p:cNvPr id="6" name="Content Placeholder 5"/>
          <p:cNvSpPr>
            <a:spLocks noGrp="1"/>
          </p:cNvSpPr>
          <p:nvPr>
            <p:ph idx="1"/>
          </p:nvPr>
        </p:nvSpPr>
        <p:spPr>
          <a:xfrm>
            <a:off x="552450" y="1687842"/>
            <a:ext cx="10872208" cy="4351337"/>
          </a:xfrm>
        </p:spPr>
        <p:txBody>
          <a:bodyPr vert="horz" lIns="91440" tIns="45720" rIns="91440" bIns="45720" rtlCol="0" anchor="t">
            <a:normAutofit/>
          </a:bodyPr>
          <a:lstStyle/>
          <a:p>
            <a:r>
              <a:rPr lang="en-US" dirty="0">
                <a:latin typeface="Arial"/>
                <a:cs typeface="Arial"/>
              </a:rPr>
              <a:t>You can use method </a:t>
            </a:r>
            <a:r>
              <a:rPr lang="en-US" b="1" i="1" dirty="0">
                <a:latin typeface="Arial"/>
                <a:cs typeface="Arial"/>
              </a:rPr>
              <a:t>rawQuery()</a:t>
            </a:r>
            <a:r>
              <a:rPr lang="en-US" dirty="0">
                <a:latin typeface="Arial"/>
                <a:cs typeface="Arial"/>
              </a:rPr>
              <a:t> from a database instance to query an SQL statement.</a:t>
            </a:r>
            <a:endParaRPr lang="en-US" dirty="0" err="1">
              <a:latin typeface="Arial"/>
              <a:cs typeface="Arial"/>
            </a:endParaRPr>
          </a:p>
          <a:p>
            <a:r>
              <a:rPr lang="en-US" dirty="0">
                <a:latin typeface="Arial"/>
                <a:cs typeface="Arial"/>
              </a:rPr>
              <a:t>The method will return Cursor to the result data.</a:t>
            </a:r>
            <a:endParaRPr dirty="0">
              <a:latin typeface="Arial"/>
              <a:cs typeface="Arial"/>
            </a:endParaRPr>
          </a:p>
          <a:p>
            <a:r>
              <a:rPr lang="en-US" dirty="0">
                <a:latin typeface="Arial"/>
                <a:cs typeface="Arial"/>
              </a:rPr>
              <a:t>You can iterate the cursor object to get all the data.</a:t>
            </a:r>
            <a:endParaRPr dirty="0"/>
          </a:p>
        </p:txBody>
      </p:sp>
    </p:spTree>
    <p:extLst>
      <p:ext uri="{BB962C8B-B14F-4D97-AF65-F5344CB8AC3E}">
        <p14:creationId xmlns:p14="http://schemas.microsoft.com/office/powerpoint/2010/main" val="1970319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546" y="466725"/>
            <a:ext cx="10985379" cy="254000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3500" dirty="0">
                <a:latin typeface="Arial"/>
                <a:cs typeface="Arial"/>
              </a:rPr>
              <a:t>Task #13</a:t>
            </a:r>
            <a:br>
              <a:rPr lang="en-US" dirty="0">
                <a:latin typeface="+mn-ea"/>
                <a:cs typeface="+mn-ea"/>
              </a:rPr>
            </a:br>
            <a:r>
              <a:rPr lang="en-US" sz="3500" dirty="0">
                <a:latin typeface="Arial"/>
                <a:cs typeface="Arial"/>
              </a:rPr>
              <a:t>Modify </a:t>
            </a:r>
            <a:r>
              <a:rPr lang="en-US" sz="3500" dirty="0" err="1">
                <a:latin typeface="Arial"/>
                <a:cs typeface="Arial"/>
              </a:rPr>
              <a:t>StudentDataSource</a:t>
            </a:r>
            <a:r>
              <a:rPr lang="en-US" sz="3500" dirty="0">
                <a:latin typeface="Arial"/>
                <a:cs typeface="Arial"/>
              </a:rPr>
              <a:t>, add new method: </a:t>
            </a:r>
            <a:r>
              <a:rPr lang="en-US" sz="3500" b="1" dirty="0">
                <a:latin typeface="Arial"/>
                <a:cs typeface="Arial"/>
              </a:rPr>
              <a:t>getAll()</a:t>
            </a:r>
            <a:br>
              <a:rPr lang="en-US" dirty="0">
                <a:latin typeface="+mn-ea"/>
                <a:cs typeface="+mn-ea"/>
              </a:rPr>
            </a:br>
            <a:r>
              <a:rPr lang="en-US" sz="3000" dirty="0">
                <a:latin typeface="Arial"/>
                <a:cs typeface="Arial"/>
              </a:rPr>
              <a:t>This method will return List of Student.</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5" descr="Screen Shot 2017-09-03 at 5.52.31 AM.png"/>
          <p:cNvPicPr>
            <a:picLocks noChangeAspect="1"/>
          </p:cNvPicPr>
          <p:nvPr/>
        </p:nvPicPr>
        <p:blipFill>
          <a:blip r:embed="rId4"/>
          <a:stretch>
            <a:fillRect/>
          </a:stretch>
        </p:blipFill>
        <p:spPr>
          <a:xfrm>
            <a:off x="2466975" y="3124200"/>
            <a:ext cx="7290885" cy="3285899"/>
          </a:xfrm>
          <a:prstGeom prst="rect">
            <a:avLst/>
          </a:prstGeom>
        </p:spPr>
      </p:pic>
    </p:spTree>
    <p:extLst>
      <p:ext uri="{BB962C8B-B14F-4D97-AF65-F5344CB8AC3E}">
        <p14:creationId xmlns:p14="http://schemas.microsoft.com/office/powerpoint/2010/main" val="374725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Object Oriented Programming</a:t>
            </a:r>
          </a:p>
        </p:txBody>
      </p:sp>
      <p:sp>
        <p:nvSpPr>
          <p:cNvPr id="3" name="Content Placeholder 2"/>
          <p:cNvSpPr>
            <a:spLocks noGrp="1"/>
          </p:cNvSpPr>
          <p:nvPr>
            <p:ph idx="1"/>
          </p:nvPr>
        </p:nvSpPr>
        <p:spPr>
          <a:xfrm>
            <a:off x="677863" y="1530350"/>
            <a:ext cx="10887728" cy="4511675"/>
          </a:xfrm>
        </p:spPr>
        <p:txBody>
          <a:bodyPr vert="horz" lIns="91440" tIns="45720" rIns="91440" bIns="45720" rtlCol="0" anchor="t">
            <a:normAutofit/>
          </a:bodyPr>
          <a:lstStyle/>
          <a:p>
            <a:r>
              <a:rPr lang="en-US" dirty="0">
                <a:latin typeface="Arial"/>
                <a:cs typeface="Arial"/>
              </a:rPr>
              <a:t>Object-oriented programming (OOP) is a programming language model organized around objects rather than "actions" and data rather than logic. Historically, a program has been viewed as a logical procedure that takes input data, processes it, and produces output data.</a:t>
            </a:r>
          </a:p>
          <a:p>
            <a:r>
              <a:rPr lang="en-US" dirty="0">
                <a:latin typeface="Arial"/>
                <a:cs typeface="Arial"/>
              </a:rPr>
              <a:t>Examples of objects range from human beings (described by name, address, and so forth) to buildings and floors (whose properties can be described and managed) down to the little widgets on a computer desktop (such as buttons and scroll bars).</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828661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What is List in Java?</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
        <p:nvSpPr>
          <p:cNvPr id="6" name="Content Placeholder 5"/>
          <p:cNvSpPr>
            <a:spLocks noGrp="1"/>
          </p:cNvSpPr>
          <p:nvPr>
            <p:ph idx="1"/>
          </p:nvPr>
        </p:nvSpPr>
        <p:spPr>
          <a:xfrm>
            <a:off x="552450" y="1687513"/>
            <a:ext cx="11019048" cy="4351337"/>
          </a:xfrm>
        </p:spPr>
        <p:txBody>
          <a:bodyPr vert="horz" lIns="91440" tIns="45720" rIns="91440" bIns="45720" rtlCol="0" anchor="t">
            <a:normAutofit/>
          </a:bodyPr>
          <a:lstStyle/>
          <a:p>
            <a:r>
              <a:rPr lang="en-US" dirty="0">
                <a:latin typeface="Arial"/>
                <a:cs typeface="Arial"/>
              </a:rPr>
              <a:t>List is a collection of element with similar type.</a:t>
            </a:r>
            <a:endParaRPr lang="en-US" dirty="0"/>
          </a:p>
          <a:p>
            <a:r>
              <a:rPr lang="en-US" dirty="0">
                <a:latin typeface="Arial"/>
                <a:cs typeface="Arial"/>
              </a:rPr>
              <a:t>Elements can be inserted or accessed by their position in the list, using a zero-based index.</a:t>
            </a:r>
            <a:endParaRPr dirty="0"/>
          </a:p>
          <a:p>
            <a:pPr algn="just"/>
            <a:r>
              <a:rPr lang="en-US" dirty="0">
                <a:latin typeface="Arial"/>
                <a:cs typeface="Arial"/>
              </a:rPr>
              <a:t>A list may contain duplicate elements.</a:t>
            </a:r>
          </a:p>
          <a:p>
            <a:endParaRPr lang="en-US" dirty="0">
              <a:latin typeface="Arial"/>
              <a:cs typeface="Arial"/>
            </a:endParaRPr>
          </a:p>
        </p:txBody>
      </p:sp>
    </p:spTree>
    <p:extLst>
      <p:ext uri="{BB962C8B-B14F-4D97-AF65-F5344CB8AC3E}">
        <p14:creationId xmlns:p14="http://schemas.microsoft.com/office/powerpoint/2010/main" val="3893980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2286000"/>
            <a:ext cx="10985379" cy="254000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3500" dirty="0">
                <a:latin typeface="Arial"/>
                <a:cs typeface="Arial"/>
              </a:rPr>
              <a:t>Task #14</a:t>
            </a:r>
            <a:br>
              <a:rPr lang="en-US" dirty="0">
                <a:latin typeface="+mn-ea"/>
                <a:cs typeface="+mn-ea"/>
              </a:rPr>
            </a:br>
            <a:r>
              <a:rPr lang="en-US" sz="3500" dirty="0">
                <a:latin typeface="Arial"/>
                <a:cs typeface="Arial"/>
              </a:rPr>
              <a:t>Create a List consists of 10 students.</a:t>
            </a:r>
            <a:endParaRPr lang="en-US" sz="3000" dirty="0">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29491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What is </a:t>
            </a:r>
            <a:r>
              <a:rPr lang="en-US" sz="4000" dirty="0" err="1">
                <a:latin typeface="Arial Black"/>
              </a:rPr>
              <a:t>Array Adapter</a:t>
            </a:r>
            <a:r>
              <a:rPr lang="en-US" sz="4000" dirty="0">
                <a:latin typeface="Arial Black"/>
              </a:rPr>
              <a:t>?</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
        <p:nvSpPr>
          <p:cNvPr id="6" name="Content Placeholder 5"/>
          <p:cNvSpPr>
            <a:spLocks noGrp="1"/>
          </p:cNvSpPr>
          <p:nvPr>
            <p:ph idx="1"/>
          </p:nvPr>
        </p:nvSpPr>
        <p:spPr>
          <a:xfrm>
            <a:off x="552450" y="1687513"/>
            <a:ext cx="11019048" cy="4351337"/>
          </a:xfrm>
        </p:spPr>
        <p:txBody>
          <a:bodyPr vert="horz" lIns="91440" tIns="45720" rIns="91440" bIns="45720" rtlCol="0" anchor="t">
            <a:normAutofit/>
          </a:bodyPr>
          <a:lstStyle/>
          <a:p>
            <a:r>
              <a:rPr lang="en-US" dirty="0">
                <a:latin typeface="Arial"/>
                <a:cs typeface="Arial"/>
              </a:rPr>
              <a:t>An adapter is an object that provides views for a list view. Whenever list view needs to draw a view at a particular list position, it gets it from the adapter. The adapter makes the view for that position and returns it.</a:t>
            </a:r>
          </a:p>
        </p:txBody>
      </p:sp>
    </p:spTree>
    <p:extLst>
      <p:ext uri="{BB962C8B-B14F-4D97-AF65-F5344CB8AC3E}">
        <p14:creationId xmlns:p14="http://schemas.microsoft.com/office/powerpoint/2010/main" val="3008131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1465805947ArrayAdapaterOverview.jpg"/>
          <p:cNvPicPr>
            <a:picLocks noGrp="1" noChangeAspect="1"/>
          </p:cNvPicPr>
          <p:nvPr>
            <p:ph idx="1"/>
          </p:nvPr>
        </p:nvPicPr>
        <p:blipFill>
          <a:blip r:embed="rId3"/>
          <a:stretch>
            <a:fillRect/>
          </a:stretch>
        </p:blipFill>
        <p:spPr>
          <a:xfrm>
            <a:off x="266700" y="1752600"/>
            <a:ext cx="11447419" cy="3830494"/>
          </a:xfrm>
          <a:prstGeom prst="rect">
            <a:avLst/>
          </a:prstGeom>
        </p:spPr>
      </p:pic>
      <p:sp>
        <p:nvSpPr>
          <p:cNvPr id="2" name="Title 1"/>
          <p:cNvSpPr>
            <a:spLocks noGrp="1"/>
          </p:cNvSpPr>
          <p:nvPr>
            <p:ph type="title"/>
          </p:nvPr>
        </p:nvSpPr>
        <p:spPr/>
        <p:txBody>
          <a:bodyPr>
            <a:normAutofit/>
          </a:bodyPr>
          <a:lstStyle/>
          <a:p>
            <a:pPr algn="ctr"/>
            <a:r>
              <a:rPr lang="en-US" sz="4000" dirty="0">
                <a:latin typeface="Arial Black"/>
              </a:rPr>
              <a:t>What is </a:t>
            </a:r>
            <a:r>
              <a:rPr lang="en-US" sz="4000" dirty="0" err="1">
                <a:latin typeface="Arial Black"/>
              </a:rPr>
              <a:t>Array Adapter</a:t>
            </a:r>
            <a:r>
              <a:rPr lang="en-US" sz="4000" dirty="0">
                <a:latin typeface="Arial Black"/>
              </a:rPr>
              <a:t>?</a:t>
            </a:r>
            <a:endParaRPr lang="en-US" dirty="0"/>
          </a:p>
        </p:txBody>
      </p:sp>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222814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What is </a:t>
            </a:r>
            <a:r>
              <a:rPr lang="en-US" sz="4000" dirty="0" err="1">
                <a:latin typeface="Arial Black"/>
              </a:rPr>
              <a:t>Array Adapter</a:t>
            </a:r>
            <a:r>
              <a:rPr lang="en-US" sz="4000" dirty="0">
                <a:latin typeface="Arial Black"/>
              </a:rPr>
              <a:t>?</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6" name="Picture 7" descr="maxresdefault (1).jpg"/>
          <p:cNvPicPr>
            <a:picLocks noGrp="1" noChangeAspect="1"/>
          </p:cNvPicPr>
          <p:nvPr>
            <p:ph idx="1"/>
          </p:nvPr>
        </p:nvPicPr>
        <p:blipFill>
          <a:blip r:embed="rId4"/>
          <a:stretch>
            <a:fillRect/>
          </a:stretch>
        </p:blipFill>
        <p:spPr>
          <a:xfrm>
            <a:off x="1916502" y="1674143"/>
            <a:ext cx="8354643" cy="4701584"/>
          </a:xfrm>
          <a:prstGeom prst="rect">
            <a:avLst/>
          </a:prstGeom>
        </p:spPr>
      </p:pic>
    </p:spTree>
    <p:extLst>
      <p:ext uri="{BB962C8B-B14F-4D97-AF65-F5344CB8AC3E}">
        <p14:creationId xmlns:p14="http://schemas.microsoft.com/office/powerpoint/2010/main" val="1989237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1700"/>
            <a:ext cx="10985379" cy="254000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#15</a:t>
            </a:r>
            <a:br>
              <a:rPr lang="en-US" dirty="0">
                <a:latin typeface="+mn-ea"/>
                <a:cs typeface="+mn-ea"/>
              </a:rPr>
            </a:br>
            <a:r>
              <a:rPr lang="en-US" sz="4000" dirty="0">
                <a:latin typeface="Arial"/>
                <a:cs typeface="Arial"/>
              </a:rPr>
              <a:t>Modify ListActivity: Display all student's name in the List View</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4152729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59" y="1533525"/>
            <a:ext cx="10985500" cy="4896316"/>
          </a:xfrm>
          <a:ln>
            <a:solidFill>
              <a:schemeClr val="bg1"/>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US" sz="4000" dirty="0">
                <a:latin typeface="Arial"/>
                <a:cs typeface="Arial"/>
              </a:rPr>
              <a:t>- Add menu item (plus.png) into ListView, when the menu item clicked, open </a:t>
            </a:r>
            <a:r>
              <a:rPr lang="en-US" sz="4000" dirty="0" err="1">
                <a:latin typeface="Arial"/>
                <a:cs typeface="Arial"/>
              </a:rPr>
              <a:t>FormActivity</a:t>
            </a:r>
            <a:r>
              <a:rPr lang="en-US" sz="4000" dirty="0">
                <a:latin typeface="Arial"/>
                <a:cs typeface="Arial"/>
              </a:rPr>
              <a:t>.</a:t>
            </a:r>
            <a:br>
              <a:rPr lang="en-US" dirty="0">
                <a:latin typeface="+mn-ea"/>
                <a:cs typeface="+mn-ea"/>
              </a:rPr>
            </a:br>
            <a:r>
              <a:rPr lang="en-US" sz="4000" dirty="0">
                <a:latin typeface="Arial"/>
                <a:cs typeface="Arial"/>
              </a:rPr>
              <a:t>- Close </a:t>
            </a:r>
            <a:r>
              <a:rPr lang="en-US" sz="4000" dirty="0" err="1">
                <a:latin typeface="Arial"/>
                <a:cs typeface="Arial"/>
              </a:rPr>
              <a:t>FormActivity</a:t>
            </a:r>
            <a:r>
              <a:rPr lang="en-US" sz="4000" dirty="0">
                <a:latin typeface="Arial"/>
                <a:cs typeface="Arial"/>
              </a:rPr>
              <a:t> when save menu item clicked</a:t>
            </a:r>
            <a:br>
              <a:rPr lang="en-US" dirty="0">
                <a:latin typeface="+mn-ea"/>
                <a:cs typeface="+mn-ea"/>
              </a:rPr>
            </a:br>
            <a:r>
              <a:rPr lang="en-US" sz="4000" dirty="0">
                <a:latin typeface="Arial"/>
                <a:cs typeface="Arial"/>
              </a:rPr>
              <a:t>- Add </a:t>
            </a:r>
            <a:r>
              <a:rPr lang="en-US" sz="4000" b="1" dirty="0">
                <a:latin typeface="Arial"/>
                <a:cs typeface="Arial"/>
              </a:rPr>
              <a:t>Birth Date</a:t>
            </a:r>
            <a:r>
              <a:rPr lang="en-US" sz="4000" dirty="0">
                <a:latin typeface="Arial"/>
                <a:cs typeface="Arial"/>
              </a:rPr>
              <a:t> (Date Picker) and </a:t>
            </a:r>
            <a:r>
              <a:rPr lang="en-US" sz="4000" b="1" dirty="0">
                <a:latin typeface="Arial"/>
                <a:cs typeface="Arial"/>
              </a:rPr>
              <a:t>Email </a:t>
            </a:r>
            <a:r>
              <a:rPr lang="en-US" sz="4000" dirty="0">
                <a:latin typeface="Arial"/>
                <a:cs typeface="Arial"/>
              </a:rPr>
              <a:t>(Edit Text) to </a:t>
            </a:r>
            <a:r>
              <a:rPr lang="en-US" sz="4000" dirty="0" err="1">
                <a:latin typeface="Arial"/>
                <a:cs typeface="Arial"/>
              </a:rPr>
              <a:t>FormActivity</a:t>
            </a:r>
            <a:r>
              <a:rPr lang="en-US" sz="4000" dirty="0">
                <a:latin typeface="Arial"/>
                <a:cs typeface="Arial"/>
              </a:rPr>
              <a:t>.</a:t>
            </a:r>
            <a:br>
              <a:rPr lang="en-US" dirty="0">
                <a:latin typeface="+mn-ea"/>
                <a:cs typeface="+mn-ea"/>
              </a:rPr>
            </a:br>
            <a:r>
              <a:rPr lang="en-US" sz="4000" dirty="0">
                <a:latin typeface="Arial"/>
                <a:cs typeface="Arial"/>
              </a:rPr>
              <a:t>- Validate Form: Not Empty, Valid Date, Valid Email Address.</a:t>
            </a:r>
            <a:br>
              <a:rPr lang="en-US" dirty="0">
                <a:latin typeface="+mn-ea"/>
                <a:cs typeface="+mn-ea"/>
              </a:rPr>
            </a:br>
            <a:r>
              <a:rPr lang="en-US" sz="4000" dirty="0">
                <a:latin typeface="Arial"/>
                <a:cs typeface="Arial"/>
              </a:rPr>
              <a:t>- Save to database</a:t>
            </a:r>
            <a:br>
              <a:rPr lang="en-US" dirty="0">
                <a:latin typeface="+mn-ea"/>
                <a:cs typeface="+mn-ea"/>
              </a:rPr>
            </a:br>
            <a:r>
              <a:rPr lang="en-US" sz="4000" dirty="0">
                <a:latin typeface="Arial"/>
                <a:cs typeface="Arial"/>
              </a:rPr>
              <a:t>- Show email below student'name on the List View</a:t>
            </a:r>
            <a:br>
              <a:rPr lang="en-US" dirty="0">
                <a:latin typeface="+mn-ea"/>
                <a:cs typeface="+mn-ea"/>
              </a:rPr>
            </a:br>
            <a:endParaRPr lang="en-US" dirty="0"/>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
        <p:nvSpPr>
          <p:cNvPr id="3" name="Title 1"/>
          <p:cNvSpPr txBox="1">
            <a:spLocks/>
          </p:cNvSpPr>
          <p:nvPr/>
        </p:nvSpPr>
        <p:spPr>
          <a:xfrm>
            <a:off x="833886" y="3594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latin typeface="Arial Black"/>
              </a:rPr>
              <a:t>HomeWork</a:t>
            </a:r>
            <a:endParaRPr lang="en-US" dirty="0" err="1"/>
          </a:p>
        </p:txBody>
      </p:sp>
    </p:spTree>
    <p:extLst>
      <p:ext uri="{BB962C8B-B14F-4D97-AF65-F5344CB8AC3E}">
        <p14:creationId xmlns:p14="http://schemas.microsoft.com/office/powerpoint/2010/main" val="182306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What is a Class?</a:t>
            </a:r>
            <a:endParaRPr lang="en-US" dirty="0"/>
          </a:p>
        </p:txBody>
      </p:sp>
      <p:sp>
        <p:nvSpPr>
          <p:cNvPr id="3" name="Content Placeholder 2"/>
          <p:cNvSpPr>
            <a:spLocks noGrp="1"/>
          </p:cNvSpPr>
          <p:nvPr>
            <p:ph idx="1"/>
          </p:nvPr>
        </p:nvSpPr>
        <p:spPr>
          <a:xfrm>
            <a:off x="677863" y="1530350"/>
            <a:ext cx="10887728" cy="4511675"/>
          </a:xfrm>
        </p:spPr>
        <p:txBody>
          <a:bodyPr vert="horz" lIns="91440" tIns="45720" rIns="91440" bIns="45720" rtlCol="0" anchor="t">
            <a:normAutofit/>
          </a:bodyPr>
          <a:lstStyle/>
          <a:p>
            <a:r>
              <a:rPr lang="en-US" dirty="0">
                <a:latin typeface="Arial"/>
                <a:cs typeface="Arial"/>
              </a:rPr>
              <a:t>In the real world, you'll often find many individual objects all of the same kind. There may be thousands of other bicycles in existence, all of the same make and model. </a:t>
            </a:r>
            <a:endParaRPr lang="en-US" dirty="0">
              <a:latin typeface="Calibri"/>
              <a:cs typeface="Arial"/>
            </a:endParaRPr>
          </a:p>
          <a:p>
            <a:r>
              <a:rPr lang="en-US" dirty="0">
                <a:latin typeface="Arial"/>
                <a:cs typeface="Arial"/>
              </a:rPr>
              <a:t>Each bicycle was built from the same set of blueprints and therefore contains the same components. </a:t>
            </a:r>
            <a:endParaRPr lang="en-US" dirty="0">
              <a:latin typeface="Calibri"/>
              <a:cs typeface="Arial"/>
            </a:endParaRPr>
          </a:p>
          <a:p>
            <a:r>
              <a:rPr lang="en-US" dirty="0">
                <a:latin typeface="Arial"/>
                <a:cs typeface="Arial"/>
              </a:rPr>
              <a:t>In object-oriented terms, we say that your bicycle is an </a:t>
            </a:r>
            <a:r>
              <a:rPr lang="en-US" i="1" dirty="0">
                <a:latin typeface="Arial"/>
                <a:cs typeface="Arial"/>
              </a:rPr>
              <a:t>instance</a:t>
            </a:r>
            <a:r>
              <a:rPr lang="en-US" dirty="0">
                <a:latin typeface="Arial"/>
                <a:cs typeface="Arial"/>
              </a:rPr>
              <a:t> of the </a:t>
            </a:r>
            <a:r>
              <a:rPr lang="en-US" i="1" dirty="0">
                <a:latin typeface="Arial"/>
                <a:cs typeface="Arial"/>
              </a:rPr>
              <a:t>class of objects</a:t>
            </a:r>
            <a:r>
              <a:rPr lang="en-US" dirty="0">
                <a:latin typeface="Arial"/>
                <a:cs typeface="Arial"/>
              </a:rPr>
              <a:t> known as bicycles. A </a:t>
            </a:r>
            <a:r>
              <a:rPr lang="en-US" i="1" dirty="0">
                <a:latin typeface="Arial"/>
                <a:cs typeface="Arial"/>
              </a:rPr>
              <a:t>class</a:t>
            </a:r>
            <a:r>
              <a:rPr lang="en-US" dirty="0">
                <a:latin typeface="Arial"/>
                <a:cs typeface="Arial"/>
              </a:rPr>
              <a:t> is the blueprint from which individual objects are created.</a:t>
            </a:r>
            <a:endParaRPr lang="en-US"/>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96201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590800"/>
            <a:ext cx="5672747" cy="1325563"/>
          </a:xfrm>
        </p:spPr>
        <p:txBody>
          <a:bodyPr>
            <a:normAutofit/>
          </a:bodyPr>
          <a:lstStyle/>
          <a:p>
            <a:pPr algn="ctr"/>
            <a:r>
              <a:rPr lang="en-US" sz="4000" dirty="0">
                <a:latin typeface="Arial Black"/>
              </a:rPr>
              <a:t>A Class of </a:t>
            </a:r>
            <a:r>
              <a:rPr lang="en-US" sz="4000" dirty="0" err="1">
                <a:latin typeface="Arial Black"/>
              </a:rPr>
              <a:t>Bicyle</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6" name="Picture 6" descr="Screen Shot 2017-09-03 at 7.45.34 AM.png"/>
          <p:cNvPicPr>
            <a:picLocks noGrp="1" noChangeAspect="1"/>
          </p:cNvPicPr>
          <p:nvPr>
            <p:ph idx="1"/>
          </p:nvPr>
        </p:nvPicPr>
        <p:blipFill>
          <a:blip r:embed="rId4"/>
          <a:stretch>
            <a:fillRect/>
          </a:stretch>
        </p:blipFill>
        <p:spPr>
          <a:xfrm>
            <a:off x="790575" y="485775"/>
            <a:ext cx="4797530" cy="6075344"/>
          </a:xfrm>
          <a:prstGeom prst="rect">
            <a:avLst/>
          </a:prstGeom>
        </p:spPr>
      </p:pic>
    </p:spTree>
    <p:extLst>
      <p:ext uri="{BB962C8B-B14F-4D97-AF65-F5344CB8AC3E}">
        <p14:creationId xmlns:p14="http://schemas.microsoft.com/office/powerpoint/2010/main" val="41595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0" y="2314575"/>
            <a:ext cx="4534645" cy="1325563"/>
          </a:xfrm>
        </p:spPr>
        <p:txBody>
          <a:bodyPr>
            <a:normAutofit/>
          </a:bodyPr>
          <a:lstStyle/>
          <a:p>
            <a:pPr algn="ctr"/>
            <a:r>
              <a:rPr lang="en-US" sz="4000" dirty="0">
                <a:latin typeface="Arial Black"/>
              </a:rPr>
              <a:t>Accessing Class Member</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5" name="Picture 6" descr="Screen Shot 2017-09-03 at 7.52.58 AM.png"/>
          <p:cNvPicPr>
            <a:picLocks noGrp="1" noChangeAspect="1"/>
          </p:cNvPicPr>
          <p:nvPr>
            <p:ph idx="1"/>
          </p:nvPr>
        </p:nvPicPr>
        <p:blipFill>
          <a:blip r:embed="rId4"/>
          <a:stretch>
            <a:fillRect/>
          </a:stretch>
        </p:blipFill>
        <p:spPr>
          <a:xfrm>
            <a:off x="600075" y="571500"/>
            <a:ext cx="6392333" cy="5859003"/>
          </a:xfrm>
          <a:prstGeom prst="rect">
            <a:avLst/>
          </a:prstGeom>
        </p:spPr>
      </p:pic>
    </p:spTree>
    <p:extLst>
      <p:ext uri="{BB962C8B-B14F-4D97-AF65-F5344CB8AC3E}">
        <p14:creationId xmlns:p14="http://schemas.microsoft.com/office/powerpoint/2010/main" val="233569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0" y="2066925"/>
            <a:ext cx="3948113" cy="27329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3000" dirty="0">
                <a:latin typeface="Arial"/>
                <a:cs typeface="Arial"/>
              </a:rPr>
              <a:t>Task #0</a:t>
            </a:r>
            <a:br>
              <a:rPr lang="en-US" dirty="0">
                <a:latin typeface="+mn-ea"/>
                <a:cs typeface="+mn-ea"/>
              </a:rPr>
            </a:br>
            <a:r>
              <a:rPr lang="en-US" sz="3000" dirty="0">
                <a:latin typeface="Arial"/>
                <a:cs typeface="Arial"/>
              </a:rPr>
              <a:t>Create a class to represent an eagle. Share your code on pastebin.com</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descr="coatofarms_bird_311911.jpg"/>
          <p:cNvPicPr>
            <a:picLocks noChangeAspect="1"/>
          </p:cNvPicPr>
          <p:nvPr/>
        </p:nvPicPr>
        <p:blipFill>
          <a:blip r:embed="rId4"/>
          <a:stretch>
            <a:fillRect/>
          </a:stretch>
        </p:blipFill>
        <p:spPr>
          <a:xfrm>
            <a:off x="543491" y="1011276"/>
            <a:ext cx="6716147" cy="4630699"/>
          </a:xfrm>
          <a:prstGeom prst="rect">
            <a:avLst/>
          </a:prstGeom>
        </p:spPr>
      </p:pic>
    </p:spTree>
    <p:extLst>
      <p:ext uri="{BB962C8B-B14F-4D97-AF65-F5344CB8AC3E}">
        <p14:creationId xmlns:p14="http://schemas.microsoft.com/office/powerpoint/2010/main" val="111280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Evaluate Your Java Code</a:t>
            </a:r>
            <a:endParaRPr lang="en-US" dirty="0"/>
          </a:p>
        </p:txBody>
      </p:sp>
      <p:sp>
        <p:nvSpPr>
          <p:cNvPr id="3" name="Content Placeholder 2"/>
          <p:cNvSpPr>
            <a:spLocks noGrp="1"/>
          </p:cNvSpPr>
          <p:nvPr>
            <p:ph idx="1"/>
          </p:nvPr>
        </p:nvSpPr>
        <p:spPr>
          <a:xfrm>
            <a:off x="677863" y="1530350"/>
            <a:ext cx="10887728" cy="4511675"/>
          </a:xfrm>
        </p:spPr>
        <p:txBody>
          <a:bodyPr vert="horz" lIns="91440" tIns="45720" rIns="91440" bIns="45720" rtlCol="0" anchor="t">
            <a:normAutofit/>
          </a:bodyPr>
          <a:lstStyle/>
          <a:p>
            <a:r>
              <a:rPr lang="en-US" dirty="0">
                <a:latin typeface="Arial"/>
                <a:cs typeface="Arial"/>
              </a:rPr>
              <a:t>Variable name are case sensitive, ex:</a:t>
            </a:r>
          </a:p>
          <a:p>
            <a:pPr lvl="1"/>
            <a:r>
              <a:rPr lang="en-US" b="1" i="1" dirty="0">
                <a:latin typeface="Arial"/>
                <a:cs typeface="Arial"/>
              </a:rPr>
              <a:t>Speed</a:t>
            </a:r>
            <a:r>
              <a:rPr lang="en-US" dirty="0">
                <a:latin typeface="Arial"/>
                <a:cs typeface="Arial"/>
              </a:rPr>
              <a:t> and </a:t>
            </a:r>
            <a:r>
              <a:rPr lang="en-US" b="1" i="1" dirty="0">
                <a:latin typeface="Arial"/>
                <a:cs typeface="Arial"/>
              </a:rPr>
              <a:t>speed</a:t>
            </a:r>
            <a:r>
              <a:rPr lang="en-US" dirty="0">
                <a:latin typeface="Arial"/>
                <a:cs typeface="Arial"/>
              </a:rPr>
              <a:t> are different variables.</a:t>
            </a:r>
          </a:p>
          <a:p>
            <a:r>
              <a:rPr lang="en-US" dirty="0">
                <a:latin typeface="Arial"/>
                <a:cs typeface="Arial"/>
              </a:rPr>
              <a:t>Variable and Class Name must follow CamelCase rules, ex:</a:t>
            </a:r>
          </a:p>
          <a:p>
            <a:pPr lvl="1"/>
            <a:r>
              <a:rPr lang="en-US" b="1" i="1" dirty="0" err="1">
                <a:latin typeface="Arial"/>
                <a:cs typeface="Arial"/>
              </a:rPr>
              <a:t>EagleBird</a:t>
            </a:r>
            <a:endParaRPr lang="en-US" dirty="0">
              <a:latin typeface="Arial"/>
              <a:cs typeface="Arial"/>
            </a:endParaRPr>
          </a:p>
          <a:p>
            <a:pPr lvl="1"/>
            <a:r>
              <a:rPr lang="en-US" b="1" i="1" dirty="0">
                <a:latin typeface="Arial"/>
                <a:cs typeface="Arial"/>
              </a:rPr>
              <a:t>Student</a:t>
            </a:r>
            <a:endParaRPr lang="en-US" dirty="0">
              <a:latin typeface="Arial"/>
              <a:cs typeface="Arial"/>
            </a:endParaRPr>
          </a:p>
          <a:p>
            <a:pPr lvl="1"/>
            <a:r>
              <a:rPr lang="en-US" b="1" i="1" dirty="0">
                <a:latin typeface="Arial"/>
                <a:cs typeface="Arial"/>
              </a:rPr>
              <a:t>IronMan</a:t>
            </a:r>
            <a:endParaRPr lang="en-US" dirty="0">
              <a:latin typeface="Arial"/>
              <a:cs typeface="Arial"/>
            </a:endParaRPr>
          </a:p>
          <a:p>
            <a:r>
              <a:rPr lang="en-US" dirty="0">
                <a:latin typeface="Arial"/>
                <a:cs typeface="Arial"/>
              </a:rPr>
              <a:t>Class name must begin with upper case letter.</a:t>
            </a:r>
          </a:p>
          <a:p>
            <a:r>
              <a:rPr lang="en-US" dirty="0">
                <a:latin typeface="Arial"/>
                <a:cs typeface="Arial"/>
              </a:rPr>
              <a:t>Variable name must begin with lower case letter.</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969931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Rumah Coding Course "Android Basic"</vt:lpstr>
      <vt:lpstr>Course Syllabus</vt:lpstr>
      <vt:lpstr>Let's Refresh Previous Lesson</vt:lpstr>
      <vt:lpstr>Object Oriented Programming</vt:lpstr>
      <vt:lpstr>What is a Class?</vt:lpstr>
      <vt:lpstr>A Class of Bicyle</vt:lpstr>
      <vt:lpstr>Accessing Class Member</vt:lpstr>
      <vt:lpstr>Task #0 Create a class to represent an eagle. Share your code on pastebin.com</vt:lpstr>
      <vt:lpstr>Evaluate Your Java Code</vt:lpstr>
      <vt:lpstr>Toast</vt:lpstr>
      <vt:lpstr>Task #1 Show all user input data (separated by enter) using toast when save button clicked</vt:lpstr>
      <vt:lpstr>Android Screen Size</vt:lpstr>
      <vt:lpstr>One Icon, 5 Different Sizes</vt:lpstr>
      <vt:lpstr>Save More Times, Use Android Asset Generator https://romannurik.github.io/AndroidAssetStudio/</vt:lpstr>
      <vt:lpstr>Task #2 Adding save icon on the save button</vt:lpstr>
      <vt:lpstr>Menus</vt:lpstr>
      <vt:lpstr>Menu showAsAction</vt:lpstr>
      <vt:lpstr>Task #3 Replace Save Button with save menu.</vt:lpstr>
      <vt:lpstr>Form Validation</vt:lpstr>
      <vt:lpstr>Task #4 Make Form Validation</vt:lpstr>
      <vt:lpstr>Introduction to SQLite</vt:lpstr>
      <vt:lpstr>Auto Increment</vt:lpstr>
      <vt:lpstr>Database Helper</vt:lpstr>
      <vt:lpstr>Task #5 Create Completed DatabaseHelper extending SQLiteOpenHelper. Don’t forget to make your id autoincrement.</vt:lpstr>
      <vt:lpstr>Data Source</vt:lpstr>
      <vt:lpstr>Task #6 Create Completed StudentDataSource</vt:lpstr>
      <vt:lpstr>POJO (Plain Old Java Object)</vt:lpstr>
      <vt:lpstr>Task #7 Create new package: models and create new class: Student</vt:lpstr>
      <vt:lpstr>Java Member Class Access</vt:lpstr>
      <vt:lpstr>Task #8 Create Setter and Getter for all member in class Student</vt:lpstr>
      <vt:lpstr>Task #9 Modify StudentDataSource, add new method: addStudent</vt:lpstr>
      <vt:lpstr>Task #10 Modify FormActivity. Save student data into SQLite when the save button clicked instead of showing a Toast.</vt:lpstr>
      <vt:lpstr>Introduction to List View</vt:lpstr>
      <vt:lpstr>Task #11 Add new Activity: ListActivity. It should contains a single List View. We will use it to display all students from database.</vt:lpstr>
      <vt:lpstr>Cursor</vt:lpstr>
      <vt:lpstr>Get Data from Cursor</vt:lpstr>
      <vt:lpstr>Task #12 Modify StudentDataSource, add new method: fetchRow This method will fetch student data from cursor then return student object.</vt:lpstr>
      <vt:lpstr>Query from Database</vt:lpstr>
      <vt:lpstr>Task #13 Modify StudentDataSource, add new method: getAll() This method will return List of Student.</vt:lpstr>
      <vt:lpstr>What is List in Java?</vt:lpstr>
      <vt:lpstr>Task #14 Create a List consists of 10 students.</vt:lpstr>
      <vt:lpstr>What is Array Adapter?</vt:lpstr>
      <vt:lpstr>What is Array Adapter?</vt:lpstr>
      <vt:lpstr>What is Array Adapter?</vt:lpstr>
      <vt:lpstr>Task #15 Modify ListActivity: Display all student's name in the List View</vt:lpstr>
      <vt:lpstr>- Add menu item (plus.png) into ListView, when the menu item clicked, open FormActivity. - Close FormActivity when save menu item clicked - Add Birth Date (Date Picker) and Email (Edit Text) to FormActivity. - Validate Form: Not Empty, Valid Date, Valid Email Address. - Save to database - Show email below student'name on the List 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Membuat Aplikasi Android Untuk Pemula</dc:title>
  <dc:creator/>
  <cp:lastModifiedBy/>
  <cp:revision>42</cp:revision>
  <dcterms:created xsi:type="dcterms:W3CDTF">2012-07-27T01:16:44Z</dcterms:created>
  <dcterms:modified xsi:type="dcterms:W3CDTF">2018-03-14T00:54:31Z</dcterms:modified>
</cp:coreProperties>
</file>