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uli"/>
      <p:regular r:id="rId36"/>
      <p:bold r:id="rId37"/>
      <p:italic r:id="rId38"/>
      <p:boldItalic r:id="rId39"/>
    </p:embeddedFont>
    <p:embeddedFont>
      <p:font typeface="Muli Regular"/>
      <p:regular r:id="rId40"/>
      <p:bold r:id="rId41"/>
      <p:italic r:id="rId42"/>
      <p:boldItalic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Lexend Deca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FCC565B-F179-40FC-94F6-642024A27D4B}">
  <a:tblStyle styleId="{1FCC565B-F179-40FC-94F6-642024A27D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uliRegular-regular.fntdata"/><Relationship Id="rId20" Type="http://schemas.openxmlformats.org/officeDocument/2006/relationships/slide" Target="slides/slide15.xml"/><Relationship Id="rId42" Type="http://schemas.openxmlformats.org/officeDocument/2006/relationships/font" Target="fonts/MuliRegular-italic.fntdata"/><Relationship Id="rId41" Type="http://schemas.openxmlformats.org/officeDocument/2006/relationships/font" Target="fonts/MuliRegular-bold.fntdata"/><Relationship Id="rId22" Type="http://schemas.openxmlformats.org/officeDocument/2006/relationships/slide" Target="slides/slide17.xml"/><Relationship Id="rId44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43" Type="http://schemas.openxmlformats.org/officeDocument/2006/relationships/font" Target="fonts/MuliRegular-boldItalic.fntdata"/><Relationship Id="rId24" Type="http://schemas.openxmlformats.org/officeDocument/2006/relationships/slide" Target="slides/slide19.xml"/><Relationship Id="rId46" Type="http://schemas.openxmlformats.org/officeDocument/2006/relationships/font" Target="fonts/Montserrat-italic.fntdata"/><Relationship Id="rId23" Type="http://schemas.openxmlformats.org/officeDocument/2006/relationships/slide" Target="slides/slide18.xml"/><Relationship Id="rId45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exendDeca-regular.fntdata"/><Relationship Id="rId25" Type="http://schemas.openxmlformats.org/officeDocument/2006/relationships/slide" Target="slides/slide20.xml"/><Relationship Id="rId47" Type="http://schemas.openxmlformats.org/officeDocument/2006/relationships/font" Target="fonts/Montserrat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uli-bold.fntdata"/><Relationship Id="rId14" Type="http://schemas.openxmlformats.org/officeDocument/2006/relationships/slide" Target="slides/slide9.xml"/><Relationship Id="rId36" Type="http://schemas.openxmlformats.org/officeDocument/2006/relationships/font" Target="fonts/Muli-regular.fntdata"/><Relationship Id="rId17" Type="http://schemas.openxmlformats.org/officeDocument/2006/relationships/slide" Target="slides/slide12.xml"/><Relationship Id="rId39" Type="http://schemas.openxmlformats.org/officeDocument/2006/relationships/font" Target="fonts/Muli-boldItalic.fntdata"/><Relationship Id="rId16" Type="http://schemas.openxmlformats.org/officeDocument/2006/relationships/slide" Target="slides/slide11.xml"/><Relationship Id="rId38" Type="http://schemas.openxmlformats.org/officeDocument/2006/relationships/font" Target="fonts/Muli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38f85e62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38f85e6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7a513c981_1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7a513c981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“</a:t>
            </a:r>
            <a:endParaRPr sz="72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lidescarnival.com/extra-free-resources-icons-and-maps/?utm_source=template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lexend.com/" TargetMode="External"/><Relationship Id="rId4" Type="http://schemas.openxmlformats.org/officeDocument/2006/relationships/hyperlink" Target="https://www.fontsquirrel.com/fonts/muli" TargetMode="Externa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6.png"/><Relationship Id="rId13" Type="http://schemas.openxmlformats.org/officeDocument/2006/relationships/image" Target="../media/image9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5.png"/><Relationship Id="rId15" Type="http://schemas.openxmlformats.org/officeDocument/2006/relationships/image" Target="../media/image7.png"/><Relationship Id="rId14" Type="http://schemas.openxmlformats.org/officeDocument/2006/relationships/image" Target="../media/image8.png"/><Relationship Id="rId17" Type="http://schemas.openxmlformats.org/officeDocument/2006/relationships/image" Target="../media/image18.png"/><Relationship Id="rId16" Type="http://schemas.openxmlformats.org/officeDocument/2006/relationships/image" Target="../media/image11.png"/><Relationship Id="rId5" Type="http://schemas.openxmlformats.org/officeDocument/2006/relationships/image" Target="../media/image23.png"/><Relationship Id="rId6" Type="http://schemas.openxmlformats.org/officeDocument/2006/relationships/image" Target="../media/image10.png"/><Relationship Id="rId18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11" Type="http://schemas.openxmlformats.org/officeDocument/2006/relationships/image" Target="../media/image5.png"/><Relationship Id="rId10" Type="http://schemas.openxmlformats.org/officeDocument/2006/relationships/image" Target="../media/image17.png"/><Relationship Id="rId12" Type="http://schemas.openxmlformats.org/officeDocument/2006/relationships/image" Target="../media/image20.png"/><Relationship Id="rId9" Type="http://schemas.openxmlformats.org/officeDocument/2006/relationships/image" Target="../media/image10.png"/><Relationship Id="rId5" Type="http://schemas.openxmlformats.org/officeDocument/2006/relationships/image" Target="../media/image22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9958" t="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533400" y="533400"/>
            <a:ext cx="30201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50" y="591400"/>
            <a:ext cx="5823652" cy="33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70768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   </a:t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Q1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571766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2154670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2737574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Q2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321627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3904531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487435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Q3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5071812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5654716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237620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Q4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9" name="Google Shape;209;p25"/>
          <p:cNvSpPr/>
          <p:nvPr/>
        </p:nvSpPr>
        <p:spPr>
          <a:xfrm flipH="1" rot="5400000">
            <a:off x="4119824" y="2334727"/>
            <a:ext cx="145800" cy="1732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0" name="Google Shape;210;p25"/>
          <p:cNvSpPr/>
          <p:nvPr/>
        </p:nvSpPr>
        <p:spPr>
          <a:xfrm flipH="1" rot="5400000">
            <a:off x="3326930" y="3131136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1" name="Google Shape;211;p25"/>
          <p:cNvSpPr/>
          <p:nvPr/>
        </p:nvSpPr>
        <p:spPr>
          <a:xfrm flipH="1" rot="5400000">
            <a:off x="3552038" y="1299302"/>
            <a:ext cx="140700" cy="2873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2" name="Google Shape;212;p25"/>
          <p:cNvSpPr/>
          <p:nvPr/>
        </p:nvSpPr>
        <p:spPr>
          <a:xfrm flipH="1" rot="5400000">
            <a:off x="2440478" y="2410392"/>
            <a:ext cx="141900" cy="652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   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8" name="Google Shape;218;p25"/>
          <p:cNvSpPr/>
          <p:nvPr/>
        </p:nvSpPr>
        <p:spPr>
          <a:xfrm flipH="1" rot="5400000">
            <a:off x="2945818" y="1116676"/>
            <a:ext cx="141600" cy="2314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9" name="Google Shape;219;p25"/>
          <p:cNvSpPr/>
          <p:nvPr/>
        </p:nvSpPr>
        <p:spPr>
          <a:xfrm flipH="1" rot="5400000">
            <a:off x="1975138" y="1947376"/>
            <a:ext cx="141900" cy="652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2141006" y="2251126"/>
            <a:ext cx="43500" cy="453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994826" y="2251125"/>
            <a:ext cx="43500" cy="45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2" name="Google Shape;222;p25"/>
          <p:cNvSpPr/>
          <p:nvPr/>
        </p:nvSpPr>
        <p:spPr>
          <a:xfrm flipH="1" rot="5400000">
            <a:off x="6459216" y="2792753"/>
            <a:ext cx="137400" cy="17385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3" name="Google Shape;223;p25"/>
          <p:cNvSpPr/>
          <p:nvPr/>
        </p:nvSpPr>
        <p:spPr>
          <a:xfrm flipH="1" rot="5400000">
            <a:off x="5656954" y="3592503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</a:t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6" name="Google Shape;226;p25"/>
          <p:cNvSpPr/>
          <p:nvPr/>
        </p:nvSpPr>
        <p:spPr>
          <a:xfrm flipH="1" rot="5400000">
            <a:off x="7332110" y="2964653"/>
            <a:ext cx="141600" cy="23190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7" name="Google Shape;227;p25"/>
          <p:cNvSpPr/>
          <p:nvPr/>
        </p:nvSpPr>
        <p:spPr>
          <a:xfrm flipH="1" rot="5400000">
            <a:off x="6241601" y="4055278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580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{1FCC565B-F179-40FC-94F6-642024A27D4B}</a:tableStyleId>
              </a:tblPr>
              <a:tblGrid>
                <a:gridCol w="1503600"/>
                <a:gridCol w="1503600"/>
                <a:gridCol w="1503600"/>
                <a:gridCol w="1503600"/>
              </a:tblGrid>
              <a:tr h="74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/>
          <p:nvPr/>
        </p:nvSpPr>
        <p:spPr>
          <a:xfrm>
            <a:off x="590925" y="1018776"/>
            <a:ext cx="7361634" cy="350692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1890325" y="1850200"/>
            <a:ext cx="630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our office</a:t>
            </a:r>
            <a:endParaRPr sz="8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7"/>
          <p:cNvSpPr txBox="1"/>
          <p:nvPr>
            <p:ph idx="4294967295" type="body"/>
          </p:nvPr>
        </p:nvSpPr>
        <p:spPr>
          <a:xfrm>
            <a:off x="580550" y="4604575"/>
            <a:ext cx="80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55" name="Google Shape;255;p28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56" name="Google Shape;256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idx="4294967295" type="ctrTitle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62" name="Google Shape;262;p29"/>
          <p:cNvSpPr txBox="1"/>
          <p:nvPr>
            <p:ph idx="4294967295" type="subTitle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63" name="Google Shape;263;p29"/>
          <p:cNvSpPr txBox="1"/>
          <p:nvPr>
            <p:ph idx="4294967295" type="ctrTitle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64" name="Google Shape;264;p29"/>
          <p:cNvSpPr txBox="1"/>
          <p:nvPr>
            <p:ph idx="4294967295" type="subTitle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65" name="Google Shape;265;p29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66" name="Google Shape;266;p29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4" name="Google Shape;274;p30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75" name="Google Shape;275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6" name="Google Shape;276;p30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280" name="Google Shape;280;p30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6" name="Google Shape;286;p30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3" name="Google Shape;303;p31"/>
          <p:cNvSpPr txBox="1"/>
          <p:nvPr>
            <p:ph idx="1" type="body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Yellow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Google Shape;304;p31"/>
          <p:cNvSpPr txBox="1"/>
          <p:nvPr>
            <p:ph idx="2" type="body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Blue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5" name="Google Shape;305;p31"/>
          <p:cNvSpPr txBox="1"/>
          <p:nvPr>
            <p:ph idx="3" type="body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Red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6" name="Google Shape;306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580550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Yellow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8" name="Google Shape;308;p31"/>
          <p:cNvSpPr txBox="1"/>
          <p:nvPr>
            <p:ph idx="2" type="body"/>
          </p:nvPr>
        </p:nvSpPr>
        <p:spPr>
          <a:xfrm>
            <a:off x="2780449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Blue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9" name="Google Shape;309;p31"/>
          <p:cNvSpPr txBox="1"/>
          <p:nvPr>
            <p:ph idx="3" type="body"/>
          </p:nvPr>
        </p:nvSpPr>
        <p:spPr>
          <a:xfrm>
            <a:off x="4980348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Red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580550" y="4025075"/>
            <a:ext cx="6014400" cy="5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4"/>
                </a:solidFill>
              </a:rPr>
              <a:t>More info on how to use this template at </a:t>
            </a:r>
            <a:r>
              <a:rPr b="1" lang="en" sz="1000" u="sng">
                <a:solidFill>
                  <a:schemeClr val="accent4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4"/>
                </a:solidFill>
              </a:rPr>
              <a:t>This template is free to use under </a:t>
            </a:r>
            <a:r>
              <a:rPr lang="en" sz="1000" u="sng">
                <a:solidFill>
                  <a:schemeClr val="accent4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chemeClr val="accent4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Mobile</a:t>
            </a: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5" name="Google Shape;315;p32"/>
          <p:cNvSpPr/>
          <p:nvPr/>
        </p:nvSpPr>
        <p:spPr>
          <a:xfrm>
            <a:off x="5311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16" name="Google Shape;316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5008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8" name="Google Shape;328;p33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329" name="Google Shape;329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33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br>
              <a:rPr lang="en" sz="30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4310097" y="1222335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4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Desktop</a:t>
            </a: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35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52" name="Google Shape;352;p35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1" name="Google Shape;361;p36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62" name="Google Shape;362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68" name="Google Shape;368;p37"/>
          <p:cNvSpPr txBox="1"/>
          <p:nvPr>
            <p:ph idx="1" type="body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Titles: Lexend Deca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Body copy: Muli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https://www.lexend.com/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https://www.fontsquirrel.com/fonts/muli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Google Shape;369;p37"/>
          <p:cNvSpPr txBox="1"/>
          <p:nvPr/>
        </p:nvSpPr>
        <p:spPr>
          <a:xfrm>
            <a:off x="580550" y="4171650"/>
            <a:ext cx="6014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70" name="Google Shape;370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/>
          <p:nvPr>
            <p:ph idx="4294967295"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76" name="Google Shape;376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98" name="Google Shape;398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99" name="Google Shape;399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06" name="Google Shape;406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09" name="Google Shape;409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9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9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14" name="Google Shape;414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18" name="Google Shape;418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39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24" name="Google Shape;424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45" name="Google Shape;445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48" name="Google Shape;448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52" name="Google Shape;452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56" name="Google Shape;456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39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9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9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65" name="Google Shape;465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68" name="Google Shape;468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71" name="Google Shape;471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74" name="Google Shape;474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77" name="Google Shape;477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82" name="Google Shape;482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85" name="Google Shape;485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39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90" name="Google Shape;490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93" name="Google Shape;493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99" name="Google Shape;499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02" name="Google Shape;502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08" name="Google Shape;508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14" name="Google Shape;514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39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9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Google Shape;521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22" name="Google Shape;522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25" name="Google Shape;525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28" name="Google Shape;528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39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32" name="Google Shape;532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35" name="Google Shape;535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41" name="Google Shape;541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9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46" name="Google Shape;546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49" name="Google Shape;549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53" name="Google Shape;553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56" name="Google Shape;556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62" name="Google Shape;562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65" name="Google Shape;565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70" name="Google Shape;570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74" name="Google Shape;574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77" name="Google Shape;577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81" name="Google Shape;581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87" name="Google Shape;587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90" name="Google Shape;590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39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97" name="Google Shape;597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00" name="Google Shape;600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39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06" name="Google Shape;606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10" name="Google Shape;610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39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9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9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17" name="Google Shape;617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39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22" name="Google Shape;622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39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27" name="Google Shape;627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33" name="Google Shape;633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37" name="Google Shape;637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41" name="Google Shape;641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47" name="Google Shape;647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53" name="Google Shape;653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56" name="Google Shape;656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39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3" name="Google Shape;663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64" name="Google Shape;664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39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670" name="Google Shape;670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72" name="Google Shape;672;p39"/>
          <p:cNvSpPr/>
          <p:nvPr/>
        </p:nvSpPr>
        <p:spPr>
          <a:xfrm>
            <a:off x="6462174" y="2342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3" name="Google Shape;673;p39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674" name="Google Shape;674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39"/>
          <p:cNvSpPr/>
          <p:nvPr/>
        </p:nvSpPr>
        <p:spPr>
          <a:xfrm>
            <a:off x="7347162" y="2321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39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678" name="Google Shape;678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39"/>
          <p:cNvSpPr/>
          <p:nvPr/>
        </p:nvSpPr>
        <p:spPr>
          <a:xfrm>
            <a:off x="6750834" y="3421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39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88" name="Google Shape;688;p4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95" name="Google Shape;695;p4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9" name="Google Shape;699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00" name="Google Shape;700;p4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704" name="Google Shape;704;p4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710" name="Google Shape;710;p4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714" name="Google Shape;714;p4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19" name="Google Shape;719;p4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4" name="Google Shape;724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25" name="Google Shape;725;p4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32" name="Google Shape;732;p4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Google Shape;734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35" name="Google Shape;735;p4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8" name="Google Shape;738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739" name="Google Shape;739;p4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5" name="Google Shape;745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746" name="Google Shape;746;p4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1" name="Google Shape;751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52" name="Google Shape;752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5" name="Google Shape;755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56" name="Google Shape;756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57" name="Google Shape;757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7" name="Google Shape;767;p4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3" name="Google Shape;773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74" name="Google Shape;774;p4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8" name="Google Shape;778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79" name="Google Shape;779;p4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4" name="Google Shape;784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85" name="Google Shape;785;p4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92" name="Google Shape;792;p4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97" name="Google Shape;797;p4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802" name="Google Shape;802;p4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7" name="Google Shape;807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08" name="Google Shape;80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8" name="Google Shape;818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19" name="Google Shape;819;p4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2" name="Google Shape;822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23" name="Google Shape;823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3" name="Google Shape;833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834" name="Google Shape;834;p4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39" name="Google Shape;839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9" name="Google Shape;849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50" name="Google Shape;850;p4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58" name="Google Shape;858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63" name="Google Shape;863;p4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7" name="Google Shape;867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68" name="Google Shape;868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74" name="Google Shape;874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0" name="Google Shape;880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81" name="Google Shape;881;p4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4" name="Google Shape;884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85" name="Google Shape;885;p4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91" name="Google Shape;891;p4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98" name="Google Shape;898;p4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902" name="Google Shape;902;p4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6" name="Google Shape;906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907" name="Google Shape;907;p4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14" name="Google Shape;914;p4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22" name="Google Shape;922;p4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27" name="Google Shape;927;p4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31" name="Google Shape;931;p4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4" name="Google Shape;934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35" name="Google Shape;935;p4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40" name="Google Shape;940;p4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45" name="Google Shape;945;p4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51" name="Google Shape;951;p4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58" name="Google Shape;958;p4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66" name="Google Shape;966;p4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79" name="Google Shape;979;p4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84" name="Google Shape;984;p4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88" name="Google Shape;988;p4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95" name="Google Shape;995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004" name="Google Shape;1004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17" name="Google Shape;1017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30" name="Google Shape;1030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043" name="Google Shape;1043;p4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50" name="Google Shape;1050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5" name="Google Shape;1065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66" name="Google Shape;1066;p4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1" name="Google Shape;1071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72" name="Google Shape;1072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73" name="Google Shape;1073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6" name="Google Shape;1076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77" name="Google Shape;1077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0" name="Google Shape;1080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81" name="Google Shape;1081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4" name="Google Shape;1084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85" name="Google Shape;1085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8" name="Google Shape;1088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89" name="Google Shape;1089;p4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98" name="Google Shape;1098;p4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2" name="Google Shape;1122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23" name="Google Shape;1123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24" name="Google Shape;1124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" name="Google Shape;1126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27" name="Google Shape;1127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" name="Google Shape;1129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30" name="Google Shape;1130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32" name="Google Shape;1132;p40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33" name="Google Shape;1133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41"/>
          <p:cNvSpPr txBox="1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uli Regular"/>
                <a:ea typeface="Muli Regular"/>
                <a:cs typeface="Muli Regular"/>
                <a:sym typeface="Muli Regular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  <a:latin typeface="Muli Regular"/>
                <a:ea typeface="Muli Regular"/>
                <a:cs typeface="Muli Regular"/>
                <a:sym typeface="Muli Regular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139" name="Google Shape;1139;p41"/>
          <p:cNvSpPr txBox="1"/>
          <p:nvPr/>
        </p:nvSpPr>
        <p:spPr>
          <a:xfrm>
            <a:off x="8013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1140" name="Google Shape;1140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1" name="Google Shape;1141;p41"/>
          <p:cNvSpPr txBox="1"/>
          <p:nvPr>
            <p:ph idx="4294967295" type="body"/>
          </p:nvPr>
        </p:nvSpPr>
        <p:spPr>
          <a:xfrm>
            <a:off x="2429125" y="780225"/>
            <a:ext cx="6051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1" name="Google Shape;81;p15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I am Jayden Smith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15581" l="0" r="0" t="114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" name="Google Shape;1146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48" name="Google Shape;1148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49" name="Google Shape;1149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50" name="Google Shape;1150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51" name="Google Shape;1151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52" name="Google Shape;1152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53" name="Google Shape;1153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54" name="Google Shape;1154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55" name="Google Shape;1155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56" name="Google Shape;1156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57" name="Google Shape;1157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58" name="Google Shape;1158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59" name="Google Shape;1159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60" name="Google Shape;1160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161" name="Google Shape;1161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4294967295" type="ctrTitle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2" name="Google Shape;112;p19"/>
          <p:cNvSpPr txBox="1"/>
          <p:nvPr>
            <p:ph idx="4294967295" type="subTitle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3" name="Google Shape;143;p21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4" name="Google Shape;144;p21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