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4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4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6560572" y="1696716"/>
            <a:ext cx="4481830" cy="1205865"/>
          </a:xfrm>
          <a:blipFill dpi="0" rotWithShape="1">
            <a:blip r:embed="rId6">
              <a:alphaModFix amt="0"/>
            </a:blip>
            <a:srcRect/>
            <a:tile tx="0" ty="0" sx="100000" sy="100000" flip="none" algn="tl"/>
          </a:blipFill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5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6560572" y="3057521"/>
            <a:ext cx="4352290" cy="108839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5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6" name="图形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形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2182183"/>
            <a:ext cx="3235350" cy="2493623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" name="图形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737559"/>
            <a:ext cx="4389120" cy="3382883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7355" y="25209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Tomcat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9605" y="1430655"/>
            <a:ext cx="1199515" cy="3404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acceptor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152265" y="1981835"/>
            <a:ext cx="2541905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poller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152265" y="3658870"/>
            <a:ext cx="2541905" cy="61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poller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579360" y="1430655"/>
            <a:ext cx="3975100" cy="34042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线程池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1630" y="2743200"/>
            <a:ext cx="1245870" cy="8083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369310" y="1882775"/>
            <a:ext cx="533400" cy="8083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369310" y="3551555"/>
            <a:ext cx="533400" cy="8083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870065" y="3551555"/>
            <a:ext cx="533400" cy="8083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70065" y="1882775"/>
            <a:ext cx="533400" cy="8083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98_1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7"/>
  <p:tag name="KSO_WM_UNIT_DEC_AREA_ID" val="1ecf0850b43e4298892e744ebb6fbc1b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10227071fa544b6ae7cf21835e73a8d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98_1*a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e06eb63f19244e76a6683e53b0f3080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811db26778024f9a9109a7b22a4b20ba"/>
  <p:tag name="KSO_WM_UNIT_TEXT_FILL_FORE_SCHEMECOLOR_INDEX_BRIGHTNESS" val="0.15"/>
  <p:tag name="KSO_WM_UNIT_TEXT_FILL_FORE_SCHEMECOLOR_INDEX" val="13"/>
  <p:tag name="KSO_WM_UNIT_TEXT_FILL_TYPE" val="1"/>
  <p:tag name="KSO_WM_TEMPLATE_ASSEMBLE_XID" val="5fa2546ba8fc48be80821e33"/>
  <p:tag name="KSO_WM_TEMPLATE_ASSEMBLE_GROUPID" val="5f9f7dbfe206d3a5ffe887c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2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8"/>
  <p:tag name="KSO_WM_UNIT_DEC_AREA_ID" val="c973a89b89474e588feb8f336a1fbde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819881f8880416d9f17ca4c18e9c0d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6937d4fb704a4d9ca3bc3429e31dbbc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7d31f471a645f3a504e0064d848d4c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98_1*a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单击编辑&#10;标题内容"/>
  <p:tag name="KSO_WM_UNIT_BLOCK" val="0"/>
  <p:tag name="KSO_WM_UNIT_DEC_AREA_ID" val="0cc7d4d7ffde4dd2b5653a753cffb45f"/>
  <p:tag name="KSO_WM_UNIT_DEFAULT_FONT" val="24;44;4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58ff0e08021e4a65acf89a3dfab1eebc"/>
  <p:tag name="KSO_WM_UNIT_TEXT_FILL_FORE_SCHEMECOLOR_INDEX_BRIGHTNESS" val="0.15"/>
  <p:tag name="KSO_WM_UNIT_TEXT_FILL_FORE_SCHEMECOLOR_INDEX" val="13"/>
  <p:tag name="KSO_WM_UNIT_TEXT_FILL_TYPE" val="1"/>
  <p:tag name="KSO_WM_TEMPLATE_ASSEMBLE_XID" val="5fa2546ba8fc48be80821e40"/>
  <p:tag name="KSO_WM_TEMPLATE_ASSEMBLE_GROUPID" val="5f9f7dbfe206d3a5ffe887c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98_1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7"/>
  <p:tag name="KSO_WM_UNIT_DEC_AREA_ID" val="1ecf0850b43e4298892e744ebb6fbc1b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10227071fa544b6ae7cf21835e73a8d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98_1*b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b25c43017de4147900d7317c9784b2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744b93ee2264a4780f1b863c54625f5"/>
  <p:tag name="KSO_WM_UNIT_TEXT_FILL_FORE_SCHEMECOLOR_INDEX_BRIGHTNESS" val="0.35"/>
  <p:tag name="KSO_WM_UNIT_TEXT_FILL_FORE_SCHEMECOLOR_INDEX" val="13"/>
  <p:tag name="KSO_WM_UNIT_TEXT_FILL_TYPE" val="1"/>
  <p:tag name="KSO_WM_TEMPLATE_ASSEMBLE_XID" val="5fa2546ba8fc48be80821e51"/>
  <p:tag name="KSO_WM_TEMPLATE_ASSEMBLE_GROUPID" val="5f9f7dbfe206d3a5ffe887c6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98_1*a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43d440f69fce41e19edcbce074c8dea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744b93ee2264a4780f1b863c54625f5"/>
  <p:tag name="KSO_WM_UNIT_TEXT_FILL_FORE_SCHEMECOLOR_INDEX_BRIGHTNESS" val="0.15"/>
  <p:tag name="KSO_WM_UNIT_TEXT_FILL_FORE_SCHEMECOLOR_INDEX" val="13"/>
  <p:tag name="KSO_WM_UNIT_TEXT_FILL_TYPE" val="1"/>
  <p:tag name="KSO_WM_TEMPLATE_ASSEMBLE_XID" val="5fa2546ba8fc48be80821e51"/>
  <p:tag name="KSO_WM_TEMPLATE_ASSEMBLE_GROUPID" val="5f9f7dbfe206d3a5ffe887c6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98_1*b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为了最终演示发布的良好效果，请尽量言简意赅的阐述观点。"/>
  <p:tag name="KSO_WM_UNIT_BLOCK" val="0"/>
  <p:tag name="KSO_WM_UNIT_DEC_AREA_ID" val="b161a0bdf59d4c9b8f4d5b5996bde3bd"/>
  <p:tag name="KSO_WM_UNIT_DEFAULT_FONT" val="18;24;2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58ff0e08021e4a65acf89a3dfab1eebc"/>
  <p:tag name="KSO_WM_UNIT_TEXT_FILL_FORE_SCHEMECOLOR_INDEX_BRIGHTNESS" val="0.35"/>
  <p:tag name="KSO_WM_UNIT_TEXT_FILL_FORE_SCHEMECOLOR_INDEX" val="13"/>
  <p:tag name="KSO_WM_UNIT_TEXT_FILL_TYPE" val="1"/>
  <p:tag name="KSO_WM_TEMPLATE_ASSEMBLE_XID" val="5fa2546ba8fc48be80821e40"/>
  <p:tag name="KSO_WM_TEMPLATE_ASSEMBLE_GROUPID" val="5f9f7dbfe206d3a5ffe887c6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4fb38fbead93498abc984b59e49e4d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6e7aaf9a5ff4970b56c5b737de8387a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937967a6bf29448aaa15211f3405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48d1b5b19342269bf8fb0d8a9f428a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1a0183de71fb467fbeda77a6de8dcc1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5fce1bd2d34166af92bbacfb92264f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a09398b29cbf488ebbd9b1081c0873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d7539c337f4b63a885ae773537b12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6a6b44faecec476487d11ee0ecc2d17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43759506bf4186a0733b4c53c45f5e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4f4e8ce4fa7a4351b908762cef115c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d7fdf2f36c418997cbc501577116a5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d6c002ea1e2e497696d3aa89b1e093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1e64fc07464b7ca1484a7379fbf3e4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647a1204fb8d46a5bcb41fdace63ad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2428297a3342da8eb3f8d4e9068024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af6b5525e414f2eaf691f1eafad7b4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898da1b9804312b16a062d68a39b36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92c7d48436c14f40aed8debc81d14f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5c928ada684c818cf61abb535b803d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e671b9518de94861bbc8238c583dc50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3b9917d4474f1fae3045f09565bde7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93cc34c4901140ef95ac8dbecbeff6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0f784236a14d4cbacd1e6151a0fa3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ed8e8139a1ee49a0bd42fdb97d8fa49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f8f102e4f7474d92324032dfec6571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2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8"/>
  <p:tag name="KSO_WM_UNIT_DEC_AREA_ID" val="b30d844e4b784281b14a649f03f86a2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4320328682d488eac4a787070c6e1cf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d437b05434724c89aae73b2a9d3cd85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01efabe94a40d4bc565957f71588a8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d515600a3ed448b4b89eda68c5474e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6cb1d491bc478d8846d3755eef88f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b7101fdd655044539358775c27646b2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3ebecd20d40149f9b36d597555819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ec3a7d5e3d8c4eeea4dfc472feaa483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527503c804431f87289d35373eb3e2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cb43444d880d4d5f9d22de7e4993c0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8c5c068b484ca39541c78b3d5b0c59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98_5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b"/>
  <p:tag name="KSO_WM_UNIT_DEC_AREA_ID" val="b30f0d9fea5444a6ab20719c7002b8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43b6697d844f35bcf802ba5835b928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3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9"/>
  <p:tag name="KSO_WM_UNIT_DEC_AREA_ID" val="b1973351df4647c0b8b8ee750c06b23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6f71ebb2edd4247a2f8550e000ecafe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6de23c46aa3e472bb60cac9f6dbfeb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a32fcede144ae79f9e428d7521364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98_4*i*1"/>
  <p:tag name="KSO_WM_TEMPLATE_CATEGORY" val="chip"/>
  <p:tag name="KSO_WM_TEMPLATE_INDEX" val="20214698"/>
  <p:tag name="KSO_WM_UNIT_LAYERLEVEL" val="1"/>
  <p:tag name="KSO_WM_TAG_VERSION" val="1.0"/>
  <p:tag name="KSO_WM_BEAUTIFY_FLAG" val="#wm#"/>
  <p:tag name="KSO_WM_CHIP_GROUPID" val="5f9f7dbfe206d3a5ffe887c6"/>
  <p:tag name="KSO_WM_CHIP_XID" val="5f9f7dbfe206d3a5ffe887ca"/>
  <p:tag name="KSO_WM_UNIT_DEC_AREA_ID" val="7bcfa6fc8be44aa8962997299af909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fa10fd422ac4fd7940eb11e7c8a1251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98"/>
</p:tagLst>
</file>

<file path=ppt/tags/tag87.xml><?xml version="1.0" encoding="utf-8"?>
<p:tagLst xmlns:p="http://schemas.openxmlformats.org/presentationml/2006/main">
  <p:tag name="KSO_WM_TEMPLATE_CATEGORY" val="custom"/>
  <p:tag name="KSO_WM_TEMPLATE_INDEX" val="20214698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9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98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98_1*b*1"/>
  <p:tag name="KSO_WM_TEMPLATE_CATEGORY" val="custom"/>
  <p:tag name="KSO_WM_TEMPLATE_INDEX" val="2021469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3c3e03be9253408f95921cae7d5bce4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811db26778024f9a9109a7b22a4b20ba"/>
  <p:tag name="KSO_WM_UNIT_TEXT_FILL_FORE_SCHEMECOLOR_INDEX_BRIGHTNESS" val="0.35"/>
  <p:tag name="KSO_WM_UNIT_TEXT_FILL_FORE_SCHEMECOLOR_INDEX" val="13"/>
  <p:tag name="KSO_WM_UNIT_TEXT_FILL_TYPE" val="1"/>
  <p:tag name="KSO_WM_TEMPLATE_ASSEMBLE_XID" val="5fa2546ba8fc48be80821e33"/>
  <p:tag name="KSO_WM_TEMPLATE_ASSEMBLE_GROUPID" val="5f9f7dbfe206d3a5ffe887c6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1A1813"/>
      </a:dk2>
      <a:lt2>
        <a:srgbClr val="26241B"/>
      </a:lt2>
      <a:accent1>
        <a:srgbClr val="ECC733"/>
      </a:accent1>
      <a:accent2>
        <a:srgbClr val="92D446"/>
      </a:accent2>
      <a:accent3>
        <a:srgbClr val="54D86A"/>
      </a:accent3>
      <a:accent4>
        <a:srgbClr val="31D49B"/>
      </a:accent4>
      <a:accent5>
        <a:srgbClr val="25C8CB"/>
      </a:accent5>
      <a:accent6>
        <a:srgbClr val="32B8E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Keith</cp:lastModifiedBy>
  <cp:revision>3</cp:revision>
  <dcterms:created xsi:type="dcterms:W3CDTF">2021-01-16T07:40:15Z</dcterms:created>
  <dcterms:modified xsi:type="dcterms:W3CDTF">2021-01-16T07:45:58Z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