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373" r:id="rId37"/>
    <p:sldId id="286" r:id="rId38"/>
    <p:sldId id="374" r:id="rId3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65"/>
        <p:guide pos="3732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4086225" y="3121025"/>
            <a:ext cx="6318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4086225" y="4291013"/>
            <a:ext cx="63182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4123</Words>
  <Application>WPS 演示</Application>
  <PresentationFormat/>
  <Paragraphs>1075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119</cp:revision>
  <dcterms:created xsi:type="dcterms:W3CDTF">2020-01-12T04:12:00Z</dcterms:created>
  <dcterms:modified xsi:type="dcterms:W3CDTF">2021-01-24T02:18:43Z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