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34"/>
  </p:notesMasterIdLst>
  <p:sldIdLst>
    <p:sldId id="262" r:id="rId2"/>
    <p:sldId id="379" r:id="rId3"/>
    <p:sldId id="287" r:id="rId4"/>
    <p:sldId id="382" r:id="rId5"/>
    <p:sldId id="383" r:id="rId6"/>
    <p:sldId id="320" r:id="rId7"/>
    <p:sldId id="298" r:id="rId8"/>
    <p:sldId id="304" r:id="rId9"/>
    <p:sldId id="371" r:id="rId10"/>
    <p:sldId id="325" r:id="rId11"/>
    <p:sldId id="385" r:id="rId12"/>
    <p:sldId id="299" r:id="rId13"/>
    <p:sldId id="305" r:id="rId14"/>
    <p:sldId id="326" r:id="rId15"/>
    <p:sldId id="378" r:id="rId16"/>
    <p:sldId id="386" r:id="rId17"/>
    <p:sldId id="301" r:id="rId18"/>
    <p:sldId id="365" r:id="rId19"/>
    <p:sldId id="327" r:id="rId20"/>
    <p:sldId id="384" r:id="rId21"/>
    <p:sldId id="377" r:id="rId22"/>
    <p:sldId id="318" r:id="rId23"/>
    <p:sldId id="328" r:id="rId24"/>
    <p:sldId id="373" r:id="rId25"/>
    <p:sldId id="388" r:id="rId26"/>
    <p:sldId id="374" r:id="rId27"/>
    <p:sldId id="375" r:id="rId28"/>
    <p:sldId id="366" r:id="rId29"/>
    <p:sldId id="367" r:id="rId30"/>
    <p:sldId id="368" r:id="rId31"/>
    <p:sldId id="302" r:id="rId32"/>
    <p:sldId id="332" r:id="rId33"/>
  </p:sldIdLst>
  <p:sldSz cx="9144000" cy="6858000" type="screen4x3"/>
  <p:notesSz cx="6858000" cy="9144000"/>
  <p:defaultTextStyle>
    <a:defPPr>
      <a:defRPr lang="de-DE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2D51"/>
    <a:srgbClr val="002E4F"/>
    <a:srgbClr val="F1F0F0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038" autoAdjust="0"/>
    <p:restoredTop sz="94629" autoAdjust="0"/>
  </p:normalViewPr>
  <p:slideViewPr>
    <p:cSldViewPr snapToGrid="0" snapToObjects="1">
      <p:cViewPr varScale="1">
        <p:scale>
          <a:sx n="65" d="100"/>
          <a:sy n="65" d="100"/>
        </p:scale>
        <p:origin x="692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813A49-D63D-4CB6-BD9E-8210BEF873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016C784-A624-4B5D-8D93-96F8437C6913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Main </a:t>
          </a:r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principles 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F1EDCA60-7714-4064-A579-93F0963BBC2B}" type="par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6E7E0739-EC5E-4542-BF62-EC40F5B09B7F}" type="sib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99B1E2E9-05C1-42CF-ADC7-707C5720F23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Conclusion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F99E6A0-8AF9-4709-B90C-989D0DDE7636}" type="parTrans" cxnId="{2BFB1F17-CF95-44D7-BCAE-3940EF28803A}">
      <dgm:prSet/>
      <dgm:spPr/>
      <dgm:t>
        <a:bodyPr/>
        <a:lstStyle/>
        <a:p>
          <a:endParaRPr lang="de-DE" sz="1200"/>
        </a:p>
      </dgm:t>
    </dgm:pt>
    <dgm:pt modelId="{01B7E39F-9E0C-46BD-8CE1-4F572EC20B84}" type="sibTrans" cxnId="{2BFB1F17-CF95-44D7-BCAE-3940EF28803A}">
      <dgm:prSet/>
      <dgm:spPr/>
      <dgm:t>
        <a:bodyPr/>
        <a:lstStyle/>
        <a:p>
          <a:endParaRPr lang="de-DE" sz="1200"/>
        </a:p>
      </dgm:t>
    </dgm:pt>
    <dgm:pt modelId="{A38D9F13-4DB4-4AA3-BDCE-F486F77FD89A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Package structure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95696DD6-3D45-4527-9CB7-911058F0D27A}" type="parTrans" cxnId="{9AEE7B4E-DCE1-4666-BA2A-3FBDE9A057E0}">
      <dgm:prSet/>
      <dgm:spPr/>
      <dgm:t>
        <a:bodyPr/>
        <a:lstStyle/>
        <a:p>
          <a:endParaRPr lang="de-DE" sz="1200"/>
        </a:p>
      </dgm:t>
    </dgm:pt>
    <dgm:pt modelId="{692AE4A8-5DA4-4333-BA79-AC755188C332}" type="sibTrans" cxnId="{9AEE7B4E-DCE1-4666-BA2A-3FBDE9A057E0}">
      <dgm:prSet/>
      <dgm:spPr/>
      <dgm:t>
        <a:bodyPr/>
        <a:lstStyle/>
        <a:p>
          <a:endParaRPr lang="de-DE" sz="1200"/>
        </a:p>
      </dgm:t>
    </dgm:pt>
    <dgm:pt modelId="{03DD70EB-6644-43E5-95A2-110AFC32452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What is the main idea behind </a:t>
          </a:r>
          <a:r>
            <a:rPr lang="en-US" sz="1800" b="0" i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?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2270F1E7-D8D8-4458-8B91-5267A96FE583}" type="parTrans" cxnId="{3CF1B10E-BA51-4788-B346-B7D3214E19F7}">
      <dgm:prSet/>
      <dgm:spPr/>
      <dgm:t>
        <a:bodyPr/>
        <a:lstStyle/>
        <a:p>
          <a:endParaRPr lang="de-DE" sz="1200"/>
        </a:p>
      </dgm:t>
    </dgm:pt>
    <dgm:pt modelId="{A591FAB5-0343-4367-9A00-DB92B6D41D95}" type="sibTrans" cxnId="{3CF1B10E-BA51-4788-B346-B7D3214E19F7}">
      <dgm:prSet/>
      <dgm:spPr/>
      <dgm:t>
        <a:bodyPr/>
        <a:lstStyle/>
        <a:p>
          <a:endParaRPr lang="de-DE" sz="1200"/>
        </a:p>
      </dgm:t>
    </dgm:pt>
    <dgm:pt modelId="{921F6591-1D8E-4C78-9C71-07183601AF9C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Programming examples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B58861C-645C-4847-B21D-906A2E5155FF}" type="parTrans" cxnId="{C89C293A-5D55-483B-894D-AD674717E0F2}">
      <dgm:prSet/>
      <dgm:spPr/>
      <dgm:t>
        <a:bodyPr/>
        <a:lstStyle/>
        <a:p>
          <a:endParaRPr lang="de-DE"/>
        </a:p>
      </dgm:t>
    </dgm:pt>
    <dgm:pt modelId="{AE07DBDA-105A-4F10-8676-ABAFFF92E59C}" type="sibTrans" cxnId="{C89C293A-5D55-483B-894D-AD674717E0F2}">
      <dgm:prSet/>
      <dgm:spPr/>
      <dgm:t>
        <a:bodyPr/>
        <a:lstStyle/>
        <a:p>
          <a:endParaRPr lang="de-DE"/>
        </a:p>
      </dgm:t>
    </dgm:pt>
    <dgm:pt modelId="{49067E17-F831-467A-90C2-E023EAEECF50}">
      <dgm:prSet phldrT="[Text]" custT="1"/>
      <dgm:spPr>
        <a:solidFill>
          <a:srgbClr val="1C2D51"/>
        </a:solidFill>
      </dgm:spPr>
      <dgm:t>
        <a:bodyPr/>
        <a:lstStyle/>
        <a:p>
          <a:r>
            <a:rPr lang="en-GB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Creating an own </a:t>
          </a:r>
          <a:r>
            <a:rPr lang="en-GB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GB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application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82A83052-765A-4EF7-8256-493BAB5E001C}" type="parTrans" cxnId="{29C7052B-3569-4DAB-94B9-DE1E87D19D26}">
      <dgm:prSet/>
      <dgm:spPr/>
      <dgm:t>
        <a:bodyPr/>
        <a:lstStyle/>
        <a:p>
          <a:endParaRPr lang="de-DE"/>
        </a:p>
      </dgm:t>
    </dgm:pt>
    <dgm:pt modelId="{C32E9FD2-CE6F-4A41-9E93-83F9FFE7BC6E}" type="sibTrans" cxnId="{29C7052B-3569-4DAB-94B9-DE1E87D19D26}">
      <dgm:prSet/>
      <dgm:spPr/>
      <dgm:t>
        <a:bodyPr/>
        <a:lstStyle/>
        <a:p>
          <a:endParaRPr lang="de-DE"/>
        </a:p>
      </dgm:t>
    </dgm:pt>
    <dgm:pt modelId="{AC45A8E1-22C5-4ED3-8B4C-E4A1538E11B7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110DCD61-7C94-40F4-98E1-A21CE67E7F0E}" type="sibTrans" cxnId="{367BB80F-D2A2-40D4-B4CE-6220A96C4E54}">
      <dgm:prSet/>
      <dgm:spPr>
        <a:solidFill>
          <a:srgbClr val="002E50"/>
        </a:solidFill>
        <a:ln>
          <a:noFill/>
        </a:ln>
      </dgm:spPr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A573AFA6-7BFA-4826-A1FC-E2EDF5C1D954}" type="parTrans" cxnId="{367BB80F-D2A2-40D4-B4CE-6220A96C4E54}">
      <dgm:prSet/>
      <dgm:spPr/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BC20CBC0-BDED-4852-95E4-D74383D57390}" type="pres">
      <dgm:prSet presAssocID="{B6813A49-D63D-4CB6-BD9E-8210BEF8732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DEE34CD-9E05-4EAE-892E-DCDFE68F18C2}" type="pres">
      <dgm:prSet presAssocID="{B6813A49-D63D-4CB6-BD9E-8210BEF8732B}" presName="Name1" presStyleCnt="0"/>
      <dgm:spPr/>
    </dgm:pt>
    <dgm:pt modelId="{D0882D72-27DE-4720-B7F6-18E7B6AF2050}" type="pres">
      <dgm:prSet presAssocID="{B6813A49-D63D-4CB6-BD9E-8210BEF8732B}" presName="cycle" presStyleCnt="0"/>
      <dgm:spPr/>
    </dgm:pt>
    <dgm:pt modelId="{0FA0DB12-2E83-47D1-9317-A5196229707F}" type="pres">
      <dgm:prSet presAssocID="{B6813A49-D63D-4CB6-BD9E-8210BEF8732B}" presName="srcNode" presStyleLbl="node1" presStyleIdx="0" presStyleCnt="7"/>
      <dgm:spPr/>
    </dgm:pt>
    <dgm:pt modelId="{100E8889-8820-4F40-BD92-5CA8010DB304}" type="pres">
      <dgm:prSet presAssocID="{B6813A49-D63D-4CB6-BD9E-8210BEF8732B}" presName="conn" presStyleLbl="parChTrans1D2" presStyleIdx="0" presStyleCnt="1"/>
      <dgm:spPr/>
      <dgm:t>
        <a:bodyPr/>
        <a:lstStyle/>
        <a:p>
          <a:endParaRPr lang="de-DE"/>
        </a:p>
      </dgm:t>
    </dgm:pt>
    <dgm:pt modelId="{5D2F7B7E-4CBA-4AFE-B1BC-1294C2CED026}" type="pres">
      <dgm:prSet presAssocID="{B6813A49-D63D-4CB6-BD9E-8210BEF8732B}" presName="extraNode" presStyleLbl="node1" presStyleIdx="0" presStyleCnt="7"/>
      <dgm:spPr/>
    </dgm:pt>
    <dgm:pt modelId="{C956D72E-AB0A-486A-88F8-17287E77C9C0}" type="pres">
      <dgm:prSet presAssocID="{B6813A49-D63D-4CB6-BD9E-8210BEF8732B}" presName="dstNode" presStyleLbl="node1" presStyleIdx="0" presStyleCnt="7"/>
      <dgm:spPr/>
    </dgm:pt>
    <dgm:pt modelId="{6E0B8608-9CAE-4B83-B0A5-3D7FDC6E258F}" type="pres">
      <dgm:prSet presAssocID="{AC45A8E1-22C5-4ED3-8B4C-E4A1538E11B7}" presName="text_1" presStyleLbl="node1" presStyleIdx="0" presStyleCnt="7" custLinFactNeighborY="-731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7F31CEDD-5211-4547-8C06-32D406D2A2F9}" type="pres">
      <dgm:prSet presAssocID="{AC45A8E1-22C5-4ED3-8B4C-E4A1538E11B7}" presName="accent_1" presStyleCnt="0"/>
      <dgm:spPr/>
    </dgm:pt>
    <dgm:pt modelId="{CBFD9BEF-2C29-47DC-A1E5-B34CEE2B2C9E}" type="pres">
      <dgm:prSet presAssocID="{AC45A8E1-22C5-4ED3-8B4C-E4A1538E11B7}" presName="accentRepeatNode" presStyleLbl="solidFgAcc1" presStyleIdx="0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091B3EC-F3D9-4F4E-A795-EEAD0508367B}" type="pres">
      <dgm:prSet presAssocID="{03DD70EB-6644-43E5-95A2-110AFC32452D}" presName="text_2" presStyleLbl="node1" presStyleIdx="1" presStyleCnt="7" custLinFactNeighborY="-365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57E70E6B-7E57-4E6D-B867-6ED9A7569E0C}" type="pres">
      <dgm:prSet presAssocID="{03DD70EB-6644-43E5-95A2-110AFC32452D}" presName="accent_2" presStyleCnt="0"/>
      <dgm:spPr/>
    </dgm:pt>
    <dgm:pt modelId="{1952247A-4821-407F-B013-EEEB39F88C78}" type="pres">
      <dgm:prSet presAssocID="{03DD70EB-6644-43E5-95A2-110AFC32452D}" presName="accentRepeatNode" presStyleLbl="solidFgAcc1" presStyleIdx="1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EDBD1FC-5635-4256-9843-C4F21D5D2987}" type="pres">
      <dgm:prSet presAssocID="{A38D9F13-4DB4-4AA3-BDCE-F486F77FD89A}" presName="text_3" presStyleLbl="node1" presStyleIdx="2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676FEF8-FF84-479F-B110-DB12CCB468A2}" type="pres">
      <dgm:prSet presAssocID="{A38D9F13-4DB4-4AA3-BDCE-F486F77FD89A}" presName="accent_3" presStyleCnt="0"/>
      <dgm:spPr/>
    </dgm:pt>
    <dgm:pt modelId="{86FC79F2-DF18-487D-B562-E3BFD33701AF}" type="pres">
      <dgm:prSet presAssocID="{A38D9F13-4DB4-4AA3-BDCE-F486F77FD89A}" presName="accentRepeatNode" presStyleLbl="solidFgAcc1" presStyleIdx="2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AE111450-2127-4B78-BB35-4B9C56F44C7A}" type="pres">
      <dgm:prSet presAssocID="{D016C784-A624-4B5D-8D93-96F8437C6913}" presName="text_4" presStyleLbl="node1" presStyleIdx="3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4DFD25E-FF3A-4F13-A836-3D78AEBBCC2E}" type="pres">
      <dgm:prSet presAssocID="{D016C784-A624-4B5D-8D93-96F8437C6913}" presName="accent_4" presStyleCnt="0"/>
      <dgm:spPr/>
    </dgm:pt>
    <dgm:pt modelId="{0013BDED-379B-4FE3-86B6-E90587A69C4D}" type="pres">
      <dgm:prSet presAssocID="{D016C784-A624-4B5D-8D93-96F8437C6913}" presName="accentRepeatNode" presStyleLbl="solidFgAcc1" presStyleIdx="3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B19D4D3D-33F4-4595-BF14-EE5F19342D27}" type="pres">
      <dgm:prSet presAssocID="{49067E17-F831-467A-90C2-E023EAEECF50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A316139-F5BB-40BB-8B4B-5738C89D1FCB}" type="pres">
      <dgm:prSet presAssocID="{49067E17-F831-467A-90C2-E023EAEECF50}" presName="accent_5" presStyleCnt="0"/>
      <dgm:spPr/>
    </dgm:pt>
    <dgm:pt modelId="{0D3A8492-0C87-4824-9E26-EFD87C4A66A1}" type="pres">
      <dgm:prSet presAssocID="{49067E17-F831-467A-90C2-E023EAEECF50}" presName="accentRepeatNode" presStyleLbl="solidFgAcc1" presStyleIdx="4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4BF66FA4-D128-4B7F-8F0A-3AA21A070026}" type="pres">
      <dgm:prSet presAssocID="{921F6591-1D8E-4C78-9C71-07183601AF9C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DA740CB-221E-4CA7-8AFF-A6D9FB3F456D}" type="pres">
      <dgm:prSet presAssocID="{921F6591-1D8E-4C78-9C71-07183601AF9C}" presName="accent_6" presStyleCnt="0"/>
      <dgm:spPr/>
    </dgm:pt>
    <dgm:pt modelId="{D8FCDA30-7F6C-40CF-AE78-D3C2463B4408}" type="pres">
      <dgm:prSet presAssocID="{921F6591-1D8E-4C78-9C71-07183601AF9C}" presName="accentRepeatNode" presStyleLbl="solidFgAcc1" presStyleIdx="5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5B66EBA-C045-44F4-B4FB-CC462CCF05EE}" type="pres">
      <dgm:prSet presAssocID="{99B1E2E9-05C1-42CF-ADC7-707C5720F23D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C3BEF2C-4A44-41FC-85AF-B4342760539E}" type="pres">
      <dgm:prSet presAssocID="{99B1E2E9-05C1-42CF-ADC7-707C5720F23D}" presName="accent_7" presStyleCnt="0"/>
      <dgm:spPr/>
    </dgm:pt>
    <dgm:pt modelId="{789B16A4-6702-4D8A-8B3A-9A68C1617B77}" type="pres">
      <dgm:prSet presAssocID="{99B1E2E9-05C1-42CF-ADC7-707C5720F23D}" presName="accentRepeatNode" presStyleLbl="solidFgAcc1" presStyleIdx="6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</dgm:ptLst>
  <dgm:cxnLst>
    <dgm:cxn modelId="{367BB80F-D2A2-40D4-B4CE-6220A96C4E54}" srcId="{B6813A49-D63D-4CB6-BD9E-8210BEF8732B}" destId="{AC45A8E1-22C5-4ED3-8B4C-E4A1538E11B7}" srcOrd="0" destOrd="0" parTransId="{A573AFA6-7BFA-4826-A1FC-E2EDF5C1D954}" sibTransId="{110DCD61-7C94-40F4-98E1-A21CE67E7F0E}"/>
    <dgm:cxn modelId="{F5FCF5FC-635B-4171-9B1B-066190ECE521}" type="presOf" srcId="{D016C784-A624-4B5D-8D93-96F8437C6913}" destId="{AE111450-2127-4B78-BB35-4B9C56F44C7A}" srcOrd="0" destOrd="0" presId="urn:microsoft.com/office/officeart/2008/layout/VerticalCurvedList"/>
    <dgm:cxn modelId="{3CF1B10E-BA51-4788-B346-B7D3214E19F7}" srcId="{B6813A49-D63D-4CB6-BD9E-8210BEF8732B}" destId="{03DD70EB-6644-43E5-95A2-110AFC32452D}" srcOrd="1" destOrd="0" parTransId="{2270F1E7-D8D8-4458-8B91-5267A96FE583}" sibTransId="{A591FAB5-0343-4367-9A00-DB92B6D41D95}"/>
    <dgm:cxn modelId="{8A0C9B05-D5EF-4E81-965A-374947E8A135}" type="presOf" srcId="{AC45A8E1-22C5-4ED3-8B4C-E4A1538E11B7}" destId="{6E0B8608-9CAE-4B83-B0A5-3D7FDC6E258F}" srcOrd="0" destOrd="0" presId="urn:microsoft.com/office/officeart/2008/layout/VerticalCurvedList"/>
    <dgm:cxn modelId="{79EF27EB-1787-424A-9652-7FE14C031E53}" type="presOf" srcId="{03DD70EB-6644-43E5-95A2-110AFC32452D}" destId="{8091B3EC-F3D9-4F4E-A795-EEAD0508367B}" srcOrd="0" destOrd="0" presId="urn:microsoft.com/office/officeart/2008/layout/VerticalCurvedList"/>
    <dgm:cxn modelId="{3FD101F7-AEEE-4894-A7A6-DD4D510DFEDD}" type="presOf" srcId="{49067E17-F831-467A-90C2-E023EAEECF50}" destId="{B19D4D3D-33F4-4595-BF14-EE5F19342D27}" srcOrd="0" destOrd="0" presId="urn:microsoft.com/office/officeart/2008/layout/VerticalCurvedList"/>
    <dgm:cxn modelId="{2BFB1F17-CF95-44D7-BCAE-3940EF28803A}" srcId="{B6813A49-D63D-4CB6-BD9E-8210BEF8732B}" destId="{99B1E2E9-05C1-42CF-ADC7-707C5720F23D}" srcOrd="6" destOrd="0" parTransId="{EF99E6A0-8AF9-4709-B90C-989D0DDE7636}" sibTransId="{01B7E39F-9E0C-46BD-8CE1-4F572EC20B84}"/>
    <dgm:cxn modelId="{9AEE7B4E-DCE1-4666-BA2A-3FBDE9A057E0}" srcId="{B6813A49-D63D-4CB6-BD9E-8210BEF8732B}" destId="{A38D9F13-4DB4-4AA3-BDCE-F486F77FD89A}" srcOrd="2" destOrd="0" parTransId="{95696DD6-3D45-4527-9CB7-911058F0D27A}" sibTransId="{692AE4A8-5DA4-4333-BA79-AC755188C332}"/>
    <dgm:cxn modelId="{DEF4DF44-823A-4036-904F-FE28DEBE351D}" type="presOf" srcId="{B6813A49-D63D-4CB6-BD9E-8210BEF8732B}" destId="{BC20CBC0-BDED-4852-95E4-D74383D57390}" srcOrd="0" destOrd="0" presId="urn:microsoft.com/office/officeart/2008/layout/VerticalCurvedList"/>
    <dgm:cxn modelId="{A92F9ED9-5496-4400-BFF8-0AB01A7483CB}" type="presOf" srcId="{A38D9F13-4DB4-4AA3-BDCE-F486F77FD89A}" destId="{8EDBD1FC-5635-4256-9843-C4F21D5D2987}" srcOrd="0" destOrd="0" presId="urn:microsoft.com/office/officeart/2008/layout/VerticalCurvedList"/>
    <dgm:cxn modelId="{29C7052B-3569-4DAB-94B9-DE1E87D19D26}" srcId="{B6813A49-D63D-4CB6-BD9E-8210BEF8732B}" destId="{49067E17-F831-467A-90C2-E023EAEECF50}" srcOrd="4" destOrd="0" parTransId="{82A83052-765A-4EF7-8256-493BAB5E001C}" sibTransId="{C32E9FD2-CE6F-4A41-9E93-83F9FFE7BC6E}"/>
    <dgm:cxn modelId="{C89C293A-5D55-483B-894D-AD674717E0F2}" srcId="{B6813A49-D63D-4CB6-BD9E-8210BEF8732B}" destId="{921F6591-1D8E-4C78-9C71-07183601AF9C}" srcOrd="5" destOrd="0" parTransId="{EB58861C-645C-4847-B21D-906A2E5155FF}" sibTransId="{AE07DBDA-105A-4F10-8676-ABAFFF92E59C}"/>
    <dgm:cxn modelId="{92AC53CF-9701-4647-BEBC-9D92BA52D014}" type="presOf" srcId="{110DCD61-7C94-40F4-98E1-A21CE67E7F0E}" destId="{100E8889-8820-4F40-BD92-5CA8010DB304}" srcOrd="0" destOrd="0" presId="urn:microsoft.com/office/officeart/2008/layout/VerticalCurvedList"/>
    <dgm:cxn modelId="{34BA5E18-56BE-4E4E-88FA-B73471D769C4}" srcId="{B6813A49-D63D-4CB6-BD9E-8210BEF8732B}" destId="{D016C784-A624-4B5D-8D93-96F8437C6913}" srcOrd="3" destOrd="0" parTransId="{F1EDCA60-7714-4064-A579-93F0963BBC2B}" sibTransId="{6E7E0739-EC5E-4542-BF62-EC40F5B09B7F}"/>
    <dgm:cxn modelId="{9FE4C3BA-FDE6-4CA5-A6D4-97E16B338FDD}" type="presOf" srcId="{921F6591-1D8E-4C78-9C71-07183601AF9C}" destId="{4BF66FA4-D128-4B7F-8F0A-3AA21A070026}" srcOrd="0" destOrd="0" presId="urn:microsoft.com/office/officeart/2008/layout/VerticalCurvedList"/>
    <dgm:cxn modelId="{4902C2E7-E8A2-4C67-8CDF-CECF9C644B4D}" type="presOf" srcId="{99B1E2E9-05C1-42CF-ADC7-707C5720F23D}" destId="{85B66EBA-C045-44F4-B4FB-CC462CCF05EE}" srcOrd="0" destOrd="0" presId="urn:microsoft.com/office/officeart/2008/layout/VerticalCurvedList"/>
    <dgm:cxn modelId="{2D503F12-40A6-40CF-8B4F-DA151347AA99}" type="presParOf" srcId="{BC20CBC0-BDED-4852-95E4-D74383D57390}" destId="{4DEE34CD-9E05-4EAE-892E-DCDFE68F18C2}" srcOrd="0" destOrd="0" presId="urn:microsoft.com/office/officeart/2008/layout/VerticalCurvedList"/>
    <dgm:cxn modelId="{F905A33A-CA04-4E82-A5E5-351DAAF097C0}" type="presParOf" srcId="{4DEE34CD-9E05-4EAE-892E-DCDFE68F18C2}" destId="{D0882D72-27DE-4720-B7F6-18E7B6AF2050}" srcOrd="0" destOrd="0" presId="urn:microsoft.com/office/officeart/2008/layout/VerticalCurvedList"/>
    <dgm:cxn modelId="{E800E529-265B-4B77-A74E-5E11D25487A1}" type="presParOf" srcId="{D0882D72-27DE-4720-B7F6-18E7B6AF2050}" destId="{0FA0DB12-2E83-47D1-9317-A5196229707F}" srcOrd="0" destOrd="0" presId="urn:microsoft.com/office/officeart/2008/layout/VerticalCurvedList"/>
    <dgm:cxn modelId="{BF104BCF-812E-4925-AD8D-C9A2E0086BD4}" type="presParOf" srcId="{D0882D72-27DE-4720-B7F6-18E7B6AF2050}" destId="{100E8889-8820-4F40-BD92-5CA8010DB304}" srcOrd="1" destOrd="0" presId="urn:microsoft.com/office/officeart/2008/layout/VerticalCurvedList"/>
    <dgm:cxn modelId="{76C61991-9BF1-44EE-A7EB-17E561419A74}" type="presParOf" srcId="{D0882D72-27DE-4720-B7F6-18E7B6AF2050}" destId="{5D2F7B7E-4CBA-4AFE-B1BC-1294C2CED026}" srcOrd="2" destOrd="0" presId="urn:microsoft.com/office/officeart/2008/layout/VerticalCurvedList"/>
    <dgm:cxn modelId="{74C1817A-1B8E-4940-BC9D-8CEC053CE010}" type="presParOf" srcId="{D0882D72-27DE-4720-B7F6-18E7B6AF2050}" destId="{C956D72E-AB0A-486A-88F8-17287E77C9C0}" srcOrd="3" destOrd="0" presId="urn:microsoft.com/office/officeart/2008/layout/VerticalCurvedList"/>
    <dgm:cxn modelId="{DB711D17-F17C-4B42-A76C-8AD01B3B9F5F}" type="presParOf" srcId="{4DEE34CD-9E05-4EAE-892E-DCDFE68F18C2}" destId="{6E0B8608-9CAE-4B83-B0A5-3D7FDC6E258F}" srcOrd="1" destOrd="0" presId="urn:microsoft.com/office/officeart/2008/layout/VerticalCurvedList"/>
    <dgm:cxn modelId="{049190E8-F22D-4666-89B5-75AD0DDE3D29}" type="presParOf" srcId="{4DEE34CD-9E05-4EAE-892E-DCDFE68F18C2}" destId="{7F31CEDD-5211-4547-8C06-32D406D2A2F9}" srcOrd="2" destOrd="0" presId="urn:microsoft.com/office/officeart/2008/layout/VerticalCurvedList"/>
    <dgm:cxn modelId="{F2F55D4D-A183-423E-9F8E-50C6D7A69FCA}" type="presParOf" srcId="{7F31CEDD-5211-4547-8C06-32D406D2A2F9}" destId="{CBFD9BEF-2C29-47DC-A1E5-B34CEE2B2C9E}" srcOrd="0" destOrd="0" presId="urn:microsoft.com/office/officeart/2008/layout/VerticalCurvedList"/>
    <dgm:cxn modelId="{3F8BF8A8-C9C6-46E0-A685-20C64369C64F}" type="presParOf" srcId="{4DEE34CD-9E05-4EAE-892E-DCDFE68F18C2}" destId="{8091B3EC-F3D9-4F4E-A795-EEAD0508367B}" srcOrd="3" destOrd="0" presId="urn:microsoft.com/office/officeart/2008/layout/VerticalCurvedList"/>
    <dgm:cxn modelId="{9C1E1B9B-ED92-4DD2-84C9-D095057C26DD}" type="presParOf" srcId="{4DEE34CD-9E05-4EAE-892E-DCDFE68F18C2}" destId="{57E70E6B-7E57-4E6D-B867-6ED9A7569E0C}" srcOrd="4" destOrd="0" presId="urn:microsoft.com/office/officeart/2008/layout/VerticalCurvedList"/>
    <dgm:cxn modelId="{F8447A78-1739-405F-9BB3-0EA0D3A6B010}" type="presParOf" srcId="{57E70E6B-7E57-4E6D-B867-6ED9A7569E0C}" destId="{1952247A-4821-407F-B013-EEEB39F88C78}" srcOrd="0" destOrd="0" presId="urn:microsoft.com/office/officeart/2008/layout/VerticalCurvedList"/>
    <dgm:cxn modelId="{28205783-472E-4353-9F2B-09062ADC7BBC}" type="presParOf" srcId="{4DEE34CD-9E05-4EAE-892E-DCDFE68F18C2}" destId="{8EDBD1FC-5635-4256-9843-C4F21D5D2987}" srcOrd="5" destOrd="0" presId="urn:microsoft.com/office/officeart/2008/layout/VerticalCurvedList"/>
    <dgm:cxn modelId="{62B41D1E-CD73-498F-8209-F5E6BB3B3682}" type="presParOf" srcId="{4DEE34CD-9E05-4EAE-892E-DCDFE68F18C2}" destId="{C676FEF8-FF84-479F-B110-DB12CCB468A2}" srcOrd="6" destOrd="0" presId="urn:microsoft.com/office/officeart/2008/layout/VerticalCurvedList"/>
    <dgm:cxn modelId="{F641432F-006B-4617-BE9D-97D374FCF7F5}" type="presParOf" srcId="{C676FEF8-FF84-479F-B110-DB12CCB468A2}" destId="{86FC79F2-DF18-487D-B562-E3BFD33701AF}" srcOrd="0" destOrd="0" presId="urn:microsoft.com/office/officeart/2008/layout/VerticalCurvedList"/>
    <dgm:cxn modelId="{45623209-11E0-437A-8B94-7C1BC6691400}" type="presParOf" srcId="{4DEE34CD-9E05-4EAE-892E-DCDFE68F18C2}" destId="{AE111450-2127-4B78-BB35-4B9C56F44C7A}" srcOrd="7" destOrd="0" presId="urn:microsoft.com/office/officeart/2008/layout/VerticalCurvedList"/>
    <dgm:cxn modelId="{61F77702-BFE5-4947-8B78-EC4CB13DAF4F}" type="presParOf" srcId="{4DEE34CD-9E05-4EAE-892E-DCDFE68F18C2}" destId="{C4DFD25E-FF3A-4F13-A836-3D78AEBBCC2E}" srcOrd="8" destOrd="0" presId="urn:microsoft.com/office/officeart/2008/layout/VerticalCurvedList"/>
    <dgm:cxn modelId="{6A5FDCDF-0214-484E-B6CE-E487487A3EB7}" type="presParOf" srcId="{C4DFD25E-FF3A-4F13-A836-3D78AEBBCC2E}" destId="{0013BDED-379B-4FE3-86B6-E90587A69C4D}" srcOrd="0" destOrd="0" presId="urn:microsoft.com/office/officeart/2008/layout/VerticalCurvedList"/>
    <dgm:cxn modelId="{EB1A1FDE-B221-4F38-8836-6B0844C6730B}" type="presParOf" srcId="{4DEE34CD-9E05-4EAE-892E-DCDFE68F18C2}" destId="{B19D4D3D-33F4-4595-BF14-EE5F19342D27}" srcOrd="9" destOrd="0" presId="urn:microsoft.com/office/officeart/2008/layout/VerticalCurvedList"/>
    <dgm:cxn modelId="{28967C8B-BD46-498F-8158-B393FBCDE605}" type="presParOf" srcId="{4DEE34CD-9E05-4EAE-892E-DCDFE68F18C2}" destId="{3A316139-F5BB-40BB-8B4B-5738C89D1FCB}" srcOrd="10" destOrd="0" presId="urn:microsoft.com/office/officeart/2008/layout/VerticalCurvedList"/>
    <dgm:cxn modelId="{5ECDAF8E-629F-437D-88DC-419CCE312C54}" type="presParOf" srcId="{3A316139-F5BB-40BB-8B4B-5738C89D1FCB}" destId="{0D3A8492-0C87-4824-9E26-EFD87C4A66A1}" srcOrd="0" destOrd="0" presId="urn:microsoft.com/office/officeart/2008/layout/VerticalCurvedList"/>
    <dgm:cxn modelId="{7300AF42-BF74-4775-911F-3F0F7EB8BB94}" type="presParOf" srcId="{4DEE34CD-9E05-4EAE-892E-DCDFE68F18C2}" destId="{4BF66FA4-D128-4B7F-8F0A-3AA21A070026}" srcOrd="11" destOrd="0" presId="urn:microsoft.com/office/officeart/2008/layout/VerticalCurvedList"/>
    <dgm:cxn modelId="{FD106286-2D93-4565-94EB-4DA549815210}" type="presParOf" srcId="{4DEE34CD-9E05-4EAE-892E-DCDFE68F18C2}" destId="{EDA740CB-221E-4CA7-8AFF-A6D9FB3F456D}" srcOrd="12" destOrd="0" presId="urn:microsoft.com/office/officeart/2008/layout/VerticalCurvedList"/>
    <dgm:cxn modelId="{7FEC121B-70A4-404D-B6E3-FCD0DFB0D132}" type="presParOf" srcId="{EDA740CB-221E-4CA7-8AFF-A6D9FB3F456D}" destId="{D8FCDA30-7F6C-40CF-AE78-D3C2463B4408}" srcOrd="0" destOrd="0" presId="urn:microsoft.com/office/officeart/2008/layout/VerticalCurvedList"/>
    <dgm:cxn modelId="{FDF50576-E211-4A9B-9E21-5F8AB3F5A2D4}" type="presParOf" srcId="{4DEE34CD-9E05-4EAE-892E-DCDFE68F18C2}" destId="{85B66EBA-C045-44F4-B4FB-CC462CCF05EE}" srcOrd="13" destOrd="0" presId="urn:microsoft.com/office/officeart/2008/layout/VerticalCurvedList"/>
    <dgm:cxn modelId="{FB15E66A-163E-4252-AFA7-6DB0FDB091A9}" type="presParOf" srcId="{4DEE34CD-9E05-4EAE-892E-DCDFE68F18C2}" destId="{0C3BEF2C-4A44-41FC-85AF-B4342760539E}" srcOrd="14" destOrd="0" presId="urn:microsoft.com/office/officeart/2008/layout/VerticalCurvedList"/>
    <dgm:cxn modelId="{4E956D00-F927-4E25-8536-D8E5B9A6775F}" type="presParOf" srcId="{0C3BEF2C-4A44-41FC-85AF-B4342760539E}" destId="{789B16A4-6702-4D8A-8B3A-9A68C1617B77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813A49-D63D-4CB6-BD9E-8210BEF873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016C784-A624-4B5D-8D93-96F8437C6913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Main </a:t>
          </a:r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principles 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F1EDCA60-7714-4064-A579-93F0963BBC2B}" type="par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6E7E0739-EC5E-4542-BF62-EC40F5B09B7F}" type="sib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99B1E2E9-05C1-42CF-ADC7-707C5720F23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Conclusion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F99E6A0-8AF9-4709-B90C-989D0DDE7636}" type="parTrans" cxnId="{2BFB1F17-CF95-44D7-BCAE-3940EF28803A}">
      <dgm:prSet/>
      <dgm:spPr/>
      <dgm:t>
        <a:bodyPr/>
        <a:lstStyle/>
        <a:p>
          <a:endParaRPr lang="de-DE" sz="1200"/>
        </a:p>
      </dgm:t>
    </dgm:pt>
    <dgm:pt modelId="{01B7E39F-9E0C-46BD-8CE1-4F572EC20B84}" type="sibTrans" cxnId="{2BFB1F17-CF95-44D7-BCAE-3940EF28803A}">
      <dgm:prSet/>
      <dgm:spPr/>
      <dgm:t>
        <a:bodyPr/>
        <a:lstStyle/>
        <a:p>
          <a:endParaRPr lang="de-DE" sz="1200"/>
        </a:p>
      </dgm:t>
    </dgm:pt>
    <dgm:pt modelId="{A38D9F13-4DB4-4AA3-BDCE-F486F77FD89A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Package structure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95696DD6-3D45-4527-9CB7-911058F0D27A}" type="parTrans" cxnId="{9AEE7B4E-DCE1-4666-BA2A-3FBDE9A057E0}">
      <dgm:prSet/>
      <dgm:spPr/>
      <dgm:t>
        <a:bodyPr/>
        <a:lstStyle/>
        <a:p>
          <a:endParaRPr lang="de-DE" sz="1200"/>
        </a:p>
      </dgm:t>
    </dgm:pt>
    <dgm:pt modelId="{692AE4A8-5DA4-4333-BA79-AC755188C332}" type="sibTrans" cxnId="{9AEE7B4E-DCE1-4666-BA2A-3FBDE9A057E0}">
      <dgm:prSet/>
      <dgm:spPr/>
      <dgm:t>
        <a:bodyPr/>
        <a:lstStyle/>
        <a:p>
          <a:endParaRPr lang="de-DE" sz="1200"/>
        </a:p>
      </dgm:t>
    </dgm:pt>
    <dgm:pt modelId="{921F6591-1D8E-4C78-9C71-07183601AF9C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Programming examples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B58861C-645C-4847-B21D-906A2E5155FF}" type="parTrans" cxnId="{C89C293A-5D55-483B-894D-AD674717E0F2}">
      <dgm:prSet/>
      <dgm:spPr/>
      <dgm:t>
        <a:bodyPr/>
        <a:lstStyle/>
        <a:p>
          <a:endParaRPr lang="de-DE"/>
        </a:p>
      </dgm:t>
    </dgm:pt>
    <dgm:pt modelId="{AE07DBDA-105A-4F10-8676-ABAFFF92E59C}" type="sibTrans" cxnId="{C89C293A-5D55-483B-894D-AD674717E0F2}">
      <dgm:prSet/>
      <dgm:spPr/>
      <dgm:t>
        <a:bodyPr/>
        <a:lstStyle/>
        <a:p>
          <a:endParaRPr lang="de-DE"/>
        </a:p>
      </dgm:t>
    </dgm:pt>
    <dgm:pt modelId="{49067E17-F831-467A-90C2-E023EAEECF50}">
      <dgm:prSet phldrT="[Text]" custT="1"/>
      <dgm:spPr>
        <a:solidFill>
          <a:srgbClr val="1C2D51"/>
        </a:solidFill>
      </dgm:spPr>
      <dgm:t>
        <a:bodyPr/>
        <a:lstStyle/>
        <a:p>
          <a:r>
            <a:rPr lang="en-GB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Creating an own </a:t>
          </a:r>
          <a:r>
            <a:rPr lang="en-GB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GB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application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82A83052-765A-4EF7-8256-493BAB5E001C}" type="parTrans" cxnId="{29C7052B-3569-4DAB-94B9-DE1E87D19D26}">
      <dgm:prSet/>
      <dgm:spPr/>
      <dgm:t>
        <a:bodyPr/>
        <a:lstStyle/>
        <a:p>
          <a:endParaRPr lang="de-DE"/>
        </a:p>
      </dgm:t>
    </dgm:pt>
    <dgm:pt modelId="{C32E9FD2-CE6F-4A41-9E93-83F9FFE7BC6E}" type="sibTrans" cxnId="{29C7052B-3569-4DAB-94B9-DE1E87D19D26}">
      <dgm:prSet/>
      <dgm:spPr/>
      <dgm:t>
        <a:bodyPr/>
        <a:lstStyle/>
        <a:p>
          <a:endParaRPr lang="de-DE"/>
        </a:p>
      </dgm:t>
    </dgm:pt>
    <dgm:pt modelId="{03DD70EB-6644-43E5-95A2-110AFC32452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What is the main idea behind </a:t>
          </a:r>
          <a:r>
            <a:rPr lang="en-US" sz="1800" b="0" i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?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A591FAB5-0343-4367-9A00-DB92B6D41D95}" type="sibTrans" cxnId="{3CF1B10E-BA51-4788-B346-B7D3214E19F7}">
      <dgm:prSet/>
      <dgm:spPr/>
      <dgm:t>
        <a:bodyPr/>
        <a:lstStyle/>
        <a:p>
          <a:endParaRPr lang="de-DE" sz="1200"/>
        </a:p>
      </dgm:t>
    </dgm:pt>
    <dgm:pt modelId="{2270F1E7-D8D8-4458-8B91-5267A96FE583}" type="parTrans" cxnId="{3CF1B10E-BA51-4788-B346-B7D3214E19F7}">
      <dgm:prSet/>
      <dgm:spPr/>
      <dgm:t>
        <a:bodyPr/>
        <a:lstStyle/>
        <a:p>
          <a:endParaRPr lang="de-DE" sz="1200"/>
        </a:p>
      </dgm:t>
    </dgm:pt>
    <dgm:pt modelId="{AC45A8E1-22C5-4ED3-8B4C-E4A1538E11B7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110DCD61-7C94-40F4-98E1-A21CE67E7F0E}" type="sibTrans" cxnId="{367BB80F-D2A2-40D4-B4CE-6220A96C4E54}">
      <dgm:prSet/>
      <dgm:spPr>
        <a:solidFill>
          <a:srgbClr val="002E50"/>
        </a:solidFill>
        <a:ln>
          <a:noFill/>
        </a:ln>
      </dgm:spPr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A573AFA6-7BFA-4826-A1FC-E2EDF5C1D954}" type="parTrans" cxnId="{367BB80F-D2A2-40D4-B4CE-6220A96C4E54}">
      <dgm:prSet/>
      <dgm:spPr/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BC20CBC0-BDED-4852-95E4-D74383D57390}" type="pres">
      <dgm:prSet presAssocID="{B6813A49-D63D-4CB6-BD9E-8210BEF8732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DEE34CD-9E05-4EAE-892E-DCDFE68F18C2}" type="pres">
      <dgm:prSet presAssocID="{B6813A49-D63D-4CB6-BD9E-8210BEF8732B}" presName="Name1" presStyleCnt="0"/>
      <dgm:spPr/>
    </dgm:pt>
    <dgm:pt modelId="{D0882D72-27DE-4720-B7F6-18E7B6AF2050}" type="pres">
      <dgm:prSet presAssocID="{B6813A49-D63D-4CB6-BD9E-8210BEF8732B}" presName="cycle" presStyleCnt="0"/>
      <dgm:spPr/>
    </dgm:pt>
    <dgm:pt modelId="{0FA0DB12-2E83-47D1-9317-A5196229707F}" type="pres">
      <dgm:prSet presAssocID="{B6813A49-D63D-4CB6-BD9E-8210BEF8732B}" presName="srcNode" presStyleLbl="node1" presStyleIdx="0" presStyleCnt="7"/>
      <dgm:spPr/>
    </dgm:pt>
    <dgm:pt modelId="{100E8889-8820-4F40-BD92-5CA8010DB304}" type="pres">
      <dgm:prSet presAssocID="{B6813A49-D63D-4CB6-BD9E-8210BEF8732B}" presName="conn" presStyleLbl="parChTrans1D2" presStyleIdx="0" presStyleCnt="1"/>
      <dgm:spPr/>
      <dgm:t>
        <a:bodyPr/>
        <a:lstStyle/>
        <a:p>
          <a:endParaRPr lang="de-DE"/>
        </a:p>
      </dgm:t>
    </dgm:pt>
    <dgm:pt modelId="{5D2F7B7E-4CBA-4AFE-B1BC-1294C2CED026}" type="pres">
      <dgm:prSet presAssocID="{B6813A49-D63D-4CB6-BD9E-8210BEF8732B}" presName="extraNode" presStyleLbl="node1" presStyleIdx="0" presStyleCnt="7"/>
      <dgm:spPr/>
    </dgm:pt>
    <dgm:pt modelId="{C956D72E-AB0A-486A-88F8-17287E77C9C0}" type="pres">
      <dgm:prSet presAssocID="{B6813A49-D63D-4CB6-BD9E-8210BEF8732B}" presName="dstNode" presStyleLbl="node1" presStyleIdx="0" presStyleCnt="7"/>
      <dgm:spPr/>
    </dgm:pt>
    <dgm:pt modelId="{6E0B8608-9CAE-4B83-B0A5-3D7FDC6E258F}" type="pres">
      <dgm:prSet presAssocID="{AC45A8E1-22C5-4ED3-8B4C-E4A1538E11B7}" presName="text_1" presStyleLbl="node1" presStyleIdx="0" presStyleCnt="7" custLinFactNeighborY="-731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7F31CEDD-5211-4547-8C06-32D406D2A2F9}" type="pres">
      <dgm:prSet presAssocID="{AC45A8E1-22C5-4ED3-8B4C-E4A1538E11B7}" presName="accent_1" presStyleCnt="0"/>
      <dgm:spPr/>
    </dgm:pt>
    <dgm:pt modelId="{CBFD9BEF-2C29-47DC-A1E5-B34CEE2B2C9E}" type="pres">
      <dgm:prSet presAssocID="{AC45A8E1-22C5-4ED3-8B4C-E4A1538E11B7}" presName="accentRepeatNode" presStyleLbl="solidFgAcc1" presStyleIdx="0" presStyleCnt="7"/>
      <dgm:spPr>
        <a:solidFill>
          <a:schemeClr val="bg1">
            <a:lumMod val="50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091B3EC-F3D9-4F4E-A795-EEAD0508367B}" type="pres">
      <dgm:prSet presAssocID="{03DD70EB-6644-43E5-95A2-110AFC32452D}" presName="text_2" presStyleLbl="node1" presStyleIdx="1" presStyleCnt="7" custLinFactNeighborY="-365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57E70E6B-7E57-4E6D-B867-6ED9A7569E0C}" type="pres">
      <dgm:prSet presAssocID="{03DD70EB-6644-43E5-95A2-110AFC32452D}" presName="accent_2" presStyleCnt="0"/>
      <dgm:spPr/>
    </dgm:pt>
    <dgm:pt modelId="{1952247A-4821-407F-B013-EEEB39F88C78}" type="pres">
      <dgm:prSet presAssocID="{03DD70EB-6644-43E5-95A2-110AFC32452D}" presName="accentRepeatNode" presStyleLbl="solidFgAcc1" presStyleIdx="1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EDBD1FC-5635-4256-9843-C4F21D5D2987}" type="pres">
      <dgm:prSet presAssocID="{A38D9F13-4DB4-4AA3-BDCE-F486F77FD89A}" presName="text_3" presStyleLbl="node1" presStyleIdx="2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676FEF8-FF84-479F-B110-DB12CCB468A2}" type="pres">
      <dgm:prSet presAssocID="{A38D9F13-4DB4-4AA3-BDCE-F486F77FD89A}" presName="accent_3" presStyleCnt="0"/>
      <dgm:spPr/>
    </dgm:pt>
    <dgm:pt modelId="{86FC79F2-DF18-487D-B562-E3BFD33701AF}" type="pres">
      <dgm:prSet presAssocID="{A38D9F13-4DB4-4AA3-BDCE-F486F77FD89A}" presName="accentRepeatNode" presStyleLbl="solidFgAcc1" presStyleIdx="2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AE111450-2127-4B78-BB35-4B9C56F44C7A}" type="pres">
      <dgm:prSet presAssocID="{D016C784-A624-4B5D-8D93-96F8437C6913}" presName="text_4" presStyleLbl="node1" presStyleIdx="3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4DFD25E-FF3A-4F13-A836-3D78AEBBCC2E}" type="pres">
      <dgm:prSet presAssocID="{D016C784-A624-4B5D-8D93-96F8437C6913}" presName="accent_4" presStyleCnt="0"/>
      <dgm:spPr/>
    </dgm:pt>
    <dgm:pt modelId="{0013BDED-379B-4FE3-86B6-E90587A69C4D}" type="pres">
      <dgm:prSet presAssocID="{D016C784-A624-4B5D-8D93-96F8437C6913}" presName="accentRepeatNode" presStyleLbl="solidFgAcc1" presStyleIdx="3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B19D4D3D-33F4-4595-BF14-EE5F19342D27}" type="pres">
      <dgm:prSet presAssocID="{49067E17-F831-467A-90C2-E023EAEECF50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A316139-F5BB-40BB-8B4B-5738C89D1FCB}" type="pres">
      <dgm:prSet presAssocID="{49067E17-F831-467A-90C2-E023EAEECF50}" presName="accent_5" presStyleCnt="0"/>
      <dgm:spPr/>
    </dgm:pt>
    <dgm:pt modelId="{0D3A8492-0C87-4824-9E26-EFD87C4A66A1}" type="pres">
      <dgm:prSet presAssocID="{49067E17-F831-467A-90C2-E023EAEECF50}" presName="accentRepeatNode" presStyleLbl="solidFgAcc1" presStyleIdx="4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4BF66FA4-D128-4B7F-8F0A-3AA21A070026}" type="pres">
      <dgm:prSet presAssocID="{921F6591-1D8E-4C78-9C71-07183601AF9C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DA740CB-221E-4CA7-8AFF-A6D9FB3F456D}" type="pres">
      <dgm:prSet presAssocID="{921F6591-1D8E-4C78-9C71-07183601AF9C}" presName="accent_6" presStyleCnt="0"/>
      <dgm:spPr/>
    </dgm:pt>
    <dgm:pt modelId="{D8FCDA30-7F6C-40CF-AE78-D3C2463B4408}" type="pres">
      <dgm:prSet presAssocID="{921F6591-1D8E-4C78-9C71-07183601AF9C}" presName="accentRepeatNode" presStyleLbl="solidFgAcc1" presStyleIdx="5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5B66EBA-C045-44F4-B4FB-CC462CCF05EE}" type="pres">
      <dgm:prSet presAssocID="{99B1E2E9-05C1-42CF-ADC7-707C5720F23D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C3BEF2C-4A44-41FC-85AF-B4342760539E}" type="pres">
      <dgm:prSet presAssocID="{99B1E2E9-05C1-42CF-ADC7-707C5720F23D}" presName="accent_7" presStyleCnt="0"/>
      <dgm:spPr/>
    </dgm:pt>
    <dgm:pt modelId="{789B16A4-6702-4D8A-8B3A-9A68C1617B77}" type="pres">
      <dgm:prSet presAssocID="{99B1E2E9-05C1-42CF-ADC7-707C5720F23D}" presName="accentRepeatNode" presStyleLbl="solidFgAcc1" presStyleIdx="6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</dgm:ptLst>
  <dgm:cxnLst>
    <dgm:cxn modelId="{367BB80F-D2A2-40D4-B4CE-6220A96C4E54}" srcId="{B6813A49-D63D-4CB6-BD9E-8210BEF8732B}" destId="{AC45A8E1-22C5-4ED3-8B4C-E4A1538E11B7}" srcOrd="0" destOrd="0" parTransId="{A573AFA6-7BFA-4826-A1FC-E2EDF5C1D954}" sibTransId="{110DCD61-7C94-40F4-98E1-A21CE67E7F0E}"/>
    <dgm:cxn modelId="{F5FCF5FC-635B-4171-9B1B-066190ECE521}" type="presOf" srcId="{D016C784-A624-4B5D-8D93-96F8437C6913}" destId="{AE111450-2127-4B78-BB35-4B9C56F44C7A}" srcOrd="0" destOrd="0" presId="urn:microsoft.com/office/officeart/2008/layout/VerticalCurvedList"/>
    <dgm:cxn modelId="{3CF1B10E-BA51-4788-B346-B7D3214E19F7}" srcId="{B6813A49-D63D-4CB6-BD9E-8210BEF8732B}" destId="{03DD70EB-6644-43E5-95A2-110AFC32452D}" srcOrd="1" destOrd="0" parTransId="{2270F1E7-D8D8-4458-8B91-5267A96FE583}" sibTransId="{A591FAB5-0343-4367-9A00-DB92B6D41D95}"/>
    <dgm:cxn modelId="{8A0C9B05-D5EF-4E81-965A-374947E8A135}" type="presOf" srcId="{AC45A8E1-22C5-4ED3-8B4C-E4A1538E11B7}" destId="{6E0B8608-9CAE-4B83-B0A5-3D7FDC6E258F}" srcOrd="0" destOrd="0" presId="urn:microsoft.com/office/officeart/2008/layout/VerticalCurvedList"/>
    <dgm:cxn modelId="{79EF27EB-1787-424A-9652-7FE14C031E53}" type="presOf" srcId="{03DD70EB-6644-43E5-95A2-110AFC32452D}" destId="{8091B3EC-F3D9-4F4E-A795-EEAD0508367B}" srcOrd="0" destOrd="0" presId="urn:microsoft.com/office/officeart/2008/layout/VerticalCurvedList"/>
    <dgm:cxn modelId="{3FD101F7-AEEE-4894-A7A6-DD4D510DFEDD}" type="presOf" srcId="{49067E17-F831-467A-90C2-E023EAEECF50}" destId="{B19D4D3D-33F4-4595-BF14-EE5F19342D27}" srcOrd="0" destOrd="0" presId="urn:microsoft.com/office/officeart/2008/layout/VerticalCurvedList"/>
    <dgm:cxn modelId="{2BFB1F17-CF95-44D7-BCAE-3940EF28803A}" srcId="{B6813A49-D63D-4CB6-BD9E-8210BEF8732B}" destId="{99B1E2E9-05C1-42CF-ADC7-707C5720F23D}" srcOrd="6" destOrd="0" parTransId="{EF99E6A0-8AF9-4709-B90C-989D0DDE7636}" sibTransId="{01B7E39F-9E0C-46BD-8CE1-4F572EC20B84}"/>
    <dgm:cxn modelId="{9AEE7B4E-DCE1-4666-BA2A-3FBDE9A057E0}" srcId="{B6813A49-D63D-4CB6-BD9E-8210BEF8732B}" destId="{A38D9F13-4DB4-4AA3-BDCE-F486F77FD89A}" srcOrd="2" destOrd="0" parTransId="{95696DD6-3D45-4527-9CB7-911058F0D27A}" sibTransId="{692AE4A8-5DA4-4333-BA79-AC755188C332}"/>
    <dgm:cxn modelId="{DEF4DF44-823A-4036-904F-FE28DEBE351D}" type="presOf" srcId="{B6813A49-D63D-4CB6-BD9E-8210BEF8732B}" destId="{BC20CBC0-BDED-4852-95E4-D74383D57390}" srcOrd="0" destOrd="0" presId="urn:microsoft.com/office/officeart/2008/layout/VerticalCurvedList"/>
    <dgm:cxn modelId="{A92F9ED9-5496-4400-BFF8-0AB01A7483CB}" type="presOf" srcId="{A38D9F13-4DB4-4AA3-BDCE-F486F77FD89A}" destId="{8EDBD1FC-5635-4256-9843-C4F21D5D2987}" srcOrd="0" destOrd="0" presId="urn:microsoft.com/office/officeart/2008/layout/VerticalCurvedList"/>
    <dgm:cxn modelId="{29C7052B-3569-4DAB-94B9-DE1E87D19D26}" srcId="{B6813A49-D63D-4CB6-BD9E-8210BEF8732B}" destId="{49067E17-F831-467A-90C2-E023EAEECF50}" srcOrd="4" destOrd="0" parTransId="{82A83052-765A-4EF7-8256-493BAB5E001C}" sibTransId="{C32E9FD2-CE6F-4A41-9E93-83F9FFE7BC6E}"/>
    <dgm:cxn modelId="{C89C293A-5D55-483B-894D-AD674717E0F2}" srcId="{B6813A49-D63D-4CB6-BD9E-8210BEF8732B}" destId="{921F6591-1D8E-4C78-9C71-07183601AF9C}" srcOrd="5" destOrd="0" parTransId="{EB58861C-645C-4847-B21D-906A2E5155FF}" sibTransId="{AE07DBDA-105A-4F10-8676-ABAFFF92E59C}"/>
    <dgm:cxn modelId="{92AC53CF-9701-4647-BEBC-9D92BA52D014}" type="presOf" srcId="{110DCD61-7C94-40F4-98E1-A21CE67E7F0E}" destId="{100E8889-8820-4F40-BD92-5CA8010DB304}" srcOrd="0" destOrd="0" presId="urn:microsoft.com/office/officeart/2008/layout/VerticalCurvedList"/>
    <dgm:cxn modelId="{34BA5E18-56BE-4E4E-88FA-B73471D769C4}" srcId="{B6813A49-D63D-4CB6-BD9E-8210BEF8732B}" destId="{D016C784-A624-4B5D-8D93-96F8437C6913}" srcOrd="3" destOrd="0" parTransId="{F1EDCA60-7714-4064-A579-93F0963BBC2B}" sibTransId="{6E7E0739-EC5E-4542-BF62-EC40F5B09B7F}"/>
    <dgm:cxn modelId="{9FE4C3BA-FDE6-4CA5-A6D4-97E16B338FDD}" type="presOf" srcId="{921F6591-1D8E-4C78-9C71-07183601AF9C}" destId="{4BF66FA4-D128-4B7F-8F0A-3AA21A070026}" srcOrd="0" destOrd="0" presId="urn:microsoft.com/office/officeart/2008/layout/VerticalCurvedList"/>
    <dgm:cxn modelId="{4902C2E7-E8A2-4C67-8CDF-CECF9C644B4D}" type="presOf" srcId="{99B1E2E9-05C1-42CF-ADC7-707C5720F23D}" destId="{85B66EBA-C045-44F4-B4FB-CC462CCF05EE}" srcOrd="0" destOrd="0" presId="urn:microsoft.com/office/officeart/2008/layout/VerticalCurvedList"/>
    <dgm:cxn modelId="{2D503F12-40A6-40CF-8B4F-DA151347AA99}" type="presParOf" srcId="{BC20CBC0-BDED-4852-95E4-D74383D57390}" destId="{4DEE34CD-9E05-4EAE-892E-DCDFE68F18C2}" srcOrd="0" destOrd="0" presId="urn:microsoft.com/office/officeart/2008/layout/VerticalCurvedList"/>
    <dgm:cxn modelId="{F905A33A-CA04-4E82-A5E5-351DAAF097C0}" type="presParOf" srcId="{4DEE34CD-9E05-4EAE-892E-DCDFE68F18C2}" destId="{D0882D72-27DE-4720-B7F6-18E7B6AF2050}" srcOrd="0" destOrd="0" presId="urn:microsoft.com/office/officeart/2008/layout/VerticalCurvedList"/>
    <dgm:cxn modelId="{E800E529-265B-4B77-A74E-5E11D25487A1}" type="presParOf" srcId="{D0882D72-27DE-4720-B7F6-18E7B6AF2050}" destId="{0FA0DB12-2E83-47D1-9317-A5196229707F}" srcOrd="0" destOrd="0" presId="urn:microsoft.com/office/officeart/2008/layout/VerticalCurvedList"/>
    <dgm:cxn modelId="{BF104BCF-812E-4925-AD8D-C9A2E0086BD4}" type="presParOf" srcId="{D0882D72-27DE-4720-B7F6-18E7B6AF2050}" destId="{100E8889-8820-4F40-BD92-5CA8010DB304}" srcOrd="1" destOrd="0" presId="urn:microsoft.com/office/officeart/2008/layout/VerticalCurvedList"/>
    <dgm:cxn modelId="{76C61991-9BF1-44EE-A7EB-17E561419A74}" type="presParOf" srcId="{D0882D72-27DE-4720-B7F6-18E7B6AF2050}" destId="{5D2F7B7E-4CBA-4AFE-B1BC-1294C2CED026}" srcOrd="2" destOrd="0" presId="urn:microsoft.com/office/officeart/2008/layout/VerticalCurvedList"/>
    <dgm:cxn modelId="{74C1817A-1B8E-4940-BC9D-8CEC053CE010}" type="presParOf" srcId="{D0882D72-27DE-4720-B7F6-18E7B6AF2050}" destId="{C956D72E-AB0A-486A-88F8-17287E77C9C0}" srcOrd="3" destOrd="0" presId="urn:microsoft.com/office/officeart/2008/layout/VerticalCurvedList"/>
    <dgm:cxn modelId="{DB711D17-F17C-4B42-A76C-8AD01B3B9F5F}" type="presParOf" srcId="{4DEE34CD-9E05-4EAE-892E-DCDFE68F18C2}" destId="{6E0B8608-9CAE-4B83-B0A5-3D7FDC6E258F}" srcOrd="1" destOrd="0" presId="urn:microsoft.com/office/officeart/2008/layout/VerticalCurvedList"/>
    <dgm:cxn modelId="{049190E8-F22D-4666-89B5-75AD0DDE3D29}" type="presParOf" srcId="{4DEE34CD-9E05-4EAE-892E-DCDFE68F18C2}" destId="{7F31CEDD-5211-4547-8C06-32D406D2A2F9}" srcOrd="2" destOrd="0" presId="urn:microsoft.com/office/officeart/2008/layout/VerticalCurvedList"/>
    <dgm:cxn modelId="{F2F55D4D-A183-423E-9F8E-50C6D7A69FCA}" type="presParOf" srcId="{7F31CEDD-5211-4547-8C06-32D406D2A2F9}" destId="{CBFD9BEF-2C29-47DC-A1E5-B34CEE2B2C9E}" srcOrd="0" destOrd="0" presId="urn:microsoft.com/office/officeart/2008/layout/VerticalCurvedList"/>
    <dgm:cxn modelId="{3F8BF8A8-C9C6-46E0-A685-20C64369C64F}" type="presParOf" srcId="{4DEE34CD-9E05-4EAE-892E-DCDFE68F18C2}" destId="{8091B3EC-F3D9-4F4E-A795-EEAD0508367B}" srcOrd="3" destOrd="0" presId="urn:microsoft.com/office/officeart/2008/layout/VerticalCurvedList"/>
    <dgm:cxn modelId="{9C1E1B9B-ED92-4DD2-84C9-D095057C26DD}" type="presParOf" srcId="{4DEE34CD-9E05-4EAE-892E-DCDFE68F18C2}" destId="{57E70E6B-7E57-4E6D-B867-6ED9A7569E0C}" srcOrd="4" destOrd="0" presId="urn:microsoft.com/office/officeart/2008/layout/VerticalCurvedList"/>
    <dgm:cxn modelId="{F8447A78-1739-405F-9BB3-0EA0D3A6B010}" type="presParOf" srcId="{57E70E6B-7E57-4E6D-B867-6ED9A7569E0C}" destId="{1952247A-4821-407F-B013-EEEB39F88C78}" srcOrd="0" destOrd="0" presId="urn:microsoft.com/office/officeart/2008/layout/VerticalCurvedList"/>
    <dgm:cxn modelId="{28205783-472E-4353-9F2B-09062ADC7BBC}" type="presParOf" srcId="{4DEE34CD-9E05-4EAE-892E-DCDFE68F18C2}" destId="{8EDBD1FC-5635-4256-9843-C4F21D5D2987}" srcOrd="5" destOrd="0" presId="urn:microsoft.com/office/officeart/2008/layout/VerticalCurvedList"/>
    <dgm:cxn modelId="{62B41D1E-CD73-498F-8209-F5E6BB3B3682}" type="presParOf" srcId="{4DEE34CD-9E05-4EAE-892E-DCDFE68F18C2}" destId="{C676FEF8-FF84-479F-B110-DB12CCB468A2}" srcOrd="6" destOrd="0" presId="urn:microsoft.com/office/officeart/2008/layout/VerticalCurvedList"/>
    <dgm:cxn modelId="{F641432F-006B-4617-BE9D-97D374FCF7F5}" type="presParOf" srcId="{C676FEF8-FF84-479F-B110-DB12CCB468A2}" destId="{86FC79F2-DF18-487D-B562-E3BFD33701AF}" srcOrd="0" destOrd="0" presId="urn:microsoft.com/office/officeart/2008/layout/VerticalCurvedList"/>
    <dgm:cxn modelId="{45623209-11E0-437A-8B94-7C1BC6691400}" type="presParOf" srcId="{4DEE34CD-9E05-4EAE-892E-DCDFE68F18C2}" destId="{AE111450-2127-4B78-BB35-4B9C56F44C7A}" srcOrd="7" destOrd="0" presId="urn:microsoft.com/office/officeart/2008/layout/VerticalCurvedList"/>
    <dgm:cxn modelId="{61F77702-BFE5-4947-8B78-EC4CB13DAF4F}" type="presParOf" srcId="{4DEE34CD-9E05-4EAE-892E-DCDFE68F18C2}" destId="{C4DFD25E-FF3A-4F13-A836-3D78AEBBCC2E}" srcOrd="8" destOrd="0" presId="urn:microsoft.com/office/officeart/2008/layout/VerticalCurvedList"/>
    <dgm:cxn modelId="{6A5FDCDF-0214-484E-B6CE-E487487A3EB7}" type="presParOf" srcId="{C4DFD25E-FF3A-4F13-A836-3D78AEBBCC2E}" destId="{0013BDED-379B-4FE3-86B6-E90587A69C4D}" srcOrd="0" destOrd="0" presId="urn:microsoft.com/office/officeart/2008/layout/VerticalCurvedList"/>
    <dgm:cxn modelId="{EB1A1FDE-B221-4F38-8836-6B0844C6730B}" type="presParOf" srcId="{4DEE34CD-9E05-4EAE-892E-DCDFE68F18C2}" destId="{B19D4D3D-33F4-4595-BF14-EE5F19342D27}" srcOrd="9" destOrd="0" presId="urn:microsoft.com/office/officeart/2008/layout/VerticalCurvedList"/>
    <dgm:cxn modelId="{28967C8B-BD46-498F-8158-B393FBCDE605}" type="presParOf" srcId="{4DEE34CD-9E05-4EAE-892E-DCDFE68F18C2}" destId="{3A316139-F5BB-40BB-8B4B-5738C89D1FCB}" srcOrd="10" destOrd="0" presId="urn:microsoft.com/office/officeart/2008/layout/VerticalCurvedList"/>
    <dgm:cxn modelId="{5ECDAF8E-629F-437D-88DC-419CCE312C54}" type="presParOf" srcId="{3A316139-F5BB-40BB-8B4B-5738C89D1FCB}" destId="{0D3A8492-0C87-4824-9E26-EFD87C4A66A1}" srcOrd="0" destOrd="0" presId="urn:microsoft.com/office/officeart/2008/layout/VerticalCurvedList"/>
    <dgm:cxn modelId="{7300AF42-BF74-4775-911F-3F0F7EB8BB94}" type="presParOf" srcId="{4DEE34CD-9E05-4EAE-892E-DCDFE68F18C2}" destId="{4BF66FA4-D128-4B7F-8F0A-3AA21A070026}" srcOrd="11" destOrd="0" presId="urn:microsoft.com/office/officeart/2008/layout/VerticalCurvedList"/>
    <dgm:cxn modelId="{FD106286-2D93-4565-94EB-4DA549815210}" type="presParOf" srcId="{4DEE34CD-9E05-4EAE-892E-DCDFE68F18C2}" destId="{EDA740CB-221E-4CA7-8AFF-A6D9FB3F456D}" srcOrd="12" destOrd="0" presId="urn:microsoft.com/office/officeart/2008/layout/VerticalCurvedList"/>
    <dgm:cxn modelId="{7FEC121B-70A4-404D-B6E3-FCD0DFB0D132}" type="presParOf" srcId="{EDA740CB-221E-4CA7-8AFF-A6D9FB3F456D}" destId="{D8FCDA30-7F6C-40CF-AE78-D3C2463B4408}" srcOrd="0" destOrd="0" presId="urn:microsoft.com/office/officeart/2008/layout/VerticalCurvedList"/>
    <dgm:cxn modelId="{FDF50576-E211-4A9B-9E21-5F8AB3F5A2D4}" type="presParOf" srcId="{4DEE34CD-9E05-4EAE-892E-DCDFE68F18C2}" destId="{85B66EBA-C045-44F4-B4FB-CC462CCF05EE}" srcOrd="13" destOrd="0" presId="urn:microsoft.com/office/officeart/2008/layout/VerticalCurvedList"/>
    <dgm:cxn modelId="{FB15E66A-163E-4252-AFA7-6DB0FDB091A9}" type="presParOf" srcId="{4DEE34CD-9E05-4EAE-892E-DCDFE68F18C2}" destId="{0C3BEF2C-4A44-41FC-85AF-B4342760539E}" srcOrd="14" destOrd="0" presId="urn:microsoft.com/office/officeart/2008/layout/VerticalCurvedList"/>
    <dgm:cxn modelId="{4E956D00-F927-4E25-8536-D8E5B9A6775F}" type="presParOf" srcId="{0C3BEF2C-4A44-41FC-85AF-B4342760539E}" destId="{789B16A4-6702-4D8A-8B3A-9A68C1617B77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6813A49-D63D-4CB6-BD9E-8210BEF873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016C784-A624-4B5D-8D93-96F8437C6913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Main </a:t>
          </a:r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principles 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F1EDCA60-7714-4064-A579-93F0963BBC2B}" type="par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6E7E0739-EC5E-4542-BF62-EC40F5B09B7F}" type="sib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99B1E2E9-05C1-42CF-ADC7-707C5720F23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Conclusion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F99E6A0-8AF9-4709-B90C-989D0DDE7636}" type="parTrans" cxnId="{2BFB1F17-CF95-44D7-BCAE-3940EF28803A}">
      <dgm:prSet/>
      <dgm:spPr/>
      <dgm:t>
        <a:bodyPr/>
        <a:lstStyle/>
        <a:p>
          <a:endParaRPr lang="de-DE" sz="1200"/>
        </a:p>
      </dgm:t>
    </dgm:pt>
    <dgm:pt modelId="{01B7E39F-9E0C-46BD-8CE1-4F572EC20B84}" type="sibTrans" cxnId="{2BFB1F17-CF95-44D7-BCAE-3940EF28803A}">
      <dgm:prSet/>
      <dgm:spPr/>
      <dgm:t>
        <a:bodyPr/>
        <a:lstStyle/>
        <a:p>
          <a:endParaRPr lang="de-DE" sz="1200"/>
        </a:p>
      </dgm:t>
    </dgm:pt>
    <dgm:pt modelId="{A38D9F13-4DB4-4AA3-BDCE-F486F77FD89A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Package structure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95696DD6-3D45-4527-9CB7-911058F0D27A}" type="parTrans" cxnId="{9AEE7B4E-DCE1-4666-BA2A-3FBDE9A057E0}">
      <dgm:prSet/>
      <dgm:spPr/>
      <dgm:t>
        <a:bodyPr/>
        <a:lstStyle/>
        <a:p>
          <a:endParaRPr lang="de-DE" sz="1200"/>
        </a:p>
      </dgm:t>
    </dgm:pt>
    <dgm:pt modelId="{692AE4A8-5DA4-4333-BA79-AC755188C332}" type="sibTrans" cxnId="{9AEE7B4E-DCE1-4666-BA2A-3FBDE9A057E0}">
      <dgm:prSet/>
      <dgm:spPr/>
      <dgm:t>
        <a:bodyPr/>
        <a:lstStyle/>
        <a:p>
          <a:endParaRPr lang="de-DE" sz="1200"/>
        </a:p>
      </dgm:t>
    </dgm:pt>
    <dgm:pt modelId="{03DD70EB-6644-43E5-95A2-110AFC32452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What is the main idea behind </a:t>
          </a:r>
          <a:r>
            <a:rPr lang="en-US" sz="1800" b="0" i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?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2270F1E7-D8D8-4458-8B91-5267A96FE583}" type="parTrans" cxnId="{3CF1B10E-BA51-4788-B346-B7D3214E19F7}">
      <dgm:prSet/>
      <dgm:spPr/>
      <dgm:t>
        <a:bodyPr/>
        <a:lstStyle/>
        <a:p>
          <a:endParaRPr lang="de-DE" sz="1200"/>
        </a:p>
      </dgm:t>
    </dgm:pt>
    <dgm:pt modelId="{A591FAB5-0343-4367-9A00-DB92B6D41D95}" type="sibTrans" cxnId="{3CF1B10E-BA51-4788-B346-B7D3214E19F7}">
      <dgm:prSet/>
      <dgm:spPr/>
      <dgm:t>
        <a:bodyPr/>
        <a:lstStyle/>
        <a:p>
          <a:endParaRPr lang="de-DE" sz="1200"/>
        </a:p>
      </dgm:t>
    </dgm:pt>
    <dgm:pt modelId="{921F6591-1D8E-4C78-9C71-07183601AF9C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Programming examples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B58861C-645C-4847-B21D-906A2E5155FF}" type="parTrans" cxnId="{C89C293A-5D55-483B-894D-AD674717E0F2}">
      <dgm:prSet/>
      <dgm:spPr/>
      <dgm:t>
        <a:bodyPr/>
        <a:lstStyle/>
        <a:p>
          <a:endParaRPr lang="de-DE"/>
        </a:p>
      </dgm:t>
    </dgm:pt>
    <dgm:pt modelId="{AE07DBDA-105A-4F10-8676-ABAFFF92E59C}" type="sibTrans" cxnId="{C89C293A-5D55-483B-894D-AD674717E0F2}">
      <dgm:prSet/>
      <dgm:spPr/>
      <dgm:t>
        <a:bodyPr/>
        <a:lstStyle/>
        <a:p>
          <a:endParaRPr lang="de-DE"/>
        </a:p>
      </dgm:t>
    </dgm:pt>
    <dgm:pt modelId="{49067E17-F831-467A-90C2-E023EAEECF50}">
      <dgm:prSet phldrT="[Text]" custT="1"/>
      <dgm:spPr>
        <a:solidFill>
          <a:srgbClr val="1C2D51"/>
        </a:solidFill>
      </dgm:spPr>
      <dgm:t>
        <a:bodyPr/>
        <a:lstStyle/>
        <a:p>
          <a:r>
            <a:rPr lang="en-GB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Creating an own </a:t>
          </a:r>
          <a:r>
            <a:rPr lang="en-GB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GB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application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82A83052-765A-4EF7-8256-493BAB5E001C}" type="parTrans" cxnId="{29C7052B-3569-4DAB-94B9-DE1E87D19D26}">
      <dgm:prSet/>
      <dgm:spPr/>
      <dgm:t>
        <a:bodyPr/>
        <a:lstStyle/>
        <a:p>
          <a:endParaRPr lang="de-DE"/>
        </a:p>
      </dgm:t>
    </dgm:pt>
    <dgm:pt modelId="{C32E9FD2-CE6F-4A41-9E93-83F9FFE7BC6E}" type="sibTrans" cxnId="{29C7052B-3569-4DAB-94B9-DE1E87D19D26}">
      <dgm:prSet/>
      <dgm:spPr/>
      <dgm:t>
        <a:bodyPr/>
        <a:lstStyle/>
        <a:p>
          <a:endParaRPr lang="de-DE"/>
        </a:p>
      </dgm:t>
    </dgm:pt>
    <dgm:pt modelId="{AC45A8E1-22C5-4ED3-8B4C-E4A1538E11B7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110DCD61-7C94-40F4-98E1-A21CE67E7F0E}" type="sibTrans" cxnId="{367BB80F-D2A2-40D4-B4CE-6220A96C4E54}">
      <dgm:prSet/>
      <dgm:spPr>
        <a:solidFill>
          <a:srgbClr val="002E50"/>
        </a:solidFill>
        <a:ln>
          <a:noFill/>
        </a:ln>
      </dgm:spPr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A573AFA6-7BFA-4826-A1FC-E2EDF5C1D954}" type="parTrans" cxnId="{367BB80F-D2A2-40D4-B4CE-6220A96C4E54}">
      <dgm:prSet/>
      <dgm:spPr/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BC20CBC0-BDED-4852-95E4-D74383D57390}" type="pres">
      <dgm:prSet presAssocID="{B6813A49-D63D-4CB6-BD9E-8210BEF8732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DEE34CD-9E05-4EAE-892E-DCDFE68F18C2}" type="pres">
      <dgm:prSet presAssocID="{B6813A49-D63D-4CB6-BD9E-8210BEF8732B}" presName="Name1" presStyleCnt="0"/>
      <dgm:spPr/>
    </dgm:pt>
    <dgm:pt modelId="{D0882D72-27DE-4720-B7F6-18E7B6AF2050}" type="pres">
      <dgm:prSet presAssocID="{B6813A49-D63D-4CB6-BD9E-8210BEF8732B}" presName="cycle" presStyleCnt="0"/>
      <dgm:spPr/>
    </dgm:pt>
    <dgm:pt modelId="{0FA0DB12-2E83-47D1-9317-A5196229707F}" type="pres">
      <dgm:prSet presAssocID="{B6813A49-D63D-4CB6-BD9E-8210BEF8732B}" presName="srcNode" presStyleLbl="node1" presStyleIdx="0" presStyleCnt="7"/>
      <dgm:spPr/>
    </dgm:pt>
    <dgm:pt modelId="{100E8889-8820-4F40-BD92-5CA8010DB304}" type="pres">
      <dgm:prSet presAssocID="{B6813A49-D63D-4CB6-BD9E-8210BEF8732B}" presName="conn" presStyleLbl="parChTrans1D2" presStyleIdx="0" presStyleCnt="1"/>
      <dgm:spPr/>
      <dgm:t>
        <a:bodyPr/>
        <a:lstStyle/>
        <a:p>
          <a:endParaRPr lang="de-DE"/>
        </a:p>
      </dgm:t>
    </dgm:pt>
    <dgm:pt modelId="{5D2F7B7E-4CBA-4AFE-B1BC-1294C2CED026}" type="pres">
      <dgm:prSet presAssocID="{B6813A49-D63D-4CB6-BD9E-8210BEF8732B}" presName="extraNode" presStyleLbl="node1" presStyleIdx="0" presStyleCnt="7"/>
      <dgm:spPr/>
    </dgm:pt>
    <dgm:pt modelId="{C956D72E-AB0A-486A-88F8-17287E77C9C0}" type="pres">
      <dgm:prSet presAssocID="{B6813A49-D63D-4CB6-BD9E-8210BEF8732B}" presName="dstNode" presStyleLbl="node1" presStyleIdx="0" presStyleCnt="7"/>
      <dgm:spPr/>
    </dgm:pt>
    <dgm:pt modelId="{6E0B8608-9CAE-4B83-B0A5-3D7FDC6E258F}" type="pres">
      <dgm:prSet presAssocID="{AC45A8E1-22C5-4ED3-8B4C-E4A1538E11B7}" presName="text_1" presStyleLbl="node1" presStyleIdx="0" presStyleCnt="7" custLinFactNeighborY="-731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7F31CEDD-5211-4547-8C06-32D406D2A2F9}" type="pres">
      <dgm:prSet presAssocID="{AC45A8E1-22C5-4ED3-8B4C-E4A1538E11B7}" presName="accent_1" presStyleCnt="0"/>
      <dgm:spPr/>
    </dgm:pt>
    <dgm:pt modelId="{CBFD9BEF-2C29-47DC-A1E5-B34CEE2B2C9E}" type="pres">
      <dgm:prSet presAssocID="{AC45A8E1-22C5-4ED3-8B4C-E4A1538E11B7}" presName="accentRepeatNode" presStyleLbl="solidFgAcc1" presStyleIdx="0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091B3EC-F3D9-4F4E-A795-EEAD0508367B}" type="pres">
      <dgm:prSet presAssocID="{03DD70EB-6644-43E5-95A2-110AFC32452D}" presName="text_2" presStyleLbl="node1" presStyleIdx="1" presStyleCnt="7" custLinFactNeighborY="-365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57E70E6B-7E57-4E6D-B867-6ED9A7569E0C}" type="pres">
      <dgm:prSet presAssocID="{03DD70EB-6644-43E5-95A2-110AFC32452D}" presName="accent_2" presStyleCnt="0"/>
      <dgm:spPr/>
    </dgm:pt>
    <dgm:pt modelId="{1952247A-4821-407F-B013-EEEB39F88C78}" type="pres">
      <dgm:prSet presAssocID="{03DD70EB-6644-43E5-95A2-110AFC32452D}" presName="accentRepeatNode" presStyleLbl="solidFgAcc1" presStyleIdx="1" presStyleCnt="7"/>
      <dgm:spPr>
        <a:solidFill>
          <a:schemeClr val="bg1">
            <a:lumMod val="50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EDBD1FC-5635-4256-9843-C4F21D5D2987}" type="pres">
      <dgm:prSet presAssocID="{A38D9F13-4DB4-4AA3-BDCE-F486F77FD89A}" presName="text_3" presStyleLbl="node1" presStyleIdx="2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676FEF8-FF84-479F-B110-DB12CCB468A2}" type="pres">
      <dgm:prSet presAssocID="{A38D9F13-4DB4-4AA3-BDCE-F486F77FD89A}" presName="accent_3" presStyleCnt="0"/>
      <dgm:spPr/>
    </dgm:pt>
    <dgm:pt modelId="{86FC79F2-DF18-487D-B562-E3BFD33701AF}" type="pres">
      <dgm:prSet presAssocID="{A38D9F13-4DB4-4AA3-BDCE-F486F77FD89A}" presName="accentRepeatNode" presStyleLbl="solidFgAcc1" presStyleIdx="2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AE111450-2127-4B78-BB35-4B9C56F44C7A}" type="pres">
      <dgm:prSet presAssocID="{D016C784-A624-4B5D-8D93-96F8437C6913}" presName="text_4" presStyleLbl="node1" presStyleIdx="3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4DFD25E-FF3A-4F13-A836-3D78AEBBCC2E}" type="pres">
      <dgm:prSet presAssocID="{D016C784-A624-4B5D-8D93-96F8437C6913}" presName="accent_4" presStyleCnt="0"/>
      <dgm:spPr/>
    </dgm:pt>
    <dgm:pt modelId="{0013BDED-379B-4FE3-86B6-E90587A69C4D}" type="pres">
      <dgm:prSet presAssocID="{D016C784-A624-4B5D-8D93-96F8437C6913}" presName="accentRepeatNode" presStyleLbl="solidFgAcc1" presStyleIdx="3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B19D4D3D-33F4-4595-BF14-EE5F19342D27}" type="pres">
      <dgm:prSet presAssocID="{49067E17-F831-467A-90C2-E023EAEECF50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A316139-F5BB-40BB-8B4B-5738C89D1FCB}" type="pres">
      <dgm:prSet presAssocID="{49067E17-F831-467A-90C2-E023EAEECF50}" presName="accent_5" presStyleCnt="0"/>
      <dgm:spPr/>
    </dgm:pt>
    <dgm:pt modelId="{0D3A8492-0C87-4824-9E26-EFD87C4A66A1}" type="pres">
      <dgm:prSet presAssocID="{49067E17-F831-467A-90C2-E023EAEECF50}" presName="accentRepeatNode" presStyleLbl="solidFgAcc1" presStyleIdx="4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4BF66FA4-D128-4B7F-8F0A-3AA21A070026}" type="pres">
      <dgm:prSet presAssocID="{921F6591-1D8E-4C78-9C71-07183601AF9C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DA740CB-221E-4CA7-8AFF-A6D9FB3F456D}" type="pres">
      <dgm:prSet presAssocID="{921F6591-1D8E-4C78-9C71-07183601AF9C}" presName="accent_6" presStyleCnt="0"/>
      <dgm:spPr/>
    </dgm:pt>
    <dgm:pt modelId="{D8FCDA30-7F6C-40CF-AE78-D3C2463B4408}" type="pres">
      <dgm:prSet presAssocID="{921F6591-1D8E-4C78-9C71-07183601AF9C}" presName="accentRepeatNode" presStyleLbl="solidFgAcc1" presStyleIdx="5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5B66EBA-C045-44F4-B4FB-CC462CCF05EE}" type="pres">
      <dgm:prSet presAssocID="{99B1E2E9-05C1-42CF-ADC7-707C5720F23D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C3BEF2C-4A44-41FC-85AF-B4342760539E}" type="pres">
      <dgm:prSet presAssocID="{99B1E2E9-05C1-42CF-ADC7-707C5720F23D}" presName="accent_7" presStyleCnt="0"/>
      <dgm:spPr/>
    </dgm:pt>
    <dgm:pt modelId="{789B16A4-6702-4D8A-8B3A-9A68C1617B77}" type="pres">
      <dgm:prSet presAssocID="{99B1E2E9-05C1-42CF-ADC7-707C5720F23D}" presName="accentRepeatNode" presStyleLbl="solidFgAcc1" presStyleIdx="6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</dgm:ptLst>
  <dgm:cxnLst>
    <dgm:cxn modelId="{CDD47541-29DE-43F2-9E45-6515659CC596}" type="presOf" srcId="{110DCD61-7C94-40F4-98E1-A21CE67E7F0E}" destId="{100E8889-8820-4F40-BD92-5CA8010DB304}" srcOrd="0" destOrd="0" presId="urn:microsoft.com/office/officeart/2008/layout/VerticalCurvedList"/>
    <dgm:cxn modelId="{C1C08FD3-A294-4DC1-AECF-ADD609B0EFEB}" type="presOf" srcId="{49067E17-F831-467A-90C2-E023EAEECF50}" destId="{B19D4D3D-33F4-4595-BF14-EE5F19342D27}" srcOrd="0" destOrd="0" presId="urn:microsoft.com/office/officeart/2008/layout/VerticalCurvedList"/>
    <dgm:cxn modelId="{0BF94095-97C7-45C5-8677-7D4BEBF5CE41}" type="presOf" srcId="{D016C784-A624-4B5D-8D93-96F8437C6913}" destId="{AE111450-2127-4B78-BB35-4B9C56F44C7A}" srcOrd="0" destOrd="0" presId="urn:microsoft.com/office/officeart/2008/layout/VerticalCurvedList"/>
    <dgm:cxn modelId="{9AEE7B4E-DCE1-4666-BA2A-3FBDE9A057E0}" srcId="{B6813A49-D63D-4CB6-BD9E-8210BEF8732B}" destId="{A38D9F13-4DB4-4AA3-BDCE-F486F77FD89A}" srcOrd="2" destOrd="0" parTransId="{95696DD6-3D45-4527-9CB7-911058F0D27A}" sibTransId="{692AE4A8-5DA4-4333-BA79-AC755188C332}"/>
    <dgm:cxn modelId="{F5B212D0-90BC-43D3-A49C-2861DD1D3D6E}" type="presOf" srcId="{A38D9F13-4DB4-4AA3-BDCE-F486F77FD89A}" destId="{8EDBD1FC-5635-4256-9843-C4F21D5D2987}" srcOrd="0" destOrd="0" presId="urn:microsoft.com/office/officeart/2008/layout/VerticalCurvedList"/>
    <dgm:cxn modelId="{29C7052B-3569-4DAB-94B9-DE1E87D19D26}" srcId="{B6813A49-D63D-4CB6-BD9E-8210BEF8732B}" destId="{49067E17-F831-467A-90C2-E023EAEECF50}" srcOrd="4" destOrd="0" parTransId="{82A83052-765A-4EF7-8256-493BAB5E001C}" sibTransId="{C32E9FD2-CE6F-4A41-9E93-83F9FFE7BC6E}"/>
    <dgm:cxn modelId="{3CF1B10E-BA51-4788-B346-B7D3214E19F7}" srcId="{B6813A49-D63D-4CB6-BD9E-8210BEF8732B}" destId="{03DD70EB-6644-43E5-95A2-110AFC32452D}" srcOrd="1" destOrd="0" parTransId="{2270F1E7-D8D8-4458-8B91-5267A96FE583}" sibTransId="{A591FAB5-0343-4367-9A00-DB92B6D41D95}"/>
    <dgm:cxn modelId="{34BA5E18-56BE-4E4E-88FA-B73471D769C4}" srcId="{B6813A49-D63D-4CB6-BD9E-8210BEF8732B}" destId="{D016C784-A624-4B5D-8D93-96F8437C6913}" srcOrd="3" destOrd="0" parTransId="{F1EDCA60-7714-4064-A579-93F0963BBC2B}" sibTransId="{6E7E0739-EC5E-4542-BF62-EC40F5B09B7F}"/>
    <dgm:cxn modelId="{C89C293A-5D55-483B-894D-AD674717E0F2}" srcId="{B6813A49-D63D-4CB6-BD9E-8210BEF8732B}" destId="{921F6591-1D8E-4C78-9C71-07183601AF9C}" srcOrd="5" destOrd="0" parTransId="{EB58861C-645C-4847-B21D-906A2E5155FF}" sibTransId="{AE07DBDA-105A-4F10-8676-ABAFFF92E59C}"/>
    <dgm:cxn modelId="{98B673E4-6896-421A-BF81-8FB4FDC3D957}" type="presOf" srcId="{921F6591-1D8E-4C78-9C71-07183601AF9C}" destId="{4BF66FA4-D128-4B7F-8F0A-3AA21A070026}" srcOrd="0" destOrd="0" presId="urn:microsoft.com/office/officeart/2008/layout/VerticalCurvedList"/>
    <dgm:cxn modelId="{0D9A1F3B-5D66-4DF4-AD02-33B98A134AAB}" type="presOf" srcId="{03DD70EB-6644-43E5-95A2-110AFC32452D}" destId="{8091B3EC-F3D9-4F4E-A795-EEAD0508367B}" srcOrd="0" destOrd="0" presId="urn:microsoft.com/office/officeart/2008/layout/VerticalCurvedList"/>
    <dgm:cxn modelId="{45C7E633-F15A-4185-8A84-34625D63EA30}" type="presOf" srcId="{AC45A8E1-22C5-4ED3-8B4C-E4A1538E11B7}" destId="{6E0B8608-9CAE-4B83-B0A5-3D7FDC6E258F}" srcOrd="0" destOrd="0" presId="urn:microsoft.com/office/officeart/2008/layout/VerticalCurvedList"/>
    <dgm:cxn modelId="{2BFB1F17-CF95-44D7-BCAE-3940EF28803A}" srcId="{B6813A49-D63D-4CB6-BD9E-8210BEF8732B}" destId="{99B1E2E9-05C1-42CF-ADC7-707C5720F23D}" srcOrd="6" destOrd="0" parTransId="{EF99E6A0-8AF9-4709-B90C-989D0DDE7636}" sibTransId="{01B7E39F-9E0C-46BD-8CE1-4F572EC20B84}"/>
    <dgm:cxn modelId="{DE8640DB-2781-4C2D-9437-CA0ED9D13F40}" type="presOf" srcId="{B6813A49-D63D-4CB6-BD9E-8210BEF8732B}" destId="{BC20CBC0-BDED-4852-95E4-D74383D57390}" srcOrd="0" destOrd="0" presId="urn:microsoft.com/office/officeart/2008/layout/VerticalCurvedList"/>
    <dgm:cxn modelId="{367BB80F-D2A2-40D4-B4CE-6220A96C4E54}" srcId="{B6813A49-D63D-4CB6-BD9E-8210BEF8732B}" destId="{AC45A8E1-22C5-4ED3-8B4C-E4A1538E11B7}" srcOrd="0" destOrd="0" parTransId="{A573AFA6-7BFA-4826-A1FC-E2EDF5C1D954}" sibTransId="{110DCD61-7C94-40F4-98E1-A21CE67E7F0E}"/>
    <dgm:cxn modelId="{694AC919-45F7-4EDB-8DB7-E786F83502CC}" type="presOf" srcId="{99B1E2E9-05C1-42CF-ADC7-707C5720F23D}" destId="{85B66EBA-C045-44F4-B4FB-CC462CCF05EE}" srcOrd="0" destOrd="0" presId="urn:microsoft.com/office/officeart/2008/layout/VerticalCurvedList"/>
    <dgm:cxn modelId="{65B50BC9-AC5C-4EA6-9710-B8EF127244B7}" type="presParOf" srcId="{BC20CBC0-BDED-4852-95E4-D74383D57390}" destId="{4DEE34CD-9E05-4EAE-892E-DCDFE68F18C2}" srcOrd="0" destOrd="0" presId="urn:microsoft.com/office/officeart/2008/layout/VerticalCurvedList"/>
    <dgm:cxn modelId="{8824196E-58BF-40FA-A064-27A55AE08624}" type="presParOf" srcId="{4DEE34CD-9E05-4EAE-892E-DCDFE68F18C2}" destId="{D0882D72-27DE-4720-B7F6-18E7B6AF2050}" srcOrd="0" destOrd="0" presId="urn:microsoft.com/office/officeart/2008/layout/VerticalCurvedList"/>
    <dgm:cxn modelId="{41D2C027-0D46-469C-94AD-64D7B1007971}" type="presParOf" srcId="{D0882D72-27DE-4720-B7F6-18E7B6AF2050}" destId="{0FA0DB12-2E83-47D1-9317-A5196229707F}" srcOrd="0" destOrd="0" presId="urn:microsoft.com/office/officeart/2008/layout/VerticalCurvedList"/>
    <dgm:cxn modelId="{8B9BC286-0D55-4D48-8ADC-E0EE6748D274}" type="presParOf" srcId="{D0882D72-27DE-4720-B7F6-18E7B6AF2050}" destId="{100E8889-8820-4F40-BD92-5CA8010DB304}" srcOrd="1" destOrd="0" presId="urn:microsoft.com/office/officeart/2008/layout/VerticalCurvedList"/>
    <dgm:cxn modelId="{1AB8B7BD-EA6B-4F57-B8C1-CC457B56283E}" type="presParOf" srcId="{D0882D72-27DE-4720-B7F6-18E7B6AF2050}" destId="{5D2F7B7E-4CBA-4AFE-B1BC-1294C2CED026}" srcOrd="2" destOrd="0" presId="urn:microsoft.com/office/officeart/2008/layout/VerticalCurvedList"/>
    <dgm:cxn modelId="{D1C6B758-0A53-40C3-872E-861B3E9A1E34}" type="presParOf" srcId="{D0882D72-27DE-4720-B7F6-18E7B6AF2050}" destId="{C956D72E-AB0A-486A-88F8-17287E77C9C0}" srcOrd="3" destOrd="0" presId="urn:microsoft.com/office/officeart/2008/layout/VerticalCurvedList"/>
    <dgm:cxn modelId="{268D0688-94A2-4193-BE9C-2C69D8CFDEAB}" type="presParOf" srcId="{4DEE34CD-9E05-4EAE-892E-DCDFE68F18C2}" destId="{6E0B8608-9CAE-4B83-B0A5-3D7FDC6E258F}" srcOrd="1" destOrd="0" presId="urn:microsoft.com/office/officeart/2008/layout/VerticalCurvedList"/>
    <dgm:cxn modelId="{C7A38A9D-9BCF-4FA5-8FCD-5AAB67C438C6}" type="presParOf" srcId="{4DEE34CD-9E05-4EAE-892E-DCDFE68F18C2}" destId="{7F31CEDD-5211-4547-8C06-32D406D2A2F9}" srcOrd="2" destOrd="0" presId="urn:microsoft.com/office/officeart/2008/layout/VerticalCurvedList"/>
    <dgm:cxn modelId="{D5245637-0B78-4D30-90A5-55EC31C239C2}" type="presParOf" srcId="{7F31CEDD-5211-4547-8C06-32D406D2A2F9}" destId="{CBFD9BEF-2C29-47DC-A1E5-B34CEE2B2C9E}" srcOrd="0" destOrd="0" presId="urn:microsoft.com/office/officeart/2008/layout/VerticalCurvedList"/>
    <dgm:cxn modelId="{342E571A-2241-44F3-AB52-4A06EDB79D1B}" type="presParOf" srcId="{4DEE34CD-9E05-4EAE-892E-DCDFE68F18C2}" destId="{8091B3EC-F3D9-4F4E-A795-EEAD0508367B}" srcOrd="3" destOrd="0" presId="urn:microsoft.com/office/officeart/2008/layout/VerticalCurvedList"/>
    <dgm:cxn modelId="{6962A980-0C9F-48AA-8E49-AC919E7959E8}" type="presParOf" srcId="{4DEE34CD-9E05-4EAE-892E-DCDFE68F18C2}" destId="{57E70E6B-7E57-4E6D-B867-6ED9A7569E0C}" srcOrd="4" destOrd="0" presId="urn:microsoft.com/office/officeart/2008/layout/VerticalCurvedList"/>
    <dgm:cxn modelId="{71AC9482-CB70-4463-B15B-055E1879D8C2}" type="presParOf" srcId="{57E70E6B-7E57-4E6D-B867-6ED9A7569E0C}" destId="{1952247A-4821-407F-B013-EEEB39F88C78}" srcOrd="0" destOrd="0" presId="urn:microsoft.com/office/officeart/2008/layout/VerticalCurvedList"/>
    <dgm:cxn modelId="{9A161C9D-765D-4E1D-9C4D-A3432D229561}" type="presParOf" srcId="{4DEE34CD-9E05-4EAE-892E-DCDFE68F18C2}" destId="{8EDBD1FC-5635-4256-9843-C4F21D5D2987}" srcOrd="5" destOrd="0" presId="urn:microsoft.com/office/officeart/2008/layout/VerticalCurvedList"/>
    <dgm:cxn modelId="{6C7026D1-75E3-46BB-B746-7BDC68301E6E}" type="presParOf" srcId="{4DEE34CD-9E05-4EAE-892E-DCDFE68F18C2}" destId="{C676FEF8-FF84-479F-B110-DB12CCB468A2}" srcOrd="6" destOrd="0" presId="urn:microsoft.com/office/officeart/2008/layout/VerticalCurvedList"/>
    <dgm:cxn modelId="{F2C229BD-C683-46D9-8E68-B0D40970CCB0}" type="presParOf" srcId="{C676FEF8-FF84-479F-B110-DB12CCB468A2}" destId="{86FC79F2-DF18-487D-B562-E3BFD33701AF}" srcOrd="0" destOrd="0" presId="urn:microsoft.com/office/officeart/2008/layout/VerticalCurvedList"/>
    <dgm:cxn modelId="{9803B7F5-FF30-4810-97B0-0A2B041CDD19}" type="presParOf" srcId="{4DEE34CD-9E05-4EAE-892E-DCDFE68F18C2}" destId="{AE111450-2127-4B78-BB35-4B9C56F44C7A}" srcOrd="7" destOrd="0" presId="urn:microsoft.com/office/officeart/2008/layout/VerticalCurvedList"/>
    <dgm:cxn modelId="{103663CF-90EF-4CEE-A19C-A3A437A84D0E}" type="presParOf" srcId="{4DEE34CD-9E05-4EAE-892E-DCDFE68F18C2}" destId="{C4DFD25E-FF3A-4F13-A836-3D78AEBBCC2E}" srcOrd="8" destOrd="0" presId="urn:microsoft.com/office/officeart/2008/layout/VerticalCurvedList"/>
    <dgm:cxn modelId="{98FA7D0F-7259-473B-BC37-3D5698064B40}" type="presParOf" srcId="{C4DFD25E-FF3A-4F13-A836-3D78AEBBCC2E}" destId="{0013BDED-379B-4FE3-86B6-E90587A69C4D}" srcOrd="0" destOrd="0" presId="urn:microsoft.com/office/officeart/2008/layout/VerticalCurvedList"/>
    <dgm:cxn modelId="{ADF0C95F-A6F0-4F98-AA69-903B65806857}" type="presParOf" srcId="{4DEE34CD-9E05-4EAE-892E-DCDFE68F18C2}" destId="{B19D4D3D-33F4-4595-BF14-EE5F19342D27}" srcOrd="9" destOrd="0" presId="urn:microsoft.com/office/officeart/2008/layout/VerticalCurvedList"/>
    <dgm:cxn modelId="{243E5245-9714-4F89-9ECB-A9530E3D3CD8}" type="presParOf" srcId="{4DEE34CD-9E05-4EAE-892E-DCDFE68F18C2}" destId="{3A316139-F5BB-40BB-8B4B-5738C89D1FCB}" srcOrd="10" destOrd="0" presId="urn:microsoft.com/office/officeart/2008/layout/VerticalCurvedList"/>
    <dgm:cxn modelId="{F09C3FAD-A508-4F6D-B8B9-673816C42BF0}" type="presParOf" srcId="{3A316139-F5BB-40BB-8B4B-5738C89D1FCB}" destId="{0D3A8492-0C87-4824-9E26-EFD87C4A66A1}" srcOrd="0" destOrd="0" presId="urn:microsoft.com/office/officeart/2008/layout/VerticalCurvedList"/>
    <dgm:cxn modelId="{52FFA6D3-9982-4510-9B22-38F317EC5299}" type="presParOf" srcId="{4DEE34CD-9E05-4EAE-892E-DCDFE68F18C2}" destId="{4BF66FA4-D128-4B7F-8F0A-3AA21A070026}" srcOrd="11" destOrd="0" presId="urn:microsoft.com/office/officeart/2008/layout/VerticalCurvedList"/>
    <dgm:cxn modelId="{655FC431-7947-4BDE-90BE-27C79988C5AF}" type="presParOf" srcId="{4DEE34CD-9E05-4EAE-892E-DCDFE68F18C2}" destId="{EDA740CB-221E-4CA7-8AFF-A6D9FB3F456D}" srcOrd="12" destOrd="0" presId="urn:microsoft.com/office/officeart/2008/layout/VerticalCurvedList"/>
    <dgm:cxn modelId="{B723F8A4-8641-4CA1-A75C-6328B604B958}" type="presParOf" srcId="{EDA740CB-221E-4CA7-8AFF-A6D9FB3F456D}" destId="{D8FCDA30-7F6C-40CF-AE78-D3C2463B4408}" srcOrd="0" destOrd="0" presId="urn:microsoft.com/office/officeart/2008/layout/VerticalCurvedList"/>
    <dgm:cxn modelId="{C40B7857-B062-40BE-9E0F-61935D57DBB7}" type="presParOf" srcId="{4DEE34CD-9E05-4EAE-892E-DCDFE68F18C2}" destId="{85B66EBA-C045-44F4-B4FB-CC462CCF05EE}" srcOrd="13" destOrd="0" presId="urn:microsoft.com/office/officeart/2008/layout/VerticalCurvedList"/>
    <dgm:cxn modelId="{574F16CB-A52F-44E9-9A06-AC17A0130677}" type="presParOf" srcId="{4DEE34CD-9E05-4EAE-892E-DCDFE68F18C2}" destId="{0C3BEF2C-4A44-41FC-85AF-B4342760539E}" srcOrd="14" destOrd="0" presId="urn:microsoft.com/office/officeart/2008/layout/VerticalCurvedList"/>
    <dgm:cxn modelId="{10E21445-57B6-4CC0-B515-D37280CCE9EE}" type="presParOf" srcId="{0C3BEF2C-4A44-41FC-85AF-B4342760539E}" destId="{789B16A4-6702-4D8A-8B3A-9A68C1617B77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6813A49-D63D-4CB6-BD9E-8210BEF873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016C784-A624-4B5D-8D93-96F8437C6913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Main </a:t>
          </a:r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principles 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F1EDCA60-7714-4064-A579-93F0963BBC2B}" type="par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6E7E0739-EC5E-4542-BF62-EC40F5B09B7F}" type="sib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99B1E2E9-05C1-42CF-ADC7-707C5720F23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Conclusion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F99E6A0-8AF9-4709-B90C-989D0DDE7636}" type="parTrans" cxnId="{2BFB1F17-CF95-44D7-BCAE-3940EF28803A}">
      <dgm:prSet/>
      <dgm:spPr/>
      <dgm:t>
        <a:bodyPr/>
        <a:lstStyle/>
        <a:p>
          <a:endParaRPr lang="de-DE" sz="1200"/>
        </a:p>
      </dgm:t>
    </dgm:pt>
    <dgm:pt modelId="{01B7E39F-9E0C-46BD-8CE1-4F572EC20B84}" type="sibTrans" cxnId="{2BFB1F17-CF95-44D7-BCAE-3940EF28803A}">
      <dgm:prSet/>
      <dgm:spPr/>
      <dgm:t>
        <a:bodyPr/>
        <a:lstStyle/>
        <a:p>
          <a:endParaRPr lang="de-DE" sz="1200"/>
        </a:p>
      </dgm:t>
    </dgm:pt>
    <dgm:pt modelId="{A38D9F13-4DB4-4AA3-BDCE-F486F77FD89A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Package structure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95696DD6-3D45-4527-9CB7-911058F0D27A}" type="parTrans" cxnId="{9AEE7B4E-DCE1-4666-BA2A-3FBDE9A057E0}">
      <dgm:prSet/>
      <dgm:spPr/>
      <dgm:t>
        <a:bodyPr/>
        <a:lstStyle/>
        <a:p>
          <a:endParaRPr lang="de-DE" sz="1200"/>
        </a:p>
      </dgm:t>
    </dgm:pt>
    <dgm:pt modelId="{692AE4A8-5DA4-4333-BA79-AC755188C332}" type="sibTrans" cxnId="{9AEE7B4E-DCE1-4666-BA2A-3FBDE9A057E0}">
      <dgm:prSet/>
      <dgm:spPr/>
      <dgm:t>
        <a:bodyPr/>
        <a:lstStyle/>
        <a:p>
          <a:endParaRPr lang="de-DE" sz="1200"/>
        </a:p>
      </dgm:t>
    </dgm:pt>
    <dgm:pt modelId="{03DD70EB-6644-43E5-95A2-110AFC32452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What is the main idea behind </a:t>
          </a:r>
          <a:r>
            <a:rPr lang="en-US" sz="1800" b="0" i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?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2270F1E7-D8D8-4458-8B91-5267A96FE583}" type="parTrans" cxnId="{3CF1B10E-BA51-4788-B346-B7D3214E19F7}">
      <dgm:prSet/>
      <dgm:spPr/>
      <dgm:t>
        <a:bodyPr/>
        <a:lstStyle/>
        <a:p>
          <a:endParaRPr lang="de-DE" sz="1200"/>
        </a:p>
      </dgm:t>
    </dgm:pt>
    <dgm:pt modelId="{A591FAB5-0343-4367-9A00-DB92B6D41D95}" type="sibTrans" cxnId="{3CF1B10E-BA51-4788-B346-B7D3214E19F7}">
      <dgm:prSet/>
      <dgm:spPr/>
      <dgm:t>
        <a:bodyPr/>
        <a:lstStyle/>
        <a:p>
          <a:endParaRPr lang="de-DE" sz="1200"/>
        </a:p>
      </dgm:t>
    </dgm:pt>
    <dgm:pt modelId="{921F6591-1D8E-4C78-9C71-07183601AF9C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Programming examples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B58861C-645C-4847-B21D-906A2E5155FF}" type="parTrans" cxnId="{C89C293A-5D55-483B-894D-AD674717E0F2}">
      <dgm:prSet/>
      <dgm:spPr/>
      <dgm:t>
        <a:bodyPr/>
        <a:lstStyle/>
        <a:p>
          <a:endParaRPr lang="de-DE"/>
        </a:p>
      </dgm:t>
    </dgm:pt>
    <dgm:pt modelId="{AE07DBDA-105A-4F10-8676-ABAFFF92E59C}" type="sibTrans" cxnId="{C89C293A-5D55-483B-894D-AD674717E0F2}">
      <dgm:prSet/>
      <dgm:spPr/>
      <dgm:t>
        <a:bodyPr/>
        <a:lstStyle/>
        <a:p>
          <a:endParaRPr lang="de-DE"/>
        </a:p>
      </dgm:t>
    </dgm:pt>
    <dgm:pt modelId="{49067E17-F831-467A-90C2-E023EAEECF50}">
      <dgm:prSet phldrT="[Text]" custT="1"/>
      <dgm:spPr>
        <a:solidFill>
          <a:srgbClr val="1C2D51"/>
        </a:solidFill>
      </dgm:spPr>
      <dgm:t>
        <a:bodyPr/>
        <a:lstStyle/>
        <a:p>
          <a:r>
            <a:rPr lang="en-GB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Creating an own </a:t>
          </a:r>
          <a:r>
            <a:rPr lang="en-GB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GB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application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82A83052-765A-4EF7-8256-493BAB5E001C}" type="parTrans" cxnId="{29C7052B-3569-4DAB-94B9-DE1E87D19D26}">
      <dgm:prSet/>
      <dgm:spPr/>
      <dgm:t>
        <a:bodyPr/>
        <a:lstStyle/>
        <a:p>
          <a:endParaRPr lang="de-DE"/>
        </a:p>
      </dgm:t>
    </dgm:pt>
    <dgm:pt modelId="{C32E9FD2-CE6F-4A41-9E93-83F9FFE7BC6E}" type="sibTrans" cxnId="{29C7052B-3569-4DAB-94B9-DE1E87D19D26}">
      <dgm:prSet/>
      <dgm:spPr/>
      <dgm:t>
        <a:bodyPr/>
        <a:lstStyle/>
        <a:p>
          <a:endParaRPr lang="de-DE"/>
        </a:p>
      </dgm:t>
    </dgm:pt>
    <dgm:pt modelId="{AC45A8E1-22C5-4ED3-8B4C-E4A1538E11B7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110DCD61-7C94-40F4-98E1-A21CE67E7F0E}" type="sibTrans" cxnId="{367BB80F-D2A2-40D4-B4CE-6220A96C4E54}">
      <dgm:prSet/>
      <dgm:spPr>
        <a:solidFill>
          <a:srgbClr val="002E50"/>
        </a:solidFill>
        <a:ln>
          <a:noFill/>
        </a:ln>
      </dgm:spPr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A573AFA6-7BFA-4826-A1FC-E2EDF5C1D954}" type="parTrans" cxnId="{367BB80F-D2A2-40D4-B4CE-6220A96C4E54}">
      <dgm:prSet/>
      <dgm:spPr/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BC20CBC0-BDED-4852-95E4-D74383D57390}" type="pres">
      <dgm:prSet presAssocID="{B6813A49-D63D-4CB6-BD9E-8210BEF8732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DEE34CD-9E05-4EAE-892E-DCDFE68F18C2}" type="pres">
      <dgm:prSet presAssocID="{B6813A49-D63D-4CB6-BD9E-8210BEF8732B}" presName="Name1" presStyleCnt="0"/>
      <dgm:spPr/>
    </dgm:pt>
    <dgm:pt modelId="{D0882D72-27DE-4720-B7F6-18E7B6AF2050}" type="pres">
      <dgm:prSet presAssocID="{B6813A49-D63D-4CB6-BD9E-8210BEF8732B}" presName="cycle" presStyleCnt="0"/>
      <dgm:spPr/>
    </dgm:pt>
    <dgm:pt modelId="{0FA0DB12-2E83-47D1-9317-A5196229707F}" type="pres">
      <dgm:prSet presAssocID="{B6813A49-D63D-4CB6-BD9E-8210BEF8732B}" presName="srcNode" presStyleLbl="node1" presStyleIdx="0" presStyleCnt="7"/>
      <dgm:spPr/>
    </dgm:pt>
    <dgm:pt modelId="{100E8889-8820-4F40-BD92-5CA8010DB304}" type="pres">
      <dgm:prSet presAssocID="{B6813A49-D63D-4CB6-BD9E-8210BEF8732B}" presName="conn" presStyleLbl="parChTrans1D2" presStyleIdx="0" presStyleCnt="1"/>
      <dgm:spPr/>
      <dgm:t>
        <a:bodyPr/>
        <a:lstStyle/>
        <a:p>
          <a:endParaRPr lang="de-DE"/>
        </a:p>
      </dgm:t>
    </dgm:pt>
    <dgm:pt modelId="{5D2F7B7E-4CBA-4AFE-B1BC-1294C2CED026}" type="pres">
      <dgm:prSet presAssocID="{B6813A49-D63D-4CB6-BD9E-8210BEF8732B}" presName="extraNode" presStyleLbl="node1" presStyleIdx="0" presStyleCnt="7"/>
      <dgm:spPr/>
    </dgm:pt>
    <dgm:pt modelId="{C956D72E-AB0A-486A-88F8-17287E77C9C0}" type="pres">
      <dgm:prSet presAssocID="{B6813A49-D63D-4CB6-BD9E-8210BEF8732B}" presName="dstNode" presStyleLbl="node1" presStyleIdx="0" presStyleCnt="7"/>
      <dgm:spPr/>
    </dgm:pt>
    <dgm:pt modelId="{6E0B8608-9CAE-4B83-B0A5-3D7FDC6E258F}" type="pres">
      <dgm:prSet presAssocID="{AC45A8E1-22C5-4ED3-8B4C-E4A1538E11B7}" presName="text_1" presStyleLbl="node1" presStyleIdx="0" presStyleCnt="7" custLinFactNeighborY="-731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7F31CEDD-5211-4547-8C06-32D406D2A2F9}" type="pres">
      <dgm:prSet presAssocID="{AC45A8E1-22C5-4ED3-8B4C-E4A1538E11B7}" presName="accent_1" presStyleCnt="0"/>
      <dgm:spPr/>
    </dgm:pt>
    <dgm:pt modelId="{CBFD9BEF-2C29-47DC-A1E5-B34CEE2B2C9E}" type="pres">
      <dgm:prSet presAssocID="{AC45A8E1-22C5-4ED3-8B4C-E4A1538E11B7}" presName="accentRepeatNode" presStyleLbl="solidFgAcc1" presStyleIdx="0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091B3EC-F3D9-4F4E-A795-EEAD0508367B}" type="pres">
      <dgm:prSet presAssocID="{03DD70EB-6644-43E5-95A2-110AFC32452D}" presName="text_2" presStyleLbl="node1" presStyleIdx="1" presStyleCnt="7" custLinFactNeighborY="-365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57E70E6B-7E57-4E6D-B867-6ED9A7569E0C}" type="pres">
      <dgm:prSet presAssocID="{03DD70EB-6644-43E5-95A2-110AFC32452D}" presName="accent_2" presStyleCnt="0"/>
      <dgm:spPr/>
    </dgm:pt>
    <dgm:pt modelId="{1952247A-4821-407F-B013-EEEB39F88C78}" type="pres">
      <dgm:prSet presAssocID="{03DD70EB-6644-43E5-95A2-110AFC32452D}" presName="accentRepeatNode" presStyleLbl="solidFgAcc1" presStyleIdx="1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EDBD1FC-5635-4256-9843-C4F21D5D2987}" type="pres">
      <dgm:prSet presAssocID="{A38D9F13-4DB4-4AA3-BDCE-F486F77FD89A}" presName="text_3" presStyleLbl="node1" presStyleIdx="2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676FEF8-FF84-479F-B110-DB12CCB468A2}" type="pres">
      <dgm:prSet presAssocID="{A38D9F13-4DB4-4AA3-BDCE-F486F77FD89A}" presName="accent_3" presStyleCnt="0"/>
      <dgm:spPr/>
    </dgm:pt>
    <dgm:pt modelId="{86FC79F2-DF18-487D-B562-E3BFD33701AF}" type="pres">
      <dgm:prSet presAssocID="{A38D9F13-4DB4-4AA3-BDCE-F486F77FD89A}" presName="accentRepeatNode" presStyleLbl="solidFgAcc1" presStyleIdx="2" presStyleCnt="7"/>
      <dgm:spPr>
        <a:solidFill>
          <a:schemeClr val="bg1">
            <a:lumMod val="50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AE111450-2127-4B78-BB35-4B9C56F44C7A}" type="pres">
      <dgm:prSet presAssocID="{D016C784-A624-4B5D-8D93-96F8437C6913}" presName="text_4" presStyleLbl="node1" presStyleIdx="3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4DFD25E-FF3A-4F13-A836-3D78AEBBCC2E}" type="pres">
      <dgm:prSet presAssocID="{D016C784-A624-4B5D-8D93-96F8437C6913}" presName="accent_4" presStyleCnt="0"/>
      <dgm:spPr/>
    </dgm:pt>
    <dgm:pt modelId="{0013BDED-379B-4FE3-86B6-E90587A69C4D}" type="pres">
      <dgm:prSet presAssocID="{D016C784-A624-4B5D-8D93-96F8437C6913}" presName="accentRepeatNode" presStyleLbl="solidFgAcc1" presStyleIdx="3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B19D4D3D-33F4-4595-BF14-EE5F19342D27}" type="pres">
      <dgm:prSet presAssocID="{49067E17-F831-467A-90C2-E023EAEECF50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A316139-F5BB-40BB-8B4B-5738C89D1FCB}" type="pres">
      <dgm:prSet presAssocID="{49067E17-F831-467A-90C2-E023EAEECF50}" presName="accent_5" presStyleCnt="0"/>
      <dgm:spPr/>
    </dgm:pt>
    <dgm:pt modelId="{0D3A8492-0C87-4824-9E26-EFD87C4A66A1}" type="pres">
      <dgm:prSet presAssocID="{49067E17-F831-467A-90C2-E023EAEECF50}" presName="accentRepeatNode" presStyleLbl="solidFgAcc1" presStyleIdx="4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4BF66FA4-D128-4B7F-8F0A-3AA21A070026}" type="pres">
      <dgm:prSet presAssocID="{921F6591-1D8E-4C78-9C71-07183601AF9C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DA740CB-221E-4CA7-8AFF-A6D9FB3F456D}" type="pres">
      <dgm:prSet presAssocID="{921F6591-1D8E-4C78-9C71-07183601AF9C}" presName="accent_6" presStyleCnt="0"/>
      <dgm:spPr/>
    </dgm:pt>
    <dgm:pt modelId="{D8FCDA30-7F6C-40CF-AE78-D3C2463B4408}" type="pres">
      <dgm:prSet presAssocID="{921F6591-1D8E-4C78-9C71-07183601AF9C}" presName="accentRepeatNode" presStyleLbl="solidFgAcc1" presStyleIdx="5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5B66EBA-C045-44F4-B4FB-CC462CCF05EE}" type="pres">
      <dgm:prSet presAssocID="{99B1E2E9-05C1-42CF-ADC7-707C5720F23D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C3BEF2C-4A44-41FC-85AF-B4342760539E}" type="pres">
      <dgm:prSet presAssocID="{99B1E2E9-05C1-42CF-ADC7-707C5720F23D}" presName="accent_7" presStyleCnt="0"/>
      <dgm:spPr/>
    </dgm:pt>
    <dgm:pt modelId="{789B16A4-6702-4D8A-8B3A-9A68C1617B77}" type="pres">
      <dgm:prSet presAssocID="{99B1E2E9-05C1-42CF-ADC7-707C5720F23D}" presName="accentRepeatNode" presStyleLbl="solidFgAcc1" presStyleIdx="6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</dgm:ptLst>
  <dgm:cxnLst>
    <dgm:cxn modelId="{367BB80F-D2A2-40D4-B4CE-6220A96C4E54}" srcId="{B6813A49-D63D-4CB6-BD9E-8210BEF8732B}" destId="{AC45A8E1-22C5-4ED3-8B4C-E4A1538E11B7}" srcOrd="0" destOrd="0" parTransId="{A573AFA6-7BFA-4826-A1FC-E2EDF5C1D954}" sibTransId="{110DCD61-7C94-40F4-98E1-A21CE67E7F0E}"/>
    <dgm:cxn modelId="{F5FCF5FC-635B-4171-9B1B-066190ECE521}" type="presOf" srcId="{D016C784-A624-4B5D-8D93-96F8437C6913}" destId="{AE111450-2127-4B78-BB35-4B9C56F44C7A}" srcOrd="0" destOrd="0" presId="urn:microsoft.com/office/officeart/2008/layout/VerticalCurvedList"/>
    <dgm:cxn modelId="{3CF1B10E-BA51-4788-B346-B7D3214E19F7}" srcId="{B6813A49-D63D-4CB6-BD9E-8210BEF8732B}" destId="{03DD70EB-6644-43E5-95A2-110AFC32452D}" srcOrd="1" destOrd="0" parTransId="{2270F1E7-D8D8-4458-8B91-5267A96FE583}" sibTransId="{A591FAB5-0343-4367-9A00-DB92B6D41D95}"/>
    <dgm:cxn modelId="{8A0C9B05-D5EF-4E81-965A-374947E8A135}" type="presOf" srcId="{AC45A8E1-22C5-4ED3-8B4C-E4A1538E11B7}" destId="{6E0B8608-9CAE-4B83-B0A5-3D7FDC6E258F}" srcOrd="0" destOrd="0" presId="urn:microsoft.com/office/officeart/2008/layout/VerticalCurvedList"/>
    <dgm:cxn modelId="{79EF27EB-1787-424A-9652-7FE14C031E53}" type="presOf" srcId="{03DD70EB-6644-43E5-95A2-110AFC32452D}" destId="{8091B3EC-F3D9-4F4E-A795-EEAD0508367B}" srcOrd="0" destOrd="0" presId="urn:microsoft.com/office/officeart/2008/layout/VerticalCurvedList"/>
    <dgm:cxn modelId="{3FD101F7-AEEE-4894-A7A6-DD4D510DFEDD}" type="presOf" srcId="{49067E17-F831-467A-90C2-E023EAEECF50}" destId="{B19D4D3D-33F4-4595-BF14-EE5F19342D27}" srcOrd="0" destOrd="0" presId="urn:microsoft.com/office/officeart/2008/layout/VerticalCurvedList"/>
    <dgm:cxn modelId="{2BFB1F17-CF95-44D7-BCAE-3940EF28803A}" srcId="{B6813A49-D63D-4CB6-BD9E-8210BEF8732B}" destId="{99B1E2E9-05C1-42CF-ADC7-707C5720F23D}" srcOrd="6" destOrd="0" parTransId="{EF99E6A0-8AF9-4709-B90C-989D0DDE7636}" sibTransId="{01B7E39F-9E0C-46BD-8CE1-4F572EC20B84}"/>
    <dgm:cxn modelId="{9AEE7B4E-DCE1-4666-BA2A-3FBDE9A057E0}" srcId="{B6813A49-D63D-4CB6-BD9E-8210BEF8732B}" destId="{A38D9F13-4DB4-4AA3-BDCE-F486F77FD89A}" srcOrd="2" destOrd="0" parTransId="{95696DD6-3D45-4527-9CB7-911058F0D27A}" sibTransId="{692AE4A8-5DA4-4333-BA79-AC755188C332}"/>
    <dgm:cxn modelId="{DEF4DF44-823A-4036-904F-FE28DEBE351D}" type="presOf" srcId="{B6813A49-D63D-4CB6-BD9E-8210BEF8732B}" destId="{BC20CBC0-BDED-4852-95E4-D74383D57390}" srcOrd="0" destOrd="0" presId="urn:microsoft.com/office/officeart/2008/layout/VerticalCurvedList"/>
    <dgm:cxn modelId="{A92F9ED9-5496-4400-BFF8-0AB01A7483CB}" type="presOf" srcId="{A38D9F13-4DB4-4AA3-BDCE-F486F77FD89A}" destId="{8EDBD1FC-5635-4256-9843-C4F21D5D2987}" srcOrd="0" destOrd="0" presId="urn:microsoft.com/office/officeart/2008/layout/VerticalCurvedList"/>
    <dgm:cxn modelId="{29C7052B-3569-4DAB-94B9-DE1E87D19D26}" srcId="{B6813A49-D63D-4CB6-BD9E-8210BEF8732B}" destId="{49067E17-F831-467A-90C2-E023EAEECF50}" srcOrd="4" destOrd="0" parTransId="{82A83052-765A-4EF7-8256-493BAB5E001C}" sibTransId="{C32E9FD2-CE6F-4A41-9E93-83F9FFE7BC6E}"/>
    <dgm:cxn modelId="{C89C293A-5D55-483B-894D-AD674717E0F2}" srcId="{B6813A49-D63D-4CB6-BD9E-8210BEF8732B}" destId="{921F6591-1D8E-4C78-9C71-07183601AF9C}" srcOrd="5" destOrd="0" parTransId="{EB58861C-645C-4847-B21D-906A2E5155FF}" sibTransId="{AE07DBDA-105A-4F10-8676-ABAFFF92E59C}"/>
    <dgm:cxn modelId="{92AC53CF-9701-4647-BEBC-9D92BA52D014}" type="presOf" srcId="{110DCD61-7C94-40F4-98E1-A21CE67E7F0E}" destId="{100E8889-8820-4F40-BD92-5CA8010DB304}" srcOrd="0" destOrd="0" presId="urn:microsoft.com/office/officeart/2008/layout/VerticalCurvedList"/>
    <dgm:cxn modelId="{34BA5E18-56BE-4E4E-88FA-B73471D769C4}" srcId="{B6813A49-D63D-4CB6-BD9E-8210BEF8732B}" destId="{D016C784-A624-4B5D-8D93-96F8437C6913}" srcOrd="3" destOrd="0" parTransId="{F1EDCA60-7714-4064-A579-93F0963BBC2B}" sibTransId="{6E7E0739-EC5E-4542-BF62-EC40F5B09B7F}"/>
    <dgm:cxn modelId="{9FE4C3BA-FDE6-4CA5-A6D4-97E16B338FDD}" type="presOf" srcId="{921F6591-1D8E-4C78-9C71-07183601AF9C}" destId="{4BF66FA4-D128-4B7F-8F0A-3AA21A070026}" srcOrd="0" destOrd="0" presId="urn:microsoft.com/office/officeart/2008/layout/VerticalCurvedList"/>
    <dgm:cxn modelId="{4902C2E7-E8A2-4C67-8CDF-CECF9C644B4D}" type="presOf" srcId="{99B1E2E9-05C1-42CF-ADC7-707C5720F23D}" destId="{85B66EBA-C045-44F4-B4FB-CC462CCF05EE}" srcOrd="0" destOrd="0" presId="urn:microsoft.com/office/officeart/2008/layout/VerticalCurvedList"/>
    <dgm:cxn modelId="{2D503F12-40A6-40CF-8B4F-DA151347AA99}" type="presParOf" srcId="{BC20CBC0-BDED-4852-95E4-D74383D57390}" destId="{4DEE34CD-9E05-4EAE-892E-DCDFE68F18C2}" srcOrd="0" destOrd="0" presId="urn:microsoft.com/office/officeart/2008/layout/VerticalCurvedList"/>
    <dgm:cxn modelId="{F905A33A-CA04-4E82-A5E5-351DAAF097C0}" type="presParOf" srcId="{4DEE34CD-9E05-4EAE-892E-DCDFE68F18C2}" destId="{D0882D72-27DE-4720-B7F6-18E7B6AF2050}" srcOrd="0" destOrd="0" presId="urn:microsoft.com/office/officeart/2008/layout/VerticalCurvedList"/>
    <dgm:cxn modelId="{E800E529-265B-4B77-A74E-5E11D25487A1}" type="presParOf" srcId="{D0882D72-27DE-4720-B7F6-18E7B6AF2050}" destId="{0FA0DB12-2E83-47D1-9317-A5196229707F}" srcOrd="0" destOrd="0" presId="urn:microsoft.com/office/officeart/2008/layout/VerticalCurvedList"/>
    <dgm:cxn modelId="{BF104BCF-812E-4925-AD8D-C9A2E0086BD4}" type="presParOf" srcId="{D0882D72-27DE-4720-B7F6-18E7B6AF2050}" destId="{100E8889-8820-4F40-BD92-5CA8010DB304}" srcOrd="1" destOrd="0" presId="urn:microsoft.com/office/officeart/2008/layout/VerticalCurvedList"/>
    <dgm:cxn modelId="{76C61991-9BF1-44EE-A7EB-17E561419A74}" type="presParOf" srcId="{D0882D72-27DE-4720-B7F6-18E7B6AF2050}" destId="{5D2F7B7E-4CBA-4AFE-B1BC-1294C2CED026}" srcOrd="2" destOrd="0" presId="urn:microsoft.com/office/officeart/2008/layout/VerticalCurvedList"/>
    <dgm:cxn modelId="{74C1817A-1B8E-4940-BC9D-8CEC053CE010}" type="presParOf" srcId="{D0882D72-27DE-4720-B7F6-18E7B6AF2050}" destId="{C956D72E-AB0A-486A-88F8-17287E77C9C0}" srcOrd="3" destOrd="0" presId="urn:microsoft.com/office/officeart/2008/layout/VerticalCurvedList"/>
    <dgm:cxn modelId="{DB711D17-F17C-4B42-A76C-8AD01B3B9F5F}" type="presParOf" srcId="{4DEE34CD-9E05-4EAE-892E-DCDFE68F18C2}" destId="{6E0B8608-9CAE-4B83-B0A5-3D7FDC6E258F}" srcOrd="1" destOrd="0" presId="urn:microsoft.com/office/officeart/2008/layout/VerticalCurvedList"/>
    <dgm:cxn modelId="{049190E8-F22D-4666-89B5-75AD0DDE3D29}" type="presParOf" srcId="{4DEE34CD-9E05-4EAE-892E-DCDFE68F18C2}" destId="{7F31CEDD-5211-4547-8C06-32D406D2A2F9}" srcOrd="2" destOrd="0" presId="urn:microsoft.com/office/officeart/2008/layout/VerticalCurvedList"/>
    <dgm:cxn modelId="{F2F55D4D-A183-423E-9F8E-50C6D7A69FCA}" type="presParOf" srcId="{7F31CEDD-5211-4547-8C06-32D406D2A2F9}" destId="{CBFD9BEF-2C29-47DC-A1E5-B34CEE2B2C9E}" srcOrd="0" destOrd="0" presId="urn:microsoft.com/office/officeart/2008/layout/VerticalCurvedList"/>
    <dgm:cxn modelId="{3F8BF8A8-C9C6-46E0-A685-20C64369C64F}" type="presParOf" srcId="{4DEE34CD-9E05-4EAE-892E-DCDFE68F18C2}" destId="{8091B3EC-F3D9-4F4E-A795-EEAD0508367B}" srcOrd="3" destOrd="0" presId="urn:microsoft.com/office/officeart/2008/layout/VerticalCurvedList"/>
    <dgm:cxn modelId="{9C1E1B9B-ED92-4DD2-84C9-D095057C26DD}" type="presParOf" srcId="{4DEE34CD-9E05-4EAE-892E-DCDFE68F18C2}" destId="{57E70E6B-7E57-4E6D-B867-6ED9A7569E0C}" srcOrd="4" destOrd="0" presId="urn:microsoft.com/office/officeart/2008/layout/VerticalCurvedList"/>
    <dgm:cxn modelId="{F8447A78-1739-405F-9BB3-0EA0D3A6B010}" type="presParOf" srcId="{57E70E6B-7E57-4E6D-B867-6ED9A7569E0C}" destId="{1952247A-4821-407F-B013-EEEB39F88C78}" srcOrd="0" destOrd="0" presId="urn:microsoft.com/office/officeart/2008/layout/VerticalCurvedList"/>
    <dgm:cxn modelId="{28205783-472E-4353-9F2B-09062ADC7BBC}" type="presParOf" srcId="{4DEE34CD-9E05-4EAE-892E-DCDFE68F18C2}" destId="{8EDBD1FC-5635-4256-9843-C4F21D5D2987}" srcOrd="5" destOrd="0" presId="urn:microsoft.com/office/officeart/2008/layout/VerticalCurvedList"/>
    <dgm:cxn modelId="{62B41D1E-CD73-498F-8209-F5E6BB3B3682}" type="presParOf" srcId="{4DEE34CD-9E05-4EAE-892E-DCDFE68F18C2}" destId="{C676FEF8-FF84-479F-B110-DB12CCB468A2}" srcOrd="6" destOrd="0" presId="urn:microsoft.com/office/officeart/2008/layout/VerticalCurvedList"/>
    <dgm:cxn modelId="{F641432F-006B-4617-BE9D-97D374FCF7F5}" type="presParOf" srcId="{C676FEF8-FF84-479F-B110-DB12CCB468A2}" destId="{86FC79F2-DF18-487D-B562-E3BFD33701AF}" srcOrd="0" destOrd="0" presId="urn:microsoft.com/office/officeart/2008/layout/VerticalCurvedList"/>
    <dgm:cxn modelId="{45623209-11E0-437A-8B94-7C1BC6691400}" type="presParOf" srcId="{4DEE34CD-9E05-4EAE-892E-DCDFE68F18C2}" destId="{AE111450-2127-4B78-BB35-4B9C56F44C7A}" srcOrd="7" destOrd="0" presId="urn:microsoft.com/office/officeart/2008/layout/VerticalCurvedList"/>
    <dgm:cxn modelId="{61F77702-BFE5-4947-8B78-EC4CB13DAF4F}" type="presParOf" srcId="{4DEE34CD-9E05-4EAE-892E-DCDFE68F18C2}" destId="{C4DFD25E-FF3A-4F13-A836-3D78AEBBCC2E}" srcOrd="8" destOrd="0" presId="urn:microsoft.com/office/officeart/2008/layout/VerticalCurvedList"/>
    <dgm:cxn modelId="{6A5FDCDF-0214-484E-B6CE-E487487A3EB7}" type="presParOf" srcId="{C4DFD25E-FF3A-4F13-A836-3D78AEBBCC2E}" destId="{0013BDED-379B-4FE3-86B6-E90587A69C4D}" srcOrd="0" destOrd="0" presId="urn:microsoft.com/office/officeart/2008/layout/VerticalCurvedList"/>
    <dgm:cxn modelId="{EB1A1FDE-B221-4F38-8836-6B0844C6730B}" type="presParOf" srcId="{4DEE34CD-9E05-4EAE-892E-DCDFE68F18C2}" destId="{B19D4D3D-33F4-4595-BF14-EE5F19342D27}" srcOrd="9" destOrd="0" presId="urn:microsoft.com/office/officeart/2008/layout/VerticalCurvedList"/>
    <dgm:cxn modelId="{28967C8B-BD46-498F-8158-B393FBCDE605}" type="presParOf" srcId="{4DEE34CD-9E05-4EAE-892E-DCDFE68F18C2}" destId="{3A316139-F5BB-40BB-8B4B-5738C89D1FCB}" srcOrd="10" destOrd="0" presId="urn:microsoft.com/office/officeart/2008/layout/VerticalCurvedList"/>
    <dgm:cxn modelId="{5ECDAF8E-629F-437D-88DC-419CCE312C54}" type="presParOf" srcId="{3A316139-F5BB-40BB-8B4B-5738C89D1FCB}" destId="{0D3A8492-0C87-4824-9E26-EFD87C4A66A1}" srcOrd="0" destOrd="0" presId="urn:microsoft.com/office/officeart/2008/layout/VerticalCurvedList"/>
    <dgm:cxn modelId="{7300AF42-BF74-4775-911F-3F0F7EB8BB94}" type="presParOf" srcId="{4DEE34CD-9E05-4EAE-892E-DCDFE68F18C2}" destId="{4BF66FA4-D128-4B7F-8F0A-3AA21A070026}" srcOrd="11" destOrd="0" presId="urn:microsoft.com/office/officeart/2008/layout/VerticalCurvedList"/>
    <dgm:cxn modelId="{FD106286-2D93-4565-94EB-4DA549815210}" type="presParOf" srcId="{4DEE34CD-9E05-4EAE-892E-DCDFE68F18C2}" destId="{EDA740CB-221E-4CA7-8AFF-A6D9FB3F456D}" srcOrd="12" destOrd="0" presId="urn:microsoft.com/office/officeart/2008/layout/VerticalCurvedList"/>
    <dgm:cxn modelId="{7FEC121B-70A4-404D-B6E3-FCD0DFB0D132}" type="presParOf" srcId="{EDA740CB-221E-4CA7-8AFF-A6D9FB3F456D}" destId="{D8FCDA30-7F6C-40CF-AE78-D3C2463B4408}" srcOrd="0" destOrd="0" presId="urn:microsoft.com/office/officeart/2008/layout/VerticalCurvedList"/>
    <dgm:cxn modelId="{FDF50576-E211-4A9B-9E21-5F8AB3F5A2D4}" type="presParOf" srcId="{4DEE34CD-9E05-4EAE-892E-DCDFE68F18C2}" destId="{85B66EBA-C045-44F4-B4FB-CC462CCF05EE}" srcOrd="13" destOrd="0" presId="urn:microsoft.com/office/officeart/2008/layout/VerticalCurvedList"/>
    <dgm:cxn modelId="{FB15E66A-163E-4252-AFA7-6DB0FDB091A9}" type="presParOf" srcId="{4DEE34CD-9E05-4EAE-892E-DCDFE68F18C2}" destId="{0C3BEF2C-4A44-41FC-85AF-B4342760539E}" srcOrd="14" destOrd="0" presId="urn:microsoft.com/office/officeart/2008/layout/VerticalCurvedList"/>
    <dgm:cxn modelId="{4E956D00-F927-4E25-8536-D8E5B9A6775F}" type="presParOf" srcId="{0C3BEF2C-4A44-41FC-85AF-B4342760539E}" destId="{789B16A4-6702-4D8A-8B3A-9A68C1617B77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6813A49-D63D-4CB6-BD9E-8210BEF873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C45A8E1-22C5-4ED3-8B4C-E4A1538E11B7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A573AFA6-7BFA-4826-A1FC-E2EDF5C1D954}" type="parTrans" cxnId="{367BB80F-D2A2-40D4-B4CE-6220A96C4E54}">
      <dgm:prSet/>
      <dgm:spPr/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110DCD61-7C94-40F4-98E1-A21CE67E7F0E}" type="sibTrans" cxnId="{367BB80F-D2A2-40D4-B4CE-6220A96C4E54}">
      <dgm:prSet/>
      <dgm:spPr>
        <a:solidFill>
          <a:srgbClr val="002E50"/>
        </a:solidFill>
        <a:ln>
          <a:noFill/>
        </a:ln>
      </dgm:spPr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D016C784-A624-4B5D-8D93-96F8437C6913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Main </a:t>
          </a:r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principles 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F1EDCA60-7714-4064-A579-93F0963BBC2B}" type="par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6E7E0739-EC5E-4542-BF62-EC40F5B09B7F}" type="sib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99B1E2E9-05C1-42CF-ADC7-707C5720F23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Conclusion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F99E6A0-8AF9-4709-B90C-989D0DDE7636}" type="parTrans" cxnId="{2BFB1F17-CF95-44D7-BCAE-3940EF28803A}">
      <dgm:prSet/>
      <dgm:spPr/>
      <dgm:t>
        <a:bodyPr/>
        <a:lstStyle/>
        <a:p>
          <a:endParaRPr lang="de-DE" sz="1200"/>
        </a:p>
      </dgm:t>
    </dgm:pt>
    <dgm:pt modelId="{01B7E39F-9E0C-46BD-8CE1-4F572EC20B84}" type="sibTrans" cxnId="{2BFB1F17-CF95-44D7-BCAE-3940EF28803A}">
      <dgm:prSet/>
      <dgm:spPr/>
      <dgm:t>
        <a:bodyPr/>
        <a:lstStyle/>
        <a:p>
          <a:endParaRPr lang="de-DE" sz="1200"/>
        </a:p>
      </dgm:t>
    </dgm:pt>
    <dgm:pt modelId="{A38D9F13-4DB4-4AA3-BDCE-F486F77FD89A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Package structure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95696DD6-3D45-4527-9CB7-911058F0D27A}" type="parTrans" cxnId="{9AEE7B4E-DCE1-4666-BA2A-3FBDE9A057E0}">
      <dgm:prSet/>
      <dgm:spPr/>
      <dgm:t>
        <a:bodyPr/>
        <a:lstStyle/>
        <a:p>
          <a:endParaRPr lang="de-DE" sz="1200"/>
        </a:p>
      </dgm:t>
    </dgm:pt>
    <dgm:pt modelId="{692AE4A8-5DA4-4333-BA79-AC755188C332}" type="sibTrans" cxnId="{9AEE7B4E-DCE1-4666-BA2A-3FBDE9A057E0}">
      <dgm:prSet/>
      <dgm:spPr/>
      <dgm:t>
        <a:bodyPr/>
        <a:lstStyle/>
        <a:p>
          <a:endParaRPr lang="de-DE" sz="1200"/>
        </a:p>
      </dgm:t>
    </dgm:pt>
    <dgm:pt modelId="{03DD70EB-6644-43E5-95A2-110AFC32452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What is the main idea behind </a:t>
          </a:r>
          <a:r>
            <a:rPr lang="en-US" sz="1800" b="0" i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?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2270F1E7-D8D8-4458-8B91-5267A96FE583}" type="parTrans" cxnId="{3CF1B10E-BA51-4788-B346-B7D3214E19F7}">
      <dgm:prSet/>
      <dgm:spPr/>
      <dgm:t>
        <a:bodyPr/>
        <a:lstStyle/>
        <a:p>
          <a:endParaRPr lang="de-DE" sz="1200"/>
        </a:p>
      </dgm:t>
    </dgm:pt>
    <dgm:pt modelId="{A591FAB5-0343-4367-9A00-DB92B6D41D95}" type="sibTrans" cxnId="{3CF1B10E-BA51-4788-B346-B7D3214E19F7}">
      <dgm:prSet/>
      <dgm:spPr/>
      <dgm:t>
        <a:bodyPr/>
        <a:lstStyle/>
        <a:p>
          <a:endParaRPr lang="de-DE" sz="1200"/>
        </a:p>
      </dgm:t>
    </dgm:pt>
    <dgm:pt modelId="{921F6591-1D8E-4C78-9C71-07183601AF9C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Programming examples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B58861C-645C-4847-B21D-906A2E5155FF}" type="parTrans" cxnId="{C89C293A-5D55-483B-894D-AD674717E0F2}">
      <dgm:prSet/>
      <dgm:spPr/>
      <dgm:t>
        <a:bodyPr/>
        <a:lstStyle/>
        <a:p>
          <a:endParaRPr lang="de-DE"/>
        </a:p>
      </dgm:t>
    </dgm:pt>
    <dgm:pt modelId="{AE07DBDA-105A-4F10-8676-ABAFFF92E59C}" type="sibTrans" cxnId="{C89C293A-5D55-483B-894D-AD674717E0F2}">
      <dgm:prSet/>
      <dgm:spPr/>
      <dgm:t>
        <a:bodyPr/>
        <a:lstStyle/>
        <a:p>
          <a:endParaRPr lang="de-DE"/>
        </a:p>
      </dgm:t>
    </dgm:pt>
    <dgm:pt modelId="{49067E17-F831-467A-90C2-E023EAEECF50}">
      <dgm:prSet phldrT="[Text]" custT="1"/>
      <dgm:spPr>
        <a:solidFill>
          <a:srgbClr val="1C2D51"/>
        </a:solidFill>
      </dgm:spPr>
      <dgm:t>
        <a:bodyPr/>
        <a:lstStyle/>
        <a:p>
          <a:r>
            <a:rPr lang="en-GB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Creating an own </a:t>
          </a:r>
          <a:r>
            <a:rPr lang="en-GB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GB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application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82A83052-765A-4EF7-8256-493BAB5E001C}" type="parTrans" cxnId="{29C7052B-3569-4DAB-94B9-DE1E87D19D26}">
      <dgm:prSet/>
      <dgm:spPr/>
      <dgm:t>
        <a:bodyPr/>
        <a:lstStyle/>
        <a:p>
          <a:endParaRPr lang="de-DE"/>
        </a:p>
      </dgm:t>
    </dgm:pt>
    <dgm:pt modelId="{C32E9FD2-CE6F-4A41-9E93-83F9FFE7BC6E}" type="sibTrans" cxnId="{29C7052B-3569-4DAB-94B9-DE1E87D19D26}">
      <dgm:prSet/>
      <dgm:spPr/>
      <dgm:t>
        <a:bodyPr/>
        <a:lstStyle/>
        <a:p>
          <a:endParaRPr lang="de-DE"/>
        </a:p>
      </dgm:t>
    </dgm:pt>
    <dgm:pt modelId="{BC20CBC0-BDED-4852-95E4-D74383D57390}" type="pres">
      <dgm:prSet presAssocID="{B6813A49-D63D-4CB6-BD9E-8210BEF8732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DEE34CD-9E05-4EAE-892E-DCDFE68F18C2}" type="pres">
      <dgm:prSet presAssocID="{B6813A49-D63D-4CB6-BD9E-8210BEF8732B}" presName="Name1" presStyleCnt="0"/>
      <dgm:spPr/>
    </dgm:pt>
    <dgm:pt modelId="{D0882D72-27DE-4720-B7F6-18E7B6AF2050}" type="pres">
      <dgm:prSet presAssocID="{B6813A49-D63D-4CB6-BD9E-8210BEF8732B}" presName="cycle" presStyleCnt="0"/>
      <dgm:spPr/>
    </dgm:pt>
    <dgm:pt modelId="{0FA0DB12-2E83-47D1-9317-A5196229707F}" type="pres">
      <dgm:prSet presAssocID="{B6813A49-D63D-4CB6-BD9E-8210BEF8732B}" presName="srcNode" presStyleLbl="node1" presStyleIdx="0" presStyleCnt="7"/>
      <dgm:spPr/>
    </dgm:pt>
    <dgm:pt modelId="{100E8889-8820-4F40-BD92-5CA8010DB304}" type="pres">
      <dgm:prSet presAssocID="{B6813A49-D63D-4CB6-BD9E-8210BEF8732B}" presName="conn" presStyleLbl="parChTrans1D2" presStyleIdx="0" presStyleCnt="1"/>
      <dgm:spPr/>
      <dgm:t>
        <a:bodyPr/>
        <a:lstStyle/>
        <a:p>
          <a:endParaRPr lang="de-DE"/>
        </a:p>
      </dgm:t>
    </dgm:pt>
    <dgm:pt modelId="{5D2F7B7E-4CBA-4AFE-B1BC-1294C2CED026}" type="pres">
      <dgm:prSet presAssocID="{B6813A49-D63D-4CB6-BD9E-8210BEF8732B}" presName="extraNode" presStyleLbl="node1" presStyleIdx="0" presStyleCnt="7"/>
      <dgm:spPr/>
    </dgm:pt>
    <dgm:pt modelId="{C956D72E-AB0A-486A-88F8-17287E77C9C0}" type="pres">
      <dgm:prSet presAssocID="{B6813A49-D63D-4CB6-BD9E-8210BEF8732B}" presName="dstNode" presStyleLbl="node1" presStyleIdx="0" presStyleCnt="7"/>
      <dgm:spPr/>
    </dgm:pt>
    <dgm:pt modelId="{6E0B8608-9CAE-4B83-B0A5-3D7FDC6E258F}" type="pres">
      <dgm:prSet presAssocID="{AC45A8E1-22C5-4ED3-8B4C-E4A1538E11B7}" presName="text_1" presStyleLbl="node1" presStyleIdx="0" presStyleCnt="7" custLinFactNeighborY="-731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7F31CEDD-5211-4547-8C06-32D406D2A2F9}" type="pres">
      <dgm:prSet presAssocID="{AC45A8E1-22C5-4ED3-8B4C-E4A1538E11B7}" presName="accent_1" presStyleCnt="0"/>
      <dgm:spPr/>
    </dgm:pt>
    <dgm:pt modelId="{CBFD9BEF-2C29-47DC-A1E5-B34CEE2B2C9E}" type="pres">
      <dgm:prSet presAssocID="{AC45A8E1-22C5-4ED3-8B4C-E4A1538E11B7}" presName="accentRepeatNode" presStyleLbl="solidFgAcc1" presStyleIdx="0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091B3EC-F3D9-4F4E-A795-EEAD0508367B}" type="pres">
      <dgm:prSet presAssocID="{03DD70EB-6644-43E5-95A2-110AFC32452D}" presName="text_2" presStyleLbl="node1" presStyleIdx="1" presStyleCnt="7" custLinFactNeighborY="-365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57E70E6B-7E57-4E6D-B867-6ED9A7569E0C}" type="pres">
      <dgm:prSet presAssocID="{03DD70EB-6644-43E5-95A2-110AFC32452D}" presName="accent_2" presStyleCnt="0"/>
      <dgm:spPr/>
    </dgm:pt>
    <dgm:pt modelId="{1952247A-4821-407F-B013-EEEB39F88C78}" type="pres">
      <dgm:prSet presAssocID="{03DD70EB-6644-43E5-95A2-110AFC32452D}" presName="accentRepeatNode" presStyleLbl="solidFgAcc1" presStyleIdx="1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EDBD1FC-5635-4256-9843-C4F21D5D2987}" type="pres">
      <dgm:prSet presAssocID="{A38D9F13-4DB4-4AA3-BDCE-F486F77FD89A}" presName="text_3" presStyleLbl="node1" presStyleIdx="2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676FEF8-FF84-479F-B110-DB12CCB468A2}" type="pres">
      <dgm:prSet presAssocID="{A38D9F13-4DB4-4AA3-BDCE-F486F77FD89A}" presName="accent_3" presStyleCnt="0"/>
      <dgm:spPr/>
    </dgm:pt>
    <dgm:pt modelId="{86FC79F2-DF18-487D-B562-E3BFD33701AF}" type="pres">
      <dgm:prSet presAssocID="{A38D9F13-4DB4-4AA3-BDCE-F486F77FD89A}" presName="accentRepeatNode" presStyleLbl="solidFgAcc1" presStyleIdx="2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AE111450-2127-4B78-BB35-4B9C56F44C7A}" type="pres">
      <dgm:prSet presAssocID="{D016C784-A624-4B5D-8D93-96F8437C6913}" presName="text_4" presStyleLbl="node1" presStyleIdx="3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4DFD25E-FF3A-4F13-A836-3D78AEBBCC2E}" type="pres">
      <dgm:prSet presAssocID="{D016C784-A624-4B5D-8D93-96F8437C6913}" presName="accent_4" presStyleCnt="0"/>
      <dgm:spPr/>
    </dgm:pt>
    <dgm:pt modelId="{0013BDED-379B-4FE3-86B6-E90587A69C4D}" type="pres">
      <dgm:prSet presAssocID="{D016C784-A624-4B5D-8D93-96F8437C6913}" presName="accentRepeatNode" presStyleLbl="solidFgAcc1" presStyleIdx="3" presStyleCnt="7"/>
      <dgm:spPr>
        <a:solidFill>
          <a:schemeClr val="bg1">
            <a:lumMod val="50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B19D4D3D-33F4-4595-BF14-EE5F19342D27}" type="pres">
      <dgm:prSet presAssocID="{49067E17-F831-467A-90C2-E023EAEECF50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A316139-F5BB-40BB-8B4B-5738C89D1FCB}" type="pres">
      <dgm:prSet presAssocID="{49067E17-F831-467A-90C2-E023EAEECF50}" presName="accent_5" presStyleCnt="0"/>
      <dgm:spPr/>
    </dgm:pt>
    <dgm:pt modelId="{0D3A8492-0C87-4824-9E26-EFD87C4A66A1}" type="pres">
      <dgm:prSet presAssocID="{49067E17-F831-467A-90C2-E023EAEECF50}" presName="accentRepeatNode" presStyleLbl="solidFgAcc1" presStyleIdx="4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4BF66FA4-D128-4B7F-8F0A-3AA21A070026}" type="pres">
      <dgm:prSet presAssocID="{921F6591-1D8E-4C78-9C71-07183601AF9C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DA740CB-221E-4CA7-8AFF-A6D9FB3F456D}" type="pres">
      <dgm:prSet presAssocID="{921F6591-1D8E-4C78-9C71-07183601AF9C}" presName="accent_6" presStyleCnt="0"/>
      <dgm:spPr/>
    </dgm:pt>
    <dgm:pt modelId="{D8FCDA30-7F6C-40CF-AE78-D3C2463B4408}" type="pres">
      <dgm:prSet presAssocID="{921F6591-1D8E-4C78-9C71-07183601AF9C}" presName="accentRepeatNode" presStyleLbl="solidFgAcc1" presStyleIdx="5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5B66EBA-C045-44F4-B4FB-CC462CCF05EE}" type="pres">
      <dgm:prSet presAssocID="{99B1E2E9-05C1-42CF-ADC7-707C5720F23D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C3BEF2C-4A44-41FC-85AF-B4342760539E}" type="pres">
      <dgm:prSet presAssocID="{99B1E2E9-05C1-42CF-ADC7-707C5720F23D}" presName="accent_7" presStyleCnt="0"/>
      <dgm:spPr/>
    </dgm:pt>
    <dgm:pt modelId="{789B16A4-6702-4D8A-8B3A-9A68C1617B77}" type="pres">
      <dgm:prSet presAssocID="{99B1E2E9-05C1-42CF-ADC7-707C5720F23D}" presName="accentRepeatNode" presStyleLbl="solidFgAcc1" presStyleIdx="6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</dgm:ptLst>
  <dgm:cxnLst>
    <dgm:cxn modelId="{367BB80F-D2A2-40D4-B4CE-6220A96C4E54}" srcId="{B6813A49-D63D-4CB6-BD9E-8210BEF8732B}" destId="{AC45A8E1-22C5-4ED3-8B4C-E4A1538E11B7}" srcOrd="0" destOrd="0" parTransId="{A573AFA6-7BFA-4826-A1FC-E2EDF5C1D954}" sibTransId="{110DCD61-7C94-40F4-98E1-A21CE67E7F0E}"/>
    <dgm:cxn modelId="{F5FCF5FC-635B-4171-9B1B-066190ECE521}" type="presOf" srcId="{D016C784-A624-4B5D-8D93-96F8437C6913}" destId="{AE111450-2127-4B78-BB35-4B9C56F44C7A}" srcOrd="0" destOrd="0" presId="urn:microsoft.com/office/officeart/2008/layout/VerticalCurvedList"/>
    <dgm:cxn modelId="{3CF1B10E-BA51-4788-B346-B7D3214E19F7}" srcId="{B6813A49-D63D-4CB6-BD9E-8210BEF8732B}" destId="{03DD70EB-6644-43E5-95A2-110AFC32452D}" srcOrd="1" destOrd="0" parTransId="{2270F1E7-D8D8-4458-8B91-5267A96FE583}" sibTransId="{A591FAB5-0343-4367-9A00-DB92B6D41D95}"/>
    <dgm:cxn modelId="{8A0C9B05-D5EF-4E81-965A-374947E8A135}" type="presOf" srcId="{AC45A8E1-22C5-4ED3-8B4C-E4A1538E11B7}" destId="{6E0B8608-9CAE-4B83-B0A5-3D7FDC6E258F}" srcOrd="0" destOrd="0" presId="urn:microsoft.com/office/officeart/2008/layout/VerticalCurvedList"/>
    <dgm:cxn modelId="{79EF27EB-1787-424A-9652-7FE14C031E53}" type="presOf" srcId="{03DD70EB-6644-43E5-95A2-110AFC32452D}" destId="{8091B3EC-F3D9-4F4E-A795-EEAD0508367B}" srcOrd="0" destOrd="0" presId="urn:microsoft.com/office/officeart/2008/layout/VerticalCurvedList"/>
    <dgm:cxn modelId="{3FD101F7-AEEE-4894-A7A6-DD4D510DFEDD}" type="presOf" srcId="{49067E17-F831-467A-90C2-E023EAEECF50}" destId="{B19D4D3D-33F4-4595-BF14-EE5F19342D27}" srcOrd="0" destOrd="0" presId="urn:microsoft.com/office/officeart/2008/layout/VerticalCurvedList"/>
    <dgm:cxn modelId="{2BFB1F17-CF95-44D7-BCAE-3940EF28803A}" srcId="{B6813A49-D63D-4CB6-BD9E-8210BEF8732B}" destId="{99B1E2E9-05C1-42CF-ADC7-707C5720F23D}" srcOrd="6" destOrd="0" parTransId="{EF99E6A0-8AF9-4709-B90C-989D0DDE7636}" sibTransId="{01B7E39F-9E0C-46BD-8CE1-4F572EC20B84}"/>
    <dgm:cxn modelId="{9AEE7B4E-DCE1-4666-BA2A-3FBDE9A057E0}" srcId="{B6813A49-D63D-4CB6-BD9E-8210BEF8732B}" destId="{A38D9F13-4DB4-4AA3-BDCE-F486F77FD89A}" srcOrd="2" destOrd="0" parTransId="{95696DD6-3D45-4527-9CB7-911058F0D27A}" sibTransId="{692AE4A8-5DA4-4333-BA79-AC755188C332}"/>
    <dgm:cxn modelId="{DEF4DF44-823A-4036-904F-FE28DEBE351D}" type="presOf" srcId="{B6813A49-D63D-4CB6-BD9E-8210BEF8732B}" destId="{BC20CBC0-BDED-4852-95E4-D74383D57390}" srcOrd="0" destOrd="0" presId="urn:microsoft.com/office/officeart/2008/layout/VerticalCurvedList"/>
    <dgm:cxn modelId="{A92F9ED9-5496-4400-BFF8-0AB01A7483CB}" type="presOf" srcId="{A38D9F13-4DB4-4AA3-BDCE-F486F77FD89A}" destId="{8EDBD1FC-5635-4256-9843-C4F21D5D2987}" srcOrd="0" destOrd="0" presId="urn:microsoft.com/office/officeart/2008/layout/VerticalCurvedList"/>
    <dgm:cxn modelId="{29C7052B-3569-4DAB-94B9-DE1E87D19D26}" srcId="{B6813A49-D63D-4CB6-BD9E-8210BEF8732B}" destId="{49067E17-F831-467A-90C2-E023EAEECF50}" srcOrd="4" destOrd="0" parTransId="{82A83052-765A-4EF7-8256-493BAB5E001C}" sibTransId="{C32E9FD2-CE6F-4A41-9E93-83F9FFE7BC6E}"/>
    <dgm:cxn modelId="{C89C293A-5D55-483B-894D-AD674717E0F2}" srcId="{B6813A49-D63D-4CB6-BD9E-8210BEF8732B}" destId="{921F6591-1D8E-4C78-9C71-07183601AF9C}" srcOrd="5" destOrd="0" parTransId="{EB58861C-645C-4847-B21D-906A2E5155FF}" sibTransId="{AE07DBDA-105A-4F10-8676-ABAFFF92E59C}"/>
    <dgm:cxn modelId="{92AC53CF-9701-4647-BEBC-9D92BA52D014}" type="presOf" srcId="{110DCD61-7C94-40F4-98E1-A21CE67E7F0E}" destId="{100E8889-8820-4F40-BD92-5CA8010DB304}" srcOrd="0" destOrd="0" presId="urn:microsoft.com/office/officeart/2008/layout/VerticalCurvedList"/>
    <dgm:cxn modelId="{34BA5E18-56BE-4E4E-88FA-B73471D769C4}" srcId="{B6813A49-D63D-4CB6-BD9E-8210BEF8732B}" destId="{D016C784-A624-4B5D-8D93-96F8437C6913}" srcOrd="3" destOrd="0" parTransId="{F1EDCA60-7714-4064-A579-93F0963BBC2B}" sibTransId="{6E7E0739-EC5E-4542-BF62-EC40F5B09B7F}"/>
    <dgm:cxn modelId="{9FE4C3BA-FDE6-4CA5-A6D4-97E16B338FDD}" type="presOf" srcId="{921F6591-1D8E-4C78-9C71-07183601AF9C}" destId="{4BF66FA4-D128-4B7F-8F0A-3AA21A070026}" srcOrd="0" destOrd="0" presId="urn:microsoft.com/office/officeart/2008/layout/VerticalCurvedList"/>
    <dgm:cxn modelId="{4902C2E7-E8A2-4C67-8CDF-CECF9C644B4D}" type="presOf" srcId="{99B1E2E9-05C1-42CF-ADC7-707C5720F23D}" destId="{85B66EBA-C045-44F4-B4FB-CC462CCF05EE}" srcOrd="0" destOrd="0" presId="urn:microsoft.com/office/officeart/2008/layout/VerticalCurvedList"/>
    <dgm:cxn modelId="{2D503F12-40A6-40CF-8B4F-DA151347AA99}" type="presParOf" srcId="{BC20CBC0-BDED-4852-95E4-D74383D57390}" destId="{4DEE34CD-9E05-4EAE-892E-DCDFE68F18C2}" srcOrd="0" destOrd="0" presId="urn:microsoft.com/office/officeart/2008/layout/VerticalCurvedList"/>
    <dgm:cxn modelId="{F905A33A-CA04-4E82-A5E5-351DAAF097C0}" type="presParOf" srcId="{4DEE34CD-9E05-4EAE-892E-DCDFE68F18C2}" destId="{D0882D72-27DE-4720-B7F6-18E7B6AF2050}" srcOrd="0" destOrd="0" presId="urn:microsoft.com/office/officeart/2008/layout/VerticalCurvedList"/>
    <dgm:cxn modelId="{E800E529-265B-4B77-A74E-5E11D25487A1}" type="presParOf" srcId="{D0882D72-27DE-4720-B7F6-18E7B6AF2050}" destId="{0FA0DB12-2E83-47D1-9317-A5196229707F}" srcOrd="0" destOrd="0" presId="urn:microsoft.com/office/officeart/2008/layout/VerticalCurvedList"/>
    <dgm:cxn modelId="{BF104BCF-812E-4925-AD8D-C9A2E0086BD4}" type="presParOf" srcId="{D0882D72-27DE-4720-B7F6-18E7B6AF2050}" destId="{100E8889-8820-4F40-BD92-5CA8010DB304}" srcOrd="1" destOrd="0" presId="urn:microsoft.com/office/officeart/2008/layout/VerticalCurvedList"/>
    <dgm:cxn modelId="{76C61991-9BF1-44EE-A7EB-17E561419A74}" type="presParOf" srcId="{D0882D72-27DE-4720-B7F6-18E7B6AF2050}" destId="{5D2F7B7E-4CBA-4AFE-B1BC-1294C2CED026}" srcOrd="2" destOrd="0" presId="urn:microsoft.com/office/officeart/2008/layout/VerticalCurvedList"/>
    <dgm:cxn modelId="{74C1817A-1B8E-4940-BC9D-8CEC053CE010}" type="presParOf" srcId="{D0882D72-27DE-4720-B7F6-18E7B6AF2050}" destId="{C956D72E-AB0A-486A-88F8-17287E77C9C0}" srcOrd="3" destOrd="0" presId="urn:microsoft.com/office/officeart/2008/layout/VerticalCurvedList"/>
    <dgm:cxn modelId="{DB711D17-F17C-4B42-A76C-8AD01B3B9F5F}" type="presParOf" srcId="{4DEE34CD-9E05-4EAE-892E-DCDFE68F18C2}" destId="{6E0B8608-9CAE-4B83-B0A5-3D7FDC6E258F}" srcOrd="1" destOrd="0" presId="urn:microsoft.com/office/officeart/2008/layout/VerticalCurvedList"/>
    <dgm:cxn modelId="{049190E8-F22D-4666-89B5-75AD0DDE3D29}" type="presParOf" srcId="{4DEE34CD-9E05-4EAE-892E-DCDFE68F18C2}" destId="{7F31CEDD-5211-4547-8C06-32D406D2A2F9}" srcOrd="2" destOrd="0" presId="urn:microsoft.com/office/officeart/2008/layout/VerticalCurvedList"/>
    <dgm:cxn modelId="{F2F55D4D-A183-423E-9F8E-50C6D7A69FCA}" type="presParOf" srcId="{7F31CEDD-5211-4547-8C06-32D406D2A2F9}" destId="{CBFD9BEF-2C29-47DC-A1E5-B34CEE2B2C9E}" srcOrd="0" destOrd="0" presId="urn:microsoft.com/office/officeart/2008/layout/VerticalCurvedList"/>
    <dgm:cxn modelId="{3F8BF8A8-C9C6-46E0-A685-20C64369C64F}" type="presParOf" srcId="{4DEE34CD-9E05-4EAE-892E-DCDFE68F18C2}" destId="{8091B3EC-F3D9-4F4E-A795-EEAD0508367B}" srcOrd="3" destOrd="0" presId="urn:microsoft.com/office/officeart/2008/layout/VerticalCurvedList"/>
    <dgm:cxn modelId="{9C1E1B9B-ED92-4DD2-84C9-D095057C26DD}" type="presParOf" srcId="{4DEE34CD-9E05-4EAE-892E-DCDFE68F18C2}" destId="{57E70E6B-7E57-4E6D-B867-6ED9A7569E0C}" srcOrd="4" destOrd="0" presId="urn:microsoft.com/office/officeart/2008/layout/VerticalCurvedList"/>
    <dgm:cxn modelId="{F8447A78-1739-405F-9BB3-0EA0D3A6B010}" type="presParOf" srcId="{57E70E6B-7E57-4E6D-B867-6ED9A7569E0C}" destId="{1952247A-4821-407F-B013-EEEB39F88C78}" srcOrd="0" destOrd="0" presId="urn:microsoft.com/office/officeart/2008/layout/VerticalCurvedList"/>
    <dgm:cxn modelId="{28205783-472E-4353-9F2B-09062ADC7BBC}" type="presParOf" srcId="{4DEE34CD-9E05-4EAE-892E-DCDFE68F18C2}" destId="{8EDBD1FC-5635-4256-9843-C4F21D5D2987}" srcOrd="5" destOrd="0" presId="urn:microsoft.com/office/officeart/2008/layout/VerticalCurvedList"/>
    <dgm:cxn modelId="{62B41D1E-CD73-498F-8209-F5E6BB3B3682}" type="presParOf" srcId="{4DEE34CD-9E05-4EAE-892E-DCDFE68F18C2}" destId="{C676FEF8-FF84-479F-B110-DB12CCB468A2}" srcOrd="6" destOrd="0" presId="urn:microsoft.com/office/officeart/2008/layout/VerticalCurvedList"/>
    <dgm:cxn modelId="{F641432F-006B-4617-BE9D-97D374FCF7F5}" type="presParOf" srcId="{C676FEF8-FF84-479F-B110-DB12CCB468A2}" destId="{86FC79F2-DF18-487D-B562-E3BFD33701AF}" srcOrd="0" destOrd="0" presId="urn:microsoft.com/office/officeart/2008/layout/VerticalCurvedList"/>
    <dgm:cxn modelId="{45623209-11E0-437A-8B94-7C1BC6691400}" type="presParOf" srcId="{4DEE34CD-9E05-4EAE-892E-DCDFE68F18C2}" destId="{AE111450-2127-4B78-BB35-4B9C56F44C7A}" srcOrd="7" destOrd="0" presId="urn:microsoft.com/office/officeart/2008/layout/VerticalCurvedList"/>
    <dgm:cxn modelId="{61F77702-BFE5-4947-8B78-EC4CB13DAF4F}" type="presParOf" srcId="{4DEE34CD-9E05-4EAE-892E-DCDFE68F18C2}" destId="{C4DFD25E-FF3A-4F13-A836-3D78AEBBCC2E}" srcOrd="8" destOrd="0" presId="urn:microsoft.com/office/officeart/2008/layout/VerticalCurvedList"/>
    <dgm:cxn modelId="{6A5FDCDF-0214-484E-B6CE-E487487A3EB7}" type="presParOf" srcId="{C4DFD25E-FF3A-4F13-A836-3D78AEBBCC2E}" destId="{0013BDED-379B-4FE3-86B6-E90587A69C4D}" srcOrd="0" destOrd="0" presId="urn:microsoft.com/office/officeart/2008/layout/VerticalCurvedList"/>
    <dgm:cxn modelId="{EB1A1FDE-B221-4F38-8836-6B0844C6730B}" type="presParOf" srcId="{4DEE34CD-9E05-4EAE-892E-DCDFE68F18C2}" destId="{B19D4D3D-33F4-4595-BF14-EE5F19342D27}" srcOrd="9" destOrd="0" presId="urn:microsoft.com/office/officeart/2008/layout/VerticalCurvedList"/>
    <dgm:cxn modelId="{28967C8B-BD46-498F-8158-B393FBCDE605}" type="presParOf" srcId="{4DEE34CD-9E05-4EAE-892E-DCDFE68F18C2}" destId="{3A316139-F5BB-40BB-8B4B-5738C89D1FCB}" srcOrd="10" destOrd="0" presId="urn:microsoft.com/office/officeart/2008/layout/VerticalCurvedList"/>
    <dgm:cxn modelId="{5ECDAF8E-629F-437D-88DC-419CCE312C54}" type="presParOf" srcId="{3A316139-F5BB-40BB-8B4B-5738C89D1FCB}" destId="{0D3A8492-0C87-4824-9E26-EFD87C4A66A1}" srcOrd="0" destOrd="0" presId="urn:microsoft.com/office/officeart/2008/layout/VerticalCurvedList"/>
    <dgm:cxn modelId="{7300AF42-BF74-4775-911F-3F0F7EB8BB94}" type="presParOf" srcId="{4DEE34CD-9E05-4EAE-892E-DCDFE68F18C2}" destId="{4BF66FA4-D128-4B7F-8F0A-3AA21A070026}" srcOrd="11" destOrd="0" presId="urn:microsoft.com/office/officeart/2008/layout/VerticalCurvedList"/>
    <dgm:cxn modelId="{FD106286-2D93-4565-94EB-4DA549815210}" type="presParOf" srcId="{4DEE34CD-9E05-4EAE-892E-DCDFE68F18C2}" destId="{EDA740CB-221E-4CA7-8AFF-A6D9FB3F456D}" srcOrd="12" destOrd="0" presId="urn:microsoft.com/office/officeart/2008/layout/VerticalCurvedList"/>
    <dgm:cxn modelId="{7FEC121B-70A4-404D-B6E3-FCD0DFB0D132}" type="presParOf" srcId="{EDA740CB-221E-4CA7-8AFF-A6D9FB3F456D}" destId="{D8FCDA30-7F6C-40CF-AE78-D3C2463B4408}" srcOrd="0" destOrd="0" presId="urn:microsoft.com/office/officeart/2008/layout/VerticalCurvedList"/>
    <dgm:cxn modelId="{FDF50576-E211-4A9B-9E21-5F8AB3F5A2D4}" type="presParOf" srcId="{4DEE34CD-9E05-4EAE-892E-DCDFE68F18C2}" destId="{85B66EBA-C045-44F4-B4FB-CC462CCF05EE}" srcOrd="13" destOrd="0" presId="urn:microsoft.com/office/officeart/2008/layout/VerticalCurvedList"/>
    <dgm:cxn modelId="{FB15E66A-163E-4252-AFA7-6DB0FDB091A9}" type="presParOf" srcId="{4DEE34CD-9E05-4EAE-892E-DCDFE68F18C2}" destId="{0C3BEF2C-4A44-41FC-85AF-B4342760539E}" srcOrd="14" destOrd="0" presId="urn:microsoft.com/office/officeart/2008/layout/VerticalCurvedList"/>
    <dgm:cxn modelId="{4E956D00-F927-4E25-8536-D8E5B9A6775F}" type="presParOf" srcId="{0C3BEF2C-4A44-41FC-85AF-B4342760539E}" destId="{789B16A4-6702-4D8A-8B3A-9A68C1617B77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6813A49-D63D-4CB6-BD9E-8210BEF873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C45A8E1-22C5-4ED3-8B4C-E4A1538E11B7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A573AFA6-7BFA-4826-A1FC-E2EDF5C1D954}" type="parTrans" cxnId="{367BB80F-D2A2-40D4-B4CE-6220A96C4E54}">
      <dgm:prSet/>
      <dgm:spPr/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110DCD61-7C94-40F4-98E1-A21CE67E7F0E}" type="sibTrans" cxnId="{367BB80F-D2A2-40D4-B4CE-6220A96C4E54}">
      <dgm:prSet/>
      <dgm:spPr>
        <a:solidFill>
          <a:srgbClr val="002E50"/>
        </a:solidFill>
        <a:ln>
          <a:noFill/>
        </a:ln>
      </dgm:spPr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D016C784-A624-4B5D-8D93-96F8437C6913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Main </a:t>
          </a:r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principles 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F1EDCA60-7714-4064-A579-93F0963BBC2B}" type="par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6E7E0739-EC5E-4542-BF62-EC40F5B09B7F}" type="sib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99B1E2E9-05C1-42CF-ADC7-707C5720F23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Conclusion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F99E6A0-8AF9-4709-B90C-989D0DDE7636}" type="parTrans" cxnId="{2BFB1F17-CF95-44D7-BCAE-3940EF28803A}">
      <dgm:prSet/>
      <dgm:spPr/>
      <dgm:t>
        <a:bodyPr/>
        <a:lstStyle/>
        <a:p>
          <a:endParaRPr lang="de-DE" sz="1200"/>
        </a:p>
      </dgm:t>
    </dgm:pt>
    <dgm:pt modelId="{01B7E39F-9E0C-46BD-8CE1-4F572EC20B84}" type="sibTrans" cxnId="{2BFB1F17-CF95-44D7-BCAE-3940EF28803A}">
      <dgm:prSet/>
      <dgm:spPr/>
      <dgm:t>
        <a:bodyPr/>
        <a:lstStyle/>
        <a:p>
          <a:endParaRPr lang="de-DE" sz="1200"/>
        </a:p>
      </dgm:t>
    </dgm:pt>
    <dgm:pt modelId="{A38D9F13-4DB4-4AA3-BDCE-F486F77FD89A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Package structure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95696DD6-3D45-4527-9CB7-911058F0D27A}" type="parTrans" cxnId="{9AEE7B4E-DCE1-4666-BA2A-3FBDE9A057E0}">
      <dgm:prSet/>
      <dgm:spPr/>
      <dgm:t>
        <a:bodyPr/>
        <a:lstStyle/>
        <a:p>
          <a:endParaRPr lang="de-DE" sz="1200"/>
        </a:p>
      </dgm:t>
    </dgm:pt>
    <dgm:pt modelId="{692AE4A8-5DA4-4333-BA79-AC755188C332}" type="sibTrans" cxnId="{9AEE7B4E-DCE1-4666-BA2A-3FBDE9A057E0}">
      <dgm:prSet/>
      <dgm:spPr/>
      <dgm:t>
        <a:bodyPr/>
        <a:lstStyle/>
        <a:p>
          <a:endParaRPr lang="de-DE" sz="1200"/>
        </a:p>
      </dgm:t>
    </dgm:pt>
    <dgm:pt modelId="{03DD70EB-6644-43E5-95A2-110AFC32452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What is the main idea behind </a:t>
          </a:r>
          <a:r>
            <a:rPr lang="en-US" sz="1800" b="0" i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?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2270F1E7-D8D8-4458-8B91-5267A96FE583}" type="parTrans" cxnId="{3CF1B10E-BA51-4788-B346-B7D3214E19F7}">
      <dgm:prSet/>
      <dgm:spPr/>
      <dgm:t>
        <a:bodyPr/>
        <a:lstStyle/>
        <a:p>
          <a:endParaRPr lang="de-DE" sz="1200"/>
        </a:p>
      </dgm:t>
    </dgm:pt>
    <dgm:pt modelId="{A591FAB5-0343-4367-9A00-DB92B6D41D95}" type="sibTrans" cxnId="{3CF1B10E-BA51-4788-B346-B7D3214E19F7}">
      <dgm:prSet/>
      <dgm:spPr/>
      <dgm:t>
        <a:bodyPr/>
        <a:lstStyle/>
        <a:p>
          <a:endParaRPr lang="de-DE" sz="1200"/>
        </a:p>
      </dgm:t>
    </dgm:pt>
    <dgm:pt modelId="{921F6591-1D8E-4C78-9C71-07183601AF9C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Programming examples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B58861C-645C-4847-B21D-906A2E5155FF}" type="parTrans" cxnId="{C89C293A-5D55-483B-894D-AD674717E0F2}">
      <dgm:prSet/>
      <dgm:spPr/>
      <dgm:t>
        <a:bodyPr/>
        <a:lstStyle/>
        <a:p>
          <a:endParaRPr lang="de-DE"/>
        </a:p>
      </dgm:t>
    </dgm:pt>
    <dgm:pt modelId="{AE07DBDA-105A-4F10-8676-ABAFFF92E59C}" type="sibTrans" cxnId="{C89C293A-5D55-483B-894D-AD674717E0F2}">
      <dgm:prSet/>
      <dgm:spPr/>
      <dgm:t>
        <a:bodyPr/>
        <a:lstStyle/>
        <a:p>
          <a:endParaRPr lang="de-DE"/>
        </a:p>
      </dgm:t>
    </dgm:pt>
    <dgm:pt modelId="{49067E17-F831-467A-90C2-E023EAEECF50}">
      <dgm:prSet phldrT="[Text]" custT="1"/>
      <dgm:spPr>
        <a:solidFill>
          <a:srgbClr val="1C2D51"/>
        </a:solidFill>
      </dgm:spPr>
      <dgm:t>
        <a:bodyPr/>
        <a:lstStyle/>
        <a:p>
          <a:r>
            <a:rPr lang="en-GB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Creating an own </a:t>
          </a:r>
          <a:r>
            <a:rPr lang="en-GB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GB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application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82A83052-765A-4EF7-8256-493BAB5E001C}" type="parTrans" cxnId="{29C7052B-3569-4DAB-94B9-DE1E87D19D26}">
      <dgm:prSet/>
      <dgm:spPr/>
      <dgm:t>
        <a:bodyPr/>
        <a:lstStyle/>
        <a:p>
          <a:endParaRPr lang="de-DE"/>
        </a:p>
      </dgm:t>
    </dgm:pt>
    <dgm:pt modelId="{C32E9FD2-CE6F-4A41-9E93-83F9FFE7BC6E}" type="sibTrans" cxnId="{29C7052B-3569-4DAB-94B9-DE1E87D19D26}">
      <dgm:prSet/>
      <dgm:spPr/>
      <dgm:t>
        <a:bodyPr/>
        <a:lstStyle/>
        <a:p>
          <a:endParaRPr lang="de-DE"/>
        </a:p>
      </dgm:t>
    </dgm:pt>
    <dgm:pt modelId="{BC20CBC0-BDED-4852-95E4-D74383D57390}" type="pres">
      <dgm:prSet presAssocID="{B6813A49-D63D-4CB6-BD9E-8210BEF8732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DEE34CD-9E05-4EAE-892E-DCDFE68F18C2}" type="pres">
      <dgm:prSet presAssocID="{B6813A49-D63D-4CB6-BD9E-8210BEF8732B}" presName="Name1" presStyleCnt="0"/>
      <dgm:spPr/>
    </dgm:pt>
    <dgm:pt modelId="{D0882D72-27DE-4720-B7F6-18E7B6AF2050}" type="pres">
      <dgm:prSet presAssocID="{B6813A49-D63D-4CB6-BD9E-8210BEF8732B}" presName="cycle" presStyleCnt="0"/>
      <dgm:spPr/>
    </dgm:pt>
    <dgm:pt modelId="{0FA0DB12-2E83-47D1-9317-A5196229707F}" type="pres">
      <dgm:prSet presAssocID="{B6813A49-D63D-4CB6-BD9E-8210BEF8732B}" presName="srcNode" presStyleLbl="node1" presStyleIdx="0" presStyleCnt="7"/>
      <dgm:spPr/>
    </dgm:pt>
    <dgm:pt modelId="{100E8889-8820-4F40-BD92-5CA8010DB304}" type="pres">
      <dgm:prSet presAssocID="{B6813A49-D63D-4CB6-BD9E-8210BEF8732B}" presName="conn" presStyleLbl="parChTrans1D2" presStyleIdx="0" presStyleCnt="1"/>
      <dgm:spPr/>
      <dgm:t>
        <a:bodyPr/>
        <a:lstStyle/>
        <a:p>
          <a:endParaRPr lang="de-DE"/>
        </a:p>
      </dgm:t>
    </dgm:pt>
    <dgm:pt modelId="{5D2F7B7E-4CBA-4AFE-B1BC-1294C2CED026}" type="pres">
      <dgm:prSet presAssocID="{B6813A49-D63D-4CB6-BD9E-8210BEF8732B}" presName="extraNode" presStyleLbl="node1" presStyleIdx="0" presStyleCnt="7"/>
      <dgm:spPr/>
    </dgm:pt>
    <dgm:pt modelId="{C956D72E-AB0A-486A-88F8-17287E77C9C0}" type="pres">
      <dgm:prSet presAssocID="{B6813A49-D63D-4CB6-BD9E-8210BEF8732B}" presName="dstNode" presStyleLbl="node1" presStyleIdx="0" presStyleCnt="7"/>
      <dgm:spPr/>
    </dgm:pt>
    <dgm:pt modelId="{6E0B8608-9CAE-4B83-B0A5-3D7FDC6E258F}" type="pres">
      <dgm:prSet presAssocID="{AC45A8E1-22C5-4ED3-8B4C-E4A1538E11B7}" presName="text_1" presStyleLbl="node1" presStyleIdx="0" presStyleCnt="7" custLinFactNeighborY="-731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7F31CEDD-5211-4547-8C06-32D406D2A2F9}" type="pres">
      <dgm:prSet presAssocID="{AC45A8E1-22C5-4ED3-8B4C-E4A1538E11B7}" presName="accent_1" presStyleCnt="0"/>
      <dgm:spPr/>
    </dgm:pt>
    <dgm:pt modelId="{CBFD9BEF-2C29-47DC-A1E5-B34CEE2B2C9E}" type="pres">
      <dgm:prSet presAssocID="{AC45A8E1-22C5-4ED3-8B4C-E4A1538E11B7}" presName="accentRepeatNode" presStyleLbl="solidFgAcc1" presStyleIdx="0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091B3EC-F3D9-4F4E-A795-EEAD0508367B}" type="pres">
      <dgm:prSet presAssocID="{03DD70EB-6644-43E5-95A2-110AFC32452D}" presName="text_2" presStyleLbl="node1" presStyleIdx="1" presStyleCnt="7" custLinFactNeighborY="-365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57E70E6B-7E57-4E6D-B867-6ED9A7569E0C}" type="pres">
      <dgm:prSet presAssocID="{03DD70EB-6644-43E5-95A2-110AFC32452D}" presName="accent_2" presStyleCnt="0"/>
      <dgm:spPr/>
    </dgm:pt>
    <dgm:pt modelId="{1952247A-4821-407F-B013-EEEB39F88C78}" type="pres">
      <dgm:prSet presAssocID="{03DD70EB-6644-43E5-95A2-110AFC32452D}" presName="accentRepeatNode" presStyleLbl="solidFgAcc1" presStyleIdx="1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EDBD1FC-5635-4256-9843-C4F21D5D2987}" type="pres">
      <dgm:prSet presAssocID="{A38D9F13-4DB4-4AA3-BDCE-F486F77FD89A}" presName="text_3" presStyleLbl="node1" presStyleIdx="2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676FEF8-FF84-479F-B110-DB12CCB468A2}" type="pres">
      <dgm:prSet presAssocID="{A38D9F13-4DB4-4AA3-BDCE-F486F77FD89A}" presName="accent_3" presStyleCnt="0"/>
      <dgm:spPr/>
    </dgm:pt>
    <dgm:pt modelId="{86FC79F2-DF18-487D-B562-E3BFD33701AF}" type="pres">
      <dgm:prSet presAssocID="{A38D9F13-4DB4-4AA3-BDCE-F486F77FD89A}" presName="accentRepeatNode" presStyleLbl="solidFgAcc1" presStyleIdx="2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AE111450-2127-4B78-BB35-4B9C56F44C7A}" type="pres">
      <dgm:prSet presAssocID="{D016C784-A624-4B5D-8D93-96F8437C6913}" presName="text_4" presStyleLbl="node1" presStyleIdx="3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4DFD25E-FF3A-4F13-A836-3D78AEBBCC2E}" type="pres">
      <dgm:prSet presAssocID="{D016C784-A624-4B5D-8D93-96F8437C6913}" presName="accent_4" presStyleCnt="0"/>
      <dgm:spPr/>
    </dgm:pt>
    <dgm:pt modelId="{0013BDED-379B-4FE3-86B6-E90587A69C4D}" type="pres">
      <dgm:prSet presAssocID="{D016C784-A624-4B5D-8D93-96F8437C6913}" presName="accentRepeatNode" presStyleLbl="solidFgAcc1" presStyleIdx="3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B19D4D3D-33F4-4595-BF14-EE5F19342D27}" type="pres">
      <dgm:prSet presAssocID="{49067E17-F831-467A-90C2-E023EAEECF50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A316139-F5BB-40BB-8B4B-5738C89D1FCB}" type="pres">
      <dgm:prSet presAssocID="{49067E17-F831-467A-90C2-E023EAEECF50}" presName="accent_5" presStyleCnt="0"/>
      <dgm:spPr/>
    </dgm:pt>
    <dgm:pt modelId="{0D3A8492-0C87-4824-9E26-EFD87C4A66A1}" type="pres">
      <dgm:prSet presAssocID="{49067E17-F831-467A-90C2-E023EAEECF50}" presName="accentRepeatNode" presStyleLbl="solidFgAcc1" presStyleIdx="4" presStyleCnt="7"/>
      <dgm:spPr>
        <a:solidFill>
          <a:schemeClr val="bg1">
            <a:lumMod val="50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4BF66FA4-D128-4B7F-8F0A-3AA21A070026}" type="pres">
      <dgm:prSet presAssocID="{921F6591-1D8E-4C78-9C71-07183601AF9C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DA740CB-221E-4CA7-8AFF-A6D9FB3F456D}" type="pres">
      <dgm:prSet presAssocID="{921F6591-1D8E-4C78-9C71-07183601AF9C}" presName="accent_6" presStyleCnt="0"/>
      <dgm:spPr/>
    </dgm:pt>
    <dgm:pt modelId="{D8FCDA30-7F6C-40CF-AE78-D3C2463B4408}" type="pres">
      <dgm:prSet presAssocID="{921F6591-1D8E-4C78-9C71-07183601AF9C}" presName="accentRepeatNode" presStyleLbl="solidFgAcc1" presStyleIdx="5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5B66EBA-C045-44F4-B4FB-CC462CCF05EE}" type="pres">
      <dgm:prSet presAssocID="{99B1E2E9-05C1-42CF-ADC7-707C5720F23D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C3BEF2C-4A44-41FC-85AF-B4342760539E}" type="pres">
      <dgm:prSet presAssocID="{99B1E2E9-05C1-42CF-ADC7-707C5720F23D}" presName="accent_7" presStyleCnt="0"/>
      <dgm:spPr/>
    </dgm:pt>
    <dgm:pt modelId="{789B16A4-6702-4D8A-8B3A-9A68C1617B77}" type="pres">
      <dgm:prSet presAssocID="{99B1E2E9-05C1-42CF-ADC7-707C5720F23D}" presName="accentRepeatNode" presStyleLbl="solidFgAcc1" presStyleIdx="6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</dgm:ptLst>
  <dgm:cxnLst>
    <dgm:cxn modelId="{367BB80F-D2A2-40D4-B4CE-6220A96C4E54}" srcId="{B6813A49-D63D-4CB6-BD9E-8210BEF8732B}" destId="{AC45A8E1-22C5-4ED3-8B4C-E4A1538E11B7}" srcOrd="0" destOrd="0" parTransId="{A573AFA6-7BFA-4826-A1FC-E2EDF5C1D954}" sibTransId="{110DCD61-7C94-40F4-98E1-A21CE67E7F0E}"/>
    <dgm:cxn modelId="{F5FCF5FC-635B-4171-9B1B-066190ECE521}" type="presOf" srcId="{D016C784-A624-4B5D-8D93-96F8437C6913}" destId="{AE111450-2127-4B78-BB35-4B9C56F44C7A}" srcOrd="0" destOrd="0" presId="urn:microsoft.com/office/officeart/2008/layout/VerticalCurvedList"/>
    <dgm:cxn modelId="{3CF1B10E-BA51-4788-B346-B7D3214E19F7}" srcId="{B6813A49-D63D-4CB6-BD9E-8210BEF8732B}" destId="{03DD70EB-6644-43E5-95A2-110AFC32452D}" srcOrd="1" destOrd="0" parTransId="{2270F1E7-D8D8-4458-8B91-5267A96FE583}" sibTransId="{A591FAB5-0343-4367-9A00-DB92B6D41D95}"/>
    <dgm:cxn modelId="{8A0C9B05-D5EF-4E81-965A-374947E8A135}" type="presOf" srcId="{AC45A8E1-22C5-4ED3-8B4C-E4A1538E11B7}" destId="{6E0B8608-9CAE-4B83-B0A5-3D7FDC6E258F}" srcOrd="0" destOrd="0" presId="urn:microsoft.com/office/officeart/2008/layout/VerticalCurvedList"/>
    <dgm:cxn modelId="{79EF27EB-1787-424A-9652-7FE14C031E53}" type="presOf" srcId="{03DD70EB-6644-43E5-95A2-110AFC32452D}" destId="{8091B3EC-F3D9-4F4E-A795-EEAD0508367B}" srcOrd="0" destOrd="0" presId="urn:microsoft.com/office/officeart/2008/layout/VerticalCurvedList"/>
    <dgm:cxn modelId="{3FD101F7-AEEE-4894-A7A6-DD4D510DFEDD}" type="presOf" srcId="{49067E17-F831-467A-90C2-E023EAEECF50}" destId="{B19D4D3D-33F4-4595-BF14-EE5F19342D27}" srcOrd="0" destOrd="0" presId="urn:microsoft.com/office/officeart/2008/layout/VerticalCurvedList"/>
    <dgm:cxn modelId="{2BFB1F17-CF95-44D7-BCAE-3940EF28803A}" srcId="{B6813A49-D63D-4CB6-BD9E-8210BEF8732B}" destId="{99B1E2E9-05C1-42CF-ADC7-707C5720F23D}" srcOrd="6" destOrd="0" parTransId="{EF99E6A0-8AF9-4709-B90C-989D0DDE7636}" sibTransId="{01B7E39F-9E0C-46BD-8CE1-4F572EC20B84}"/>
    <dgm:cxn modelId="{9AEE7B4E-DCE1-4666-BA2A-3FBDE9A057E0}" srcId="{B6813A49-D63D-4CB6-BD9E-8210BEF8732B}" destId="{A38D9F13-4DB4-4AA3-BDCE-F486F77FD89A}" srcOrd="2" destOrd="0" parTransId="{95696DD6-3D45-4527-9CB7-911058F0D27A}" sibTransId="{692AE4A8-5DA4-4333-BA79-AC755188C332}"/>
    <dgm:cxn modelId="{DEF4DF44-823A-4036-904F-FE28DEBE351D}" type="presOf" srcId="{B6813A49-D63D-4CB6-BD9E-8210BEF8732B}" destId="{BC20CBC0-BDED-4852-95E4-D74383D57390}" srcOrd="0" destOrd="0" presId="urn:microsoft.com/office/officeart/2008/layout/VerticalCurvedList"/>
    <dgm:cxn modelId="{A92F9ED9-5496-4400-BFF8-0AB01A7483CB}" type="presOf" srcId="{A38D9F13-4DB4-4AA3-BDCE-F486F77FD89A}" destId="{8EDBD1FC-5635-4256-9843-C4F21D5D2987}" srcOrd="0" destOrd="0" presId="urn:microsoft.com/office/officeart/2008/layout/VerticalCurvedList"/>
    <dgm:cxn modelId="{29C7052B-3569-4DAB-94B9-DE1E87D19D26}" srcId="{B6813A49-D63D-4CB6-BD9E-8210BEF8732B}" destId="{49067E17-F831-467A-90C2-E023EAEECF50}" srcOrd="4" destOrd="0" parTransId="{82A83052-765A-4EF7-8256-493BAB5E001C}" sibTransId="{C32E9FD2-CE6F-4A41-9E93-83F9FFE7BC6E}"/>
    <dgm:cxn modelId="{C89C293A-5D55-483B-894D-AD674717E0F2}" srcId="{B6813A49-D63D-4CB6-BD9E-8210BEF8732B}" destId="{921F6591-1D8E-4C78-9C71-07183601AF9C}" srcOrd="5" destOrd="0" parTransId="{EB58861C-645C-4847-B21D-906A2E5155FF}" sibTransId="{AE07DBDA-105A-4F10-8676-ABAFFF92E59C}"/>
    <dgm:cxn modelId="{92AC53CF-9701-4647-BEBC-9D92BA52D014}" type="presOf" srcId="{110DCD61-7C94-40F4-98E1-A21CE67E7F0E}" destId="{100E8889-8820-4F40-BD92-5CA8010DB304}" srcOrd="0" destOrd="0" presId="urn:microsoft.com/office/officeart/2008/layout/VerticalCurvedList"/>
    <dgm:cxn modelId="{34BA5E18-56BE-4E4E-88FA-B73471D769C4}" srcId="{B6813A49-D63D-4CB6-BD9E-8210BEF8732B}" destId="{D016C784-A624-4B5D-8D93-96F8437C6913}" srcOrd="3" destOrd="0" parTransId="{F1EDCA60-7714-4064-A579-93F0963BBC2B}" sibTransId="{6E7E0739-EC5E-4542-BF62-EC40F5B09B7F}"/>
    <dgm:cxn modelId="{9FE4C3BA-FDE6-4CA5-A6D4-97E16B338FDD}" type="presOf" srcId="{921F6591-1D8E-4C78-9C71-07183601AF9C}" destId="{4BF66FA4-D128-4B7F-8F0A-3AA21A070026}" srcOrd="0" destOrd="0" presId="urn:microsoft.com/office/officeart/2008/layout/VerticalCurvedList"/>
    <dgm:cxn modelId="{4902C2E7-E8A2-4C67-8CDF-CECF9C644B4D}" type="presOf" srcId="{99B1E2E9-05C1-42CF-ADC7-707C5720F23D}" destId="{85B66EBA-C045-44F4-B4FB-CC462CCF05EE}" srcOrd="0" destOrd="0" presId="urn:microsoft.com/office/officeart/2008/layout/VerticalCurvedList"/>
    <dgm:cxn modelId="{2D503F12-40A6-40CF-8B4F-DA151347AA99}" type="presParOf" srcId="{BC20CBC0-BDED-4852-95E4-D74383D57390}" destId="{4DEE34CD-9E05-4EAE-892E-DCDFE68F18C2}" srcOrd="0" destOrd="0" presId="urn:microsoft.com/office/officeart/2008/layout/VerticalCurvedList"/>
    <dgm:cxn modelId="{F905A33A-CA04-4E82-A5E5-351DAAF097C0}" type="presParOf" srcId="{4DEE34CD-9E05-4EAE-892E-DCDFE68F18C2}" destId="{D0882D72-27DE-4720-B7F6-18E7B6AF2050}" srcOrd="0" destOrd="0" presId="urn:microsoft.com/office/officeart/2008/layout/VerticalCurvedList"/>
    <dgm:cxn modelId="{E800E529-265B-4B77-A74E-5E11D25487A1}" type="presParOf" srcId="{D0882D72-27DE-4720-B7F6-18E7B6AF2050}" destId="{0FA0DB12-2E83-47D1-9317-A5196229707F}" srcOrd="0" destOrd="0" presId="urn:microsoft.com/office/officeart/2008/layout/VerticalCurvedList"/>
    <dgm:cxn modelId="{BF104BCF-812E-4925-AD8D-C9A2E0086BD4}" type="presParOf" srcId="{D0882D72-27DE-4720-B7F6-18E7B6AF2050}" destId="{100E8889-8820-4F40-BD92-5CA8010DB304}" srcOrd="1" destOrd="0" presId="urn:microsoft.com/office/officeart/2008/layout/VerticalCurvedList"/>
    <dgm:cxn modelId="{76C61991-9BF1-44EE-A7EB-17E561419A74}" type="presParOf" srcId="{D0882D72-27DE-4720-B7F6-18E7B6AF2050}" destId="{5D2F7B7E-4CBA-4AFE-B1BC-1294C2CED026}" srcOrd="2" destOrd="0" presId="urn:microsoft.com/office/officeart/2008/layout/VerticalCurvedList"/>
    <dgm:cxn modelId="{74C1817A-1B8E-4940-BC9D-8CEC053CE010}" type="presParOf" srcId="{D0882D72-27DE-4720-B7F6-18E7B6AF2050}" destId="{C956D72E-AB0A-486A-88F8-17287E77C9C0}" srcOrd="3" destOrd="0" presId="urn:microsoft.com/office/officeart/2008/layout/VerticalCurvedList"/>
    <dgm:cxn modelId="{DB711D17-F17C-4B42-A76C-8AD01B3B9F5F}" type="presParOf" srcId="{4DEE34CD-9E05-4EAE-892E-DCDFE68F18C2}" destId="{6E0B8608-9CAE-4B83-B0A5-3D7FDC6E258F}" srcOrd="1" destOrd="0" presId="urn:microsoft.com/office/officeart/2008/layout/VerticalCurvedList"/>
    <dgm:cxn modelId="{049190E8-F22D-4666-89B5-75AD0DDE3D29}" type="presParOf" srcId="{4DEE34CD-9E05-4EAE-892E-DCDFE68F18C2}" destId="{7F31CEDD-5211-4547-8C06-32D406D2A2F9}" srcOrd="2" destOrd="0" presId="urn:microsoft.com/office/officeart/2008/layout/VerticalCurvedList"/>
    <dgm:cxn modelId="{F2F55D4D-A183-423E-9F8E-50C6D7A69FCA}" type="presParOf" srcId="{7F31CEDD-5211-4547-8C06-32D406D2A2F9}" destId="{CBFD9BEF-2C29-47DC-A1E5-B34CEE2B2C9E}" srcOrd="0" destOrd="0" presId="urn:microsoft.com/office/officeart/2008/layout/VerticalCurvedList"/>
    <dgm:cxn modelId="{3F8BF8A8-C9C6-46E0-A685-20C64369C64F}" type="presParOf" srcId="{4DEE34CD-9E05-4EAE-892E-DCDFE68F18C2}" destId="{8091B3EC-F3D9-4F4E-A795-EEAD0508367B}" srcOrd="3" destOrd="0" presId="urn:microsoft.com/office/officeart/2008/layout/VerticalCurvedList"/>
    <dgm:cxn modelId="{9C1E1B9B-ED92-4DD2-84C9-D095057C26DD}" type="presParOf" srcId="{4DEE34CD-9E05-4EAE-892E-DCDFE68F18C2}" destId="{57E70E6B-7E57-4E6D-B867-6ED9A7569E0C}" srcOrd="4" destOrd="0" presId="urn:microsoft.com/office/officeart/2008/layout/VerticalCurvedList"/>
    <dgm:cxn modelId="{F8447A78-1739-405F-9BB3-0EA0D3A6B010}" type="presParOf" srcId="{57E70E6B-7E57-4E6D-B867-6ED9A7569E0C}" destId="{1952247A-4821-407F-B013-EEEB39F88C78}" srcOrd="0" destOrd="0" presId="urn:microsoft.com/office/officeart/2008/layout/VerticalCurvedList"/>
    <dgm:cxn modelId="{28205783-472E-4353-9F2B-09062ADC7BBC}" type="presParOf" srcId="{4DEE34CD-9E05-4EAE-892E-DCDFE68F18C2}" destId="{8EDBD1FC-5635-4256-9843-C4F21D5D2987}" srcOrd="5" destOrd="0" presId="urn:microsoft.com/office/officeart/2008/layout/VerticalCurvedList"/>
    <dgm:cxn modelId="{62B41D1E-CD73-498F-8209-F5E6BB3B3682}" type="presParOf" srcId="{4DEE34CD-9E05-4EAE-892E-DCDFE68F18C2}" destId="{C676FEF8-FF84-479F-B110-DB12CCB468A2}" srcOrd="6" destOrd="0" presId="urn:microsoft.com/office/officeart/2008/layout/VerticalCurvedList"/>
    <dgm:cxn modelId="{F641432F-006B-4617-BE9D-97D374FCF7F5}" type="presParOf" srcId="{C676FEF8-FF84-479F-B110-DB12CCB468A2}" destId="{86FC79F2-DF18-487D-B562-E3BFD33701AF}" srcOrd="0" destOrd="0" presId="urn:microsoft.com/office/officeart/2008/layout/VerticalCurvedList"/>
    <dgm:cxn modelId="{45623209-11E0-437A-8B94-7C1BC6691400}" type="presParOf" srcId="{4DEE34CD-9E05-4EAE-892E-DCDFE68F18C2}" destId="{AE111450-2127-4B78-BB35-4B9C56F44C7A}" srcOrd="7" destOrd="0" presId="urn:microsoft.com/office/officeart/2008/layout/VerticalCurvedList"/>
    <dgm:cxn modelId="{61F77702-BFE5-4947-8B78-EC4CB13DAF4F}" type="presParOf" srcId="{4DEE34CD-9E05-4EAE-892E-DCDFE68F18C2}" destId="{C4DFD25E-FF3A-4F13-A836-3D78AEBBCC2E}" srcOrd="8" destOrd="0" presId="urn:microsoft.com/office/officeart/2008/layout/VerticalCurvedList"/>
    <dgm:cxn modelId="{6A5FDCDF-0214-484E-B6CE-E487487A3EB7}" type="presParOf" srcId="{C4DFD25E-FF3A-4F13-A836-3D78AEBBCC2E}" destId="{0013BDED-379B-4FE3-86B6-E90587A69C4D}" srcOrd="0" destOrd="0" presId="urn:microsoft.com/office/officeart/2008/layout/VerticalCurvedList"/>
    <dgm:cxn modelId="{EB1A1FDE-B221-4F38-8836-6B0844C6730B}" type="presParOf" srcId="{4DEE34CD-9E05-4EAE-892E-DCDFE68F18C2}" destId="{B19D4D3D-33F4-4595-BF14-EE5F19342D27}" srcOrd="9" destOrd="0" presId="urn:microsoft.com/office/officeart/2008/layout/VerticalCurvedList"/>
    <dgm:cxn modelId="{28967C8B-BD46-498F-8158-B393FBCDE605}" type="presParOf" srcId="{4DEE34CD-9E05-4EAE-892E-DCDFE68F18C2}" destId="{3A316139-F5BB-40BB-8B4B-5738C89D1FCB}" srcOrd="10" destOrd="0" presId="urn:microsoft.com/office/officeart/2008/layout/VerticalCurvedList"/>
    <dgm:cxn modelId="{5ECDAF8E-629F-437D-88DC-419CCE312C54}" type="presParOf" srcId="{3A316139-F5BB-40BB-8B4B-5738C89D1FCB}" destId="{0D3A8492-0C87-4824-9E26-EFD87C4A66A1}" srcOrd="0" destOrd="0" presId="urn:microsoft.com/office/officeart/2008/layout/VerticalCurvedList"/>
    <dgm:cxn modelId="{7300AF42-BF74-4775-911F-3F0F7EB8BB94}" type="presParOf" srcId="{4DEE34CD-9E05-4EAE-892E-DCDFE68F18C2}" destId="{4BF66FA4-D128-4B7F-8F0A-3AA21A070026}" srcOrd="11" destOrd="0" presId="urn:microsoft.com/office/officeart/2008/layout/VerticalCurvedList"/>
    <dgm:cxn modelId="{FD106286-2D93-4565-94EB-4DA549815210}" type="presParOf" srcId="{4DEE34CD-9E05-4EAE-892E-DCDFE68F18C2}" destId="{EDA740CB-221E-4CA7-8AFF-A6D9FB3F456D}" srcOrd="12" destOrd="0" presId="urn:microsoft.com/office/officeart/2008/layout/VerticalCurvedList"/>
    <dgm:cxn modelId="{7FEC121B-70A4-404D-B6E3-FCD0DFB0D132}" type="presParOf" srcId="{EDA740CB-221E-4CA7-8AFF-A6D9FB3F456D}" destId="{D8FCDA30-7F6C-40CF-AE78-D3C2463B4408}" srcOrd="0" destOrd="0" presId="urn:microsoft.com/office/officeart/2008/layout/VerticalCurvedList"/>
    <dgm:cxn modelId="{FDF50576-E211-4A9B-9E21-5F8AB3F5A2D4}" type="presParOf" srcId="{4DEE34CD-9E05-4EAE-892E-DCDFE68F18C2}" destId="{85B66EBA-C045-44F4-B4FB-CC462CCF05EE}" srcOrd="13" destOrd="0" presId="urn:microsoft.com/office/officeart/2008/layout/VerticalCurvedList"/>
    <dgm:cxn modelId="{FB15E66A-163E-4252-AFA7-6DB0FDB091A9}" type="presParOf" srcId="{4DEE34CD-9E05-4EAE-892E-DCDFE68F18C2}" destId="{0C3BEF2C-4A44-41FC-85AF-B4342760539E}" srcOrd="14" destOrd="0" presId="urn:microsoft.com/office/officeart/2008/layout/VerticalCurvedList"/>
    <dgm:cxn modelId="{4E956D00-F927-4E25-8536-D8E5B9A6775F}" type="presParOf" srcId="{0C3BEF2C-4A44-41FC-85AF-B4342760539E}" destId="{789B16A4-6702-4D8A-8B3A-9A68C1617B77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6813A49-D63D-4CB6-BD9E-8210BEF873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C45A8E1-22C5-4ED3-8B4C-E4A1538E11B7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A573AFA6-7BFA-4826-A1FC-E2EDF5C1D954}" type="parTrans" cxnId="{367BB80F-D2A2-40D4-B4CE-6220A96C4E54}">
      <dgm:prSet/>
      <dgm:spPr/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110DCD61-7C94-40F4-98E1-A21CE67E7F0E}" type="sibTrans" cxnId="{367BB80F-D2A2-40D4-B4CE-6220A96C4E54}">
      <dgm:prSet/>
      <dgm:spPr>
        <a:solidFill>
          <a:srgbClr val="002E50"/>
        </a:solidFill>
        <a:ln>
          <a:noFill/>
        </a:ln>
      </dgm:spPr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D016C784-A624-4B5D-8D93-96F8437C6913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Main </a:t>
          </a:r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principles 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F1EDCA60-7714-4064-A579-93F0963BBC2B}" type="par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6E7E0739-EC5E-4542-BF62-EC40F5B09B7F}" type="sib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99B1E2E9-05C1-42CF-ADC7-707C5720F23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Conclusion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F99E6A0-8AF9-4709-B90C-989D0DDE7636}" type="parTrans" cxnId="{2BFB1F17-CF95-44D7-BCAE-3940EF28803A}">
      <dgm:prSet/>
      <dgm:spPr/>
      <dgm:t>
        <a:bodyPr/>
        <a:lstStyle/>
        <a:p>
          <a:endParaRPr lang="de-DE" sz="1200"/>
        </a:p>
      </dgm:t>
    </dgm:pt>
    <dgm:pt modelId="{01B7E39F-9E0C-46BD-8CE1-4F572EC20B84}" type="sibTrans" cxnId="{2BFB1F17-CF95-44D7-BCAE-3940EF28803A}">
      <dgm:prSet/>
      <dgm:spPr/>
      <dgm:t>
        <a:bodyPr/>
        <a:lstStyle/>
        <a:p>
          <a:endParaRPr lang="de-DE" sz="1200"/>
        </a:p>
      </dgm:t>
    </dgm:pt>
    <dgm:pt modelId="{A38D9F13-4DB4-4AA3-BDCE-F486F77FD89A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Package structure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95696DD6-3D45-4527-9CB7-911058F0D27A}" type="parTrans" cxnId="{9AEE7B4E-DCE1-4666-BA2A-3FBDE9A057E0}">
      <dgm:prSet/>
      <dgm:spPr/>
      <dgm:t>
        <a:bodyPr/>
        <a:lstStyle/>
        <a:p>
          <a:endParaRPr lang="de-DE" sz="1200"/>
        </a:p>
      </dgm:t>
    </dgm:pt>
    <dgm:pt modelId="{692AE4A8-5DA4-4333-BA79-AC755188C332}" type="sibTrans" cxnId="{9AEE7B4E-DCE1-4666-BA2A-3FBDE9A057E0}">
      <dgm:prSet/>
      <dgm:spPr/>
      <dgm:t>
        <a:bodyPr/>
        <a:lstStyle/>
        <a:p>
          <a:endParaRPr lang="de-DE" sz="1200"/>
        </a:p>
      </dgm:t>
    </dgm:pt>
    <dgm:pt modelId="{03DD70EB-6644-43E5-95A2-110AFC32452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What is the main idea behind </a:t>
          </a:r>
          <a:r>
            <a:rPr lang="en-US" sz="1800" b="0" i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?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2270F1E7-D8D8-4458-8B91-5267A96FE583}" type="parTrans" cxnId="{3CF1B10E-BA51-4788-B346-B7D3214E19F7}">
      <dgm:prSet/>
      <dgm:spPr/>
      <dgm:t>
        <a:bodyPr/>
        <a:lstStyle/>
        <a:p>
          <a:endParaRPr lang="de-DE" sz="1200"/>
        </a:p>
      </dgm:t>
    </dgm:pt>
    <dgm:pt modelId="{A591FAB5-0343-4367-9A00-DB92B6D41D95}" type="sibTrans" cxnId="{3CF1B10E-BA51-4788-B346-B7D3214E19F7}">
      <dgm:prSet/>
      <dgm:spPr/>
      <dgm:t>
        <a:bodyPr/>
        <a:lstStyle/>
        <a:p>
          <a:endParaRPr lang="de-DE" sz="1200"/>
        </a:p>
      </dgm:t>
    </dgm:pt>
    <dgm:pt modelId="{921F6591-1D8E-4C78-9C71-07183601AF9C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Programming examples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B58861C-645C-4847-B21D-906A2E5155FF}" type="parTrans" cxnId="{C89C293A-5D55-483B-894D-AD674717E0F2}">
      <dgm:prSet/>
      <dgm:spPr/>
      <dgm:t>
        <a:bodyPr/>
        <a:lstStyle/>
        <a:p>
          <a:endParaRPr lang="de-DE"/>
        </a:p>
      </dgm:t>
    </dgm:pt>
    <dgm:pt modelId="{AE07DBDA-105A-4F10-8676-ABAFFF92E59C}" type="sibTrans" cxnId="{C89C293A-5D55-483B-894D-AD674717E0F2}">
      <dgm:prSet/>
      <dgm:spPr/>
      <dgm:t>
        <a:bodyPr/>
        <a:lstStyle/>
        <a:p>
          <a:endParaRPr lang="de-DE"/>
        </a:p>
      </dgm:t>
    </dgm:pt>
    <dgm:pt modelId="{49067E17-F831-467A-90C2-E023EAEECF50}">
      <dgm:prSet phldrT="[Text]" custT="1"/>
      <dgm:spPr>
        <a:solidFill>
          <a:srgbClr val="1C2D51"/>
        </a:solidFill>
      </dgm:spPr>
      <dgm:t>
        <a:bodyPr/>
        <a:lstStyle/>
        <a:p>
          <a:r>
            <a:rPr lang="en-GB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Creating an own </a:t>
          </a:r>
          <a:r>
            <a:rPr lang="en-GB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GB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application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82A83052-765A-4EF7-8256-493BAB5E001C}" type="parTrans" cxnId="{29C7052B-3569-4DAB-94B9-DE1E87D19D26}">
      <dgm:prSet/>
      <dgm:spPr/>
      <dgm:t>
        <a:bodyPr/>
        <a:lstStyle/>
        <a:p>
          <a:endParaRPr lang="de-DE"/>
        </a:p>
      </dgm:t>
    </dgm:pt>
    <dgm:pt modelId="{C32E9FD2-CE6F-4A41-9E93-83F9FFE7BC6E}" type="sibTrans" cxnId="{29C7052B-3569-4DAB-94B9-DE1E87D19D26}">
      <dgm:prSet/>
      <dgm:spPr/>
      <dgm:t>
        <a:bodyPr/>
        <a:lstStyle/>
        <a:p>
          <a:endParaRPr lang="de-DE"/>
        </a:p>
      </dgm:t>
    </dgm:pt>
    <dgm:pt modelId="{BC20CBC0-BDED-4852-95E4-D74383D57390}" type="pres">
      <dgm:prSet presAssocID="{B6813A49-D63D-4CB6-BD9E-8210BEF8732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DEE34CD-9E05-4EAE-892E-DCDFE68F18C2}" type="pres">
      <dgm:prSet presAssocID="{B6813A49-D63D-4CB6-BD9E-8210BEF8732B}" presName="Name1" presStyleCnt="0"/>
      <dgm:spPr/>
    </dgm:pt>
    <dgm:pt modelId="{D0882D72-27DE-4720-B7F6-18E7B6AF2050}" type="pres">
      <dgm:prSet presAssocID="{B6813A49-D63D-4CB6-BD9E-8210BEF8732B}" presName="cycle" presStyleCnt="0"/>
      <dgm:spPr/>
    </dgm:pt>
    <dgm:pt modelId="{0FA0DB12-2E83-47D1-9317-A5196229707F}" type="pres">
      <dgm:prSet presAssocID="{B6813A49-D63D-4CB6-BD9E-8210BEF8732B}" presName="srcNode" presStyleLbl="node1" presStyleIdx="0" presStyleCnt="7"/>
      <dgm:spPr/>
    </dgm:pt>
    <dgm:pt modelId="{100E8889-8820-4F40-BD92-5CA8010DB304}" type="pres">
      <dgm:prSet presAssocID="{B6813A49-D63D-4CB6-BD9E-8210BEF8732B}" presName="conn" presStyleLbl="parChTrans1D2" presStyleIdx="0" presStyleCnt="1"/>
      <dgm:spPr/>
      <dgm:t>
        <a:bodyPr/>
        <a:lstStyle/>
        <a:p>
          <a:endParaRPr lang="de-DE"/>
        </a:p>
      </dgm:t>
    </dgm:pt>
    <dgm:pt modelId="{5D2F7B7E-4CBA-4AFE-B1BC-1294C2CED026}" type="pres">
      <dgm:prSet presAssocID="{B6813A49-D63D-4CB6-BD9E-8210BEF8732B}" presName="extraNode" presStyleLbl="node1" presStyleIdx="0" presStyleCnt="7"/>
      <dgm:spPr/>
    </dgm:pt>
    <dgm:pt modelId="{C956D72E-AB0A-486A-88F8-17287E77C9C0}" type="pres">
      <dgm:prSet presAssocID="{B6813A49-D63D-4CB6-BD9E-8210BEF8732B}" presName="dstNode" presStyleLbl="node1" presStyleIdx="0" presStyleCnt="7"/>
      <dgm:spPr/>
    </dgm:pt>
    <dgm:pt modelId="{6E0B8608-9CAE-4B83-B0A5-3D7FDC6E258F}" type="pres">
      <dgm:prSet presAssocID="{AC45A8E1-22C5-4ED3-8B4C-E4A1538E11B7}" presName="text_1" presStyleLbl="node1" presStyleIdx="0" presStyleCnt="7" custLinFactNeighborY="-731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7F31CEDD-5211-4547-8C06-32D406D2A2F9}" type="pres">
      <dgm:prSet presAssocID="{AC45A8E1-22C5-4ED3-8B4C-E4A1538E11B7}" presName="accent_1" presStyleCnt="0"/>
      <dgm:spPr/>
    </dgm:pt>
    <dgm:pt modelId="{CBFD9BEF-2C29-47DC-A1E5-B34CEE2B2C9E}" type="pres">
      <dgm:prSet presAssocID="{AC45A8E1-22C5-4ED3-8B4C-E4A1538E11B7}" presName="accentRepeatNode" presStyleLbl="solidFgAcc1" presStyleIdx="0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091B3EC-F3D9-4F4E-A795-EEAD0508367B}" type="pres">
      <dgm:prSet presAssocID="{03DD70EB-6644-43E5-95A2-110AFC32452D}" presName="text_2" presStyleLbl="node1" presStyleIdx="1" presStyleCnt="7" custLinFactNeighborY="-365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57E70E6B-7E57-4E6D-B867-6ED9A7569E0C}" type="pres">
      <dgm:prSet presAssocID="{03DD70EB-6644-43E5-95A2-110AFC32452D}" presName="accent_2" presStyleCnt="0"/>
      <dgm:spPr/>
    </dgm:pt>
    <dgm:pt modelId="{1952247A-4821-407F-B013-EEEB39F88C78}" type="pres">
      <dgm:prSet presAssocID="{03DD70EB-6644-43E5-95A2-110AFC32452D}" presName="accentRepeatNode" presStyleLbl="solidFgAcc1" presStyleIdx="1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EDBD1FC-5635-4256-9843-C4F21D5D2987}" type="pres">
      <dgm:prSet presAssocID="{A38D9F13-4DB4-4AA3-BDCE-F486F77FD89A}" presName="text_3" presStyleLbl="node1" presStyleIdx="2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676FEF8-FF84-479F-B110-DB12CCB468A2}" type="pres">
      <dgm:prSet presAssocID="{A38D9F13-4DB4-4AA3-BDCE-F486F77FD89A}" presName="accent_3" presStyleCnt="0"/>
      <dgm:spPr/>
    </dgm:pt>
    <dgm:pt modelId="{86FC79F2-DF18-487D-B562-E3BFD33701AF}" type="pres">
      <dgm:prSet presAssocID="{A38D9F13-4DB4-4AA3-BDCE-F486F77FD89A}" presName="accentRepeatNode" presStyleLbl="solidFgAcc1" presStyleIdx="2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AE111450-2127-4B78-BB35-4B9C56F44C7A}" type="pres">
      <dgm:prSet presAssocID="{D016C784-A624-4B5D-8D93-96F8437C6913}" presName="text_4" presStyleLbl="node1" presStyleIdx="3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4DFD25E-FF3A-4F13-A836-3D78AEBBCC2E}" type="pres">
      <dgm:prSet presAssocID="{D016C784-A624-4B5D-8D93-96F8437C6913}" presName="accent_4" presStyleCnt="0"/>
      <dgm:spPr/>
    </dgm:pt>
    <dgm:pt modelId="{0013BDED-379B-4FE3-86B6-E90587A69C4D}" type="pres">
      <dgm:prSet presAssocID="{D016C784-A624-4B5D-8D93-96F8437C6913}" presName="accentRepeatNode" presStyleLbl="solidFgAcc1" presStyleIdx="3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B19D4D3D-33F4-4595-BF14-EE5F19342D27}" type="pres">
      <dgm:prSet presAssocID="{49067E17-F831-467A-90C2-E023EAEECF50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A316139-F5BB-40BB-8B4B-5738C89D1FCB}" type="pres">
      <dgm:prSet presAssocID="{49067E17-F831-467A-90C2-E023EAEECF50}" presName="accent_5" presStyleCnt="0"/>
      <dgm:spPr/>
    </dgm:pt>
    <dgm:pt modelId="{0D3A8492-0C87-4824-9E26-EFD87C4A66A1}" type="pres">
      <dgm:prSet presAssocID="{49067E17-F831-467A-90C2-E023EAEECF50}" presName="accentRepeatNode" presStyleLbl="solidFgAcc1" presStyleIdx="4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4BF66FA4-D128-4B7F-8F0A-3AA21A070026}" type="pres">
      <dgm:prSet presAssocID="{921F6591-1D8E-4C78-9C71-07183601AF9C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DA740CB-221E-4CA7-8AFF-A6D9FB3F456D}" type="pres">
      <dgm:prSet presAssocID="{921F6591-1D8E-4C78-9C71-07183601AF9C}" presName="accent_6" presStyleCnt="0"/>
      <dgm:spPr/>
    </dgm:pt>
    <dgm:pt modelId="{D8FCDA30-7F6C-40CF-AE78-D3C2463B4408}" type="pres">
      <dgm:prSet presAssocID="{921F6591-1D8E-4C78-9C71-07183601AF9C}" presName="accentRepeatNode" presStyleLbl="solidFgAcc1" presStyleIdx="5" presStyleCnt="7"/>
      <dgm:spPr>
        <a:solidFill>
          <a:schemeClr val="bg1">
            <a:lumMod val="50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5B66EBA-C045-44F4-B4FB-CC462CCF05EE}" type="pres">
      <dgm:prSet presAssocID="{99B1E2E9-05C1-42CF-ADC7-707C5720F23D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C3BEF2C-4A44-41FC-85AF-B4342760539E}" type="pres">
      <dgm:prSet presAssocID="{99B1E2E9-05C1-42CF-ADC7-707C5720F23D}" presName="accent_7" presStyleCnt="0"/>
      <dgm:spPr/>
    </dgm:pt>
    <dgm:pt modelId="{789B16A4-6702-4D8A-8B3A-9A68C1617B77}" type="pres">
      <dgm:prSet presAssocID="{99B1E2E9-05C1-42CF-ADC7-707C5720F23D}" presName="accentRepeatNode" presStyleLbl="solidFgAcc1" presStyleIdx="6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</dgm:ptLst>
  <dgm:cxnLst>
    <dgm:cxn modelId="{367BB80F-D2A2-40D4-B4CE-6220A96C4E54}" srcId="{B6813A49-D63D-4CB6-BD9E-8210BEF8732B}" destId="{AC45A8E1-22C5-4ED3-8B4C-E4A1538E11B7}" srcOrd="0" destOrd="0" parTransId="{A573AFA6-7BFA-4826-A1FC-E2EDF5C1D954}" sibTransId="{110DCD61-7C94-40F4-98E1-A21CE67E7F0E}"/>
    <dgm:cxn modelId="{F5FCF5FC-635B-4171-9B1B-066190ECE521}" type="presOf" srcId="{D016C784-A624-4B5D-8D93-96F8437C6913}" destId="{AE111450-2127-4B78-BB35-4B9C56F44C7A}" srcOrd="0" destOrd="0" presId="urn:microsoft.com/office/officeart/2008/layout/VerticalCurvedList"/>
    <dgm:cxn modelId="{3CF1B10E-BA51-4788-B346-B7D3214E19F7}" srcId="{B6813A49-D63D-4CB6-BD9E-8210BEF8732B}" destId="{03DD70EB-6644-43E5-95A2-110AFC32452D}" srcOrd="1" destOrd="0" parTransId="{2270F1E7-D8D8-4458-8B91-5267A96FE583}" sibTransId="{A591FAB5-0343-4367-9A00-DB92B6D41D95}"/>
    <dgm:cxn modelId="{8A0C9B05-D5EF-4E81-965A-374947E8A135}" type="presOf" srcId="{AC45A8E1-22C5-4ED3-8B4C-E4A1538E11B7}" destId="{6E0B8608-9CAE-4B83-B0A5-3D7FDC6E258F}" srcOrd="0" destOrd="0" presId="urn:microsoft.com/office/officeart/2008/layout/VerticalCurvedList"/>
    <dgm:cxn modelId="{79EF27EB-1787-424A-9652-7FE14C031E53}" type="presOf" srcId="{03DD70EB-6644-43E5-95A2-110AFC32452D}" destId="{8091B3EC-F3D9-4F4E-A795-EEAD0508367B}" srcOrd="0" destOrd="0" presId="urn:microsoft.com/office/officeart/2008/layout/VerticalCurvedList"/>
    <dgm:cxn modelId="{3FD101F7-AEEE-4894-A7A6-DD4D510DFEDD}" type="presOf" srcId="{49067E17-F831-467A-90C2-E023EAEECF50}" destId="{B19D4D3D-33F4-4595-BF14-EE5F19342D27}" srcOrd="0" destOrd="0" presId="urn:microsoft.com/office/officeart/2008/layout/VerticalCurvedList"/>
    <dgm:cxn modelId="{2BFB1F17-CF95-44D7-BCAE-3940EF28803A}" srcId="{B6813A49-D63D-4CB6-BD9E-8210BEF8732B}" destId="{99B1E2E9-05C1-42CF-ADC7-707C5720F23D}" srcOrd="6" destOrd="0" parTransId="{EF99E6A0-8AF9-4709-B90C-989D0DDE7636}" sibTransId="{01B7E39F-9E0C-46BD-8CE1-4F572EC20B84}"/>
    <dgm:cxn modelId="{9AEE7B4E-DCE1-4666-BA2A-3FBDE9A057E0}" srcId="{B6813A49-D63D-4CB6-BD9E-8210BEF8732B}" destId="{A38D9F13-4DB4-4AA3-BDCE-F486F77FD89A}" srcOrd="2" destOrd="0" parTransId="{95696DD6-3D45-4527-9CB7-911058F0D27A}" sibTransId="{692AE4A8-5DA4-4333-BA79-AC755188C332}"/>
    <dgm:cxn modelId="{DEF4DF44-823A-4036-904F-FE28DEBE351D}" type="presOf" srcId="{B6813A49-D63D-4CB6-BD9E-8210BEF8732B}" destId="{BC20CBC0-BDED-4852-95E4-D74383D57390}" srcOrd="0" destOrd="0" presId="urn:microsoft.com/office/officeart/2008/layout/VerticalCurvedList"/>
    <dgm:cxn modelId="{A92F9ED9-5496-4400-BFF8-0AB01A7483CB}" type="presOf" srcId="{A38D9F13-4DB4-4AA3-BDCE-F486F77FD89A}" destId="{8EDBD1FC-5635-4256-9843-C4F21D5D2987}" srcOrd="0" destOrd="0" presId="urn:microsoft.com/office/officeart/2008/layout/VerticalCurvedList"/>
    <dgm:cxn modelId="{29C7052B-3569-4DAB-94B9-DE1E87D19D26}" srcId="{B6813A49-D63D-4CB6-BD9E-8210BEF8732B}" destId="{49067E17-F831-467A-90C2-E023EAEECF50}" srcOrd="4" destOrd="0" parTransId="{82A83052-765A-4EF7-8256-493BAB5E001C}" sibTransId="{C32E9FD2-CE6F-4A41-9E93-83F9FFE7BC6E}"/>
    <dgm:cxn modelId="{C89C293A-5D55-483B-894D-AD674717E0F2}" srcId="{B6813A49-D63D-4CB6-BD9E-8210BEF8732B}" destId="{921F6591-1D8E-4C78-9C71-07183601AF9C}" srcOrd="5" destOrd="0" parTransId="{EB58861C-645C-4847-B21D-906A2E5155FF}" sibTransId="{AE07DBDA-105A-4F10-8676-ABAFFF92E59C}"/>
    <dgm:cxn modelId="{92AC53CF-9701-4647-BEBC-9D92BA52D014}" type="presOf" srcId="{110DCD61-7C94-40F4-98E1-A21CE67E7F0E}" destId="{100E8889-8820-4F40-BD92-5CA8010DB304}" srcOrd="0" destOrd="0" presId="urn:microsoft.com/office/officeart/2008/layout/VerticalCurvedList"/>
    <dgm:cxn modelId="{34BA5E18-56BE-4E4E-88FA-B73471D769C4}" srcId="{B6813A49-D63D-4CB6-BD9E-8210BEF8732B}" destId="{D016C784-A624-4B5D-8D93-96F8437C6913}" srcOrd="3" destOrd="0" parTransId="{F1EDCA60-7714-4064-A579-93F0963BBC2B}" sibTransId="{6E7E0739-EC5E-4542-BF62-EC40F5B09B7F}"/>
    <dgm:cxn modelId="{9FE4C3BA-FDE6-4CA5-A6D4-97E16B338FDD}" type="presOf" srcId="{921F6591-1D8E-4C78-9C71-07183601AF9C}" destId="{4BF66FA4-D128-4B7F-8F0A-3AA21A070026}" srcOrd="0" destOrd="0" presId="urn:microsoft.com/office/officeart/2008/layout/VerticalCurvedList"/>
    <dgm:cxn modelId="{4902C2E7-E8A2-4C67-8CDF-CECF9C644B4D}" type="presOf" srcId="{99B1E2E9-05C1-42CF-ADC7-707C5720F23D}" destId="{85B66EBA-C045-44F4-B4FB-CC462CCF05EE}" srcOrd="0" destOrd="0" presId="urn:microsoft.com/office/officeart/2008/layout/VerticalCurvedList"/>
    <dgm:cxn modelId="{2D503F12-40A6-40CF-8B4F-DA151347AA99}" type="presParOf" srcId="{BC20CBC0-BDED-4852-95E4-D74383D57390}" destId="{4DEE34CD-9E05-4EAE-892E-DCDFE68F18C2}" srcOrd="0" destOrd="0" presId="urn:microsoft.com/office/officeart/2008/layout/VerticalCurvedList"/>
    <dgm:cxn modelId="{F905A33A-CA04-4E82-A5E5-351DAAF097C0}" type="presParOf" srcId="{4DEE34CD-9E05-4EAE-892E-DCDFE68F18C2}" destId="{D0882D72-27DE-4720-B7F6-18E7B6AF2050}" srcOrd="0" destOrd="0" presId="urn:microsoft.com/office/officeart/2008/layout/VerticalCurvedList"/>
    <dgm:cxn modelId="{E800E529-265B-4B77-A74E-5E11D25487A1}" type="presParOf" srcId="{D0882D72-27DE-4720-B7F6-18E7B6AF2050}" destId="{0FA0DB12-2E83-47D1-9317-A5196229707F}" srcOrd="0" destOrd="0" presId="urn:microsoft.com/office/officeart/2008/layout/VerticalCurvedList"/>
    <dgm:cxn modelId="{BF104BCF-812E-4925-AD8D-C9A2E0086BD4}" type="presParOf" srcId="{D0882D72-27DE-4720-B7F6-18E7B6AF2050}" destId="{100E8889-8820-4F40-BD92-5CA8010DB304}" srcOrd="1" destOrd="0" presId="urn:microsoft.com/office/officeart/2008/layout/VerticalCurvedList"/>
    <dgm:cxn modelId="{76C61991-9BF1-44EE-A7EB-17E561419A74}" type="presParOf" srcId="{D0882D72-27DE-4720-B7F6-18E7B6AF2050}" destId="{5D2F7B7E-4CBA-4AFE-B1BC-1294C2CED026}" srcOrd="2" destOrd="0" presId="urn:microsoft.com/office/officeart/2008/layout/VerticalCurvedList"/>
    <dgm:cxn modelId="{74C1817A-1B8E-4940-BC9D-8CEC053CE010}" type="presParOf" srcId="{D0882D72-27DE-4720-B7F6-18E7B6AF2050}" destId="{C956D72E-AB0A-486A-88F8-17287E77C9C0}" srcOrd="3" destOrd="0" presId="urn:microsoft.com/office/officeart/2008/layout/VerticalCurvedList"/>
    <dgm:cxn modelId="{DB711D17-F17C-4B42-A76C-8AD01B3B9F5F}" type="presParOf" srcId="{4DEE34CD-9E05-4EAE-892E-DCDFE68F18C2}" destId="{6E0B8608-9CAE-4B83-B0A5-3D7FDC6E258F}" srcOrd="1" destOrd="0" presId="urn:microsoft.com/office/officeart/2008/layout/VerticalCurvedList"/>
    <dgm:cxn modelId="{049190E8-F22D-4666-89B5-75AD0DDE3D29}" type="presParOf" srcId="{4DEE34CD-9E05-4EAE-892E-DCDFE68F18C2}" destId="{7F31CEDD-5211-4547-8C06-32D406D2A2F9}" srcOrd="2" destOrd="0" presId="urn:microsoft.com/office/officeart/2008/layout/VerticalCurvedList"/>
    <dgm:cxn modelId="{F2F55D4D-A183-423E-9F8E-50C6D7A69FCA}" type="presParOf" srcId="{7F31CEDD-5211-4547-8C06-32D406D2A2F9}" destId="{CBFD9BEF-2C29-47DC-A1E5-B34CEE2B2C9E}" srcOrd="0" destOrd="0" presId="urn:microsoft.com/office/officeart/2008/layout/VerticalCurvedList"/>
    <dgm:cxn modelId="{3F8BF8A8-C9C6-46E0-A685-20C64369C64F}" type="presParOf" srcId="{4DEE34CD-9E05-4EAE-892E-DCDFE68F18C2}" destId="{8091B3EC-F3D9-4F4E-A795-EEAD0508367B}" srcOrd="3" destOrd="0" presId="urn:microsoft.com/office/officeart/2008/layout/VerticalCurvedList"/>
    <dgm:cxn modelId="{9C1E1B9B-ED92-4DD2-84C9-D095057C26DD}" type="presParOf" srcId="{4DEE34CD-9E05-4EAE-892E-DCDFE68F18C2}" destId="{57E70E6B-7E57-4E6D-B867-6ED9A7569E0C}" srcOrd="4" destOrd="0" presId="urn:microsoft.com/office/officeart/2008/layout/VerticalCurvedList"/>
    <dgm:cxn modelId="{F8447A78-1739-405F-9BB3-0EA0D3A6B010}" type="presParOf" srcId="{57E70E6B-7E57-4E6D-B867-6ED9A7569E0C}" destId="{1952247A-4821-407F-B013-EEEB39F88C78}" srcOrd="0" destOrd="0" presId="urn:microsoft.com/office/officeart/2008/layout/VerticalCurvedList"/>
    <dgm:cxn modelId="{28205783-472E-4353-9F2B-09062ADC7BBC}" type="presParOf" srcId="{4DEE34CD-9E05-4EAE-892E-DCDFE68F18C2}" destId="{8EDBD1FC-5635-4256-9843-C4F21D5D2987}" srcOrd="5" destOrd="0" presId="urn:microsoft.com/office/officeart/2008/layout/VerticalCurvedList"/>
    <dgm:cxn modelId="{62B41D1E-CD73-498F-8209-F5E6BB3B3682}" type="presParOf" srcId="{4DEE34CD-9E05-4EAE-892E-DCDFE68F18C2}" destId="{C676FEF8-FF84-479F-B110-DB12CCB468A2}" srcOrd="6" destOrd="0" presId="urn:microsoft.com/office/officeart/2008/layout/VerticalCurvedList"/>
    <dgm:cxn modelId="{F641432F-006B-4617-BE9D-97D374FCF7F5}" type="presParOf" srcId="{C676FEF8-FF84-479F-B110-DB12CCB468A2}" destId="{86FC79F2-DF18-487D-B562-E3BFD33701AF}" srcOrd="0" destOrd="0" presId="urn:microsoft.com/office/officeart/2008/layout/VerticalCurvedList"/>
    <dgm:cxn modelId="{45623209-11E0-437A-8B94-7C1BC6691400}" type="presParOf" srcId="{4DEE34CD-9E05-4EAE-892E-DCDFE68F18C2}" destId="{AE111450-2127-4B78-BB35-4B9C56F44C7A}" srcOrd="7" destOrd="0" presId="urn:microsoft.com/office/officeart/2008/layout/VerticalCurvedList"/>
    <dgm:cxn modelId="{61F77702-BFE5-4947-8B78-EC4CB13DAF4F}" type="presParOf" srcId="{4DEE34CD-9E05-4EAE-892E-DCDFE68F18C2}" destId="{C4DFD25E-FF3A-4F13-A836-3D78AEBBCC2E}" srcOrd="8" destOrd="0" presId="urn:microsoft.com/office/officeart/2008/layout/VerticalCurvedList"/>
    <dgm:cxn modelId="{6A5FDCDF-0214-484E-B6CE-E487487A3EB7}" type="presParOf" srcId="{C4DFD25E-FF3A-4F13-A836-3D78AEBBCC2E}" destId="{0013BDED-379B-4FE3-86B6-E90587A69C4D}" srcOrd="0" destOrd="0" presId="urn:microsoft.com/office/officeart/2008/layout/VerticalCurvedList"/>
    <dgm:cxn modelId="{EB1A1FDE-B221-4F38-8836-6B0844C6730B}" type="presParOf" srcId="{4DEE34CD-9E05-4EAE-892E-DCDFE68F18C2}" destId="{B19D4D3D-33F4-4595-BF14-EE5F19342D27}" srcOrd="9" destOrd="0" presId="urn:microsoft.com/office/officeart/2008/layout/VerticalCurvedList"/>
    <dgm:cxn modelId="{28967C8B-BD46-498F-8158-B393FBCDE605}" type="presParOf" srcId="{4DEE34CD-9E05-4EAE-892E-DCDFE68F18C2}" destId="{3A316139-F5BB-40BB-8B4B-5738C89D1FCB}" srcOrd="10" destOrd="0" presId="urn:microsoft.com/office/officeart/2008/layout/VerticalCurvedList"/>
    <dgm:cxn modelId="{5ECDAF8E-629F-437D-88DC-419CCE312C54}" type="presParOf" srcId="{3A316139-F5BB-40BB-8B4B-5738C89D1FCB}" destId="{0D3A8492-0C87-4824-9E26-EFD87C4A66A1}" srcOrd="0" destOrd="0" presId="urn:microsoft.com/office/officeart/2008/layout/VerticalCurvedList"/>
    <dgm:cxn modelId="{7300AF42-BF74-4775-911F-3F0F7EB8BB94}" type="presParOf" srcId="{4DEE34CD-9E05-4EAE-892E-DCDFE68F18C2}" destId="{4BF66FA4-D128-4B7F-8F0A-3AA21A070026}" srcOrd="11" destOrd="0" presId="urn:microsoft.com/office/officeart/2008/layout/VerticalCurvedList"/>
    <dgm:cxn modelId="{FD106286-2D93-4565-94EB-4DA549815210}" type="presParOf" srcId="{4DEE34CD-9E05-4EAE-892E-DCDFE68F18C2}" destId="{EDA740CB-221E-4CA7-8AFF-A6D9FB3F456D}" srcOrd="12" destOrd="0" presId="urn:microsoft.com/office/officeart/2008/layout/VerticalCurvedList"/>
    <dgm:cxn modelId="{7FEC121B-70A4-404D-B6E3-FCD0DFB0D132}" type="presParOf" srcId="{EDA740CB-221E-4CA7-8AFF-A6D9FB3F456D}" destId="{D8FCDA30-7F6C-40CF-AE78-D3C2463B4408}" srcOrd="0" destOrd="0" presId="urn:microsoft.com/office/officeart/2008/layout/VerticalCurvedList"/>
    <dgm:cxn modelId="{FDF50576-E211-4A9B-9E21-5F8AB3F5A2D4}" type="presParOf" srcId="{4DEE34CD-9E05-4EAE-892E-DCDFE68F18C2}" destId="{85B66EBA-C045-44F4-B4FB-CC462CCF05EE}" srcOrd="13" destOrd="0" presId="urn:microsoft.com/office/officeart/2008/layout/VerticalCurvedList"/>
    <dgm:cxn modelId="{FB15E66A-163E-4252-AFA7-6DB0FDB091A9}" type="presParOf" srcId="{4DEE34CD-9E05-4EAE-892E-DCDFE68F18C2}" destId="{0C3BEF2C-4A44-41FC-85AF-B4342760539E}" srcOrd="14" destOrd="0" presId="urn:microsoft.com/office/officeart/2008/layout/VerticalCurvedList"/>
    <dgm:cxn modelId="{4E956D00-F927-4E25-8536-D8E5B9A6775F}" type="presParOf" srcId="{0C3BEF2C-4A44-41FC-85AF-B4342760539E}" destId="{789B16A4-6702-4D8A-8B3A-9A68C1617B77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6813A49-D63D-4CB6-BD9E-8210BEF873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C45A8E1-22C5-4ED3-8B4C-E4A1538E11B7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A573AFA6-7BFA-4826-A1FC-E2EDF5C1D954}" type="parTrans" cxnId="{367BB80F-D2A2-40D4-B4CE-6220A96C4E54}">
      <dgm:prSet/>
      <dgm:spPr/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110DCD61-7C94-40F4-98E1-A21CE67E7F0E}" type="sibTrans" cxnId="{367BB80F-D2A2-40D4-B4CE-6220A96C4E54}">
      <dgm:prSet/>
      <dgm:spPr>
        <a:solidFill>
          <a:srgbClr val="002E50"/>
        </a:solidFill>
        <a:ln>
          <a:noFill/>
        </a:ln>
      </dgm:spPr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D016C784-A624-4B5D-8D93-96F8437C6913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Main </a:t>
          </a:r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principles 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F1EDCA60-7714-4064-A579-93F0963BBC2B}" type="par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6E7E0739-EC5E-4542-BF62-EC40F5B09B7F}" type="sib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99B1E2E9-05C1-42CF-ADC7-707C5720F23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Conclusion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F99E6A0-8AF9-4709-B90C-989D0DDE7636}" type="parTrans" cxnId="{2BFB1F17-CF95-44D7-BCAE-3940EF28803A}">
      <dgm:prSet/>
      <dgm:spPr/>
      <dgm:t>
        <a:bodyPr/>
        <a:lstStyle/>
        <a:p>
          <a:endParaRPr lang="de-DE" sz="1200"/>
        </a:p>
      </dgm:t>
    </dgm:pt>
    <dgm:pt modelId="{01B7E39F-9E0C-46BD-8CE1-4F572EC20B84}" type="sibTrans" cxnId="{2BFB1F17-CF95-44D7-BCAE-3940EF28803A}">
      <dgm:prSet/>
      <dgm:spPr/>
      <dgm:t>
        <a:bodyPr/>
        <a:lstStyle/>
        <a:p>
          <a:endParaRPr lang="de-DE" sz="1200"/>
        </a:p>
      </dgm:t>
    </dgm:pt>
    <dgm:pt modelId="{A38D9F13-4DB4-4AA3-BDCE-F486F77FD89A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Package structure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95696DD6-3D45-4527-9CB7-911058F0D27A}" type="parTrans" cxnId="{9AEE7B4E-DCE1-4666-BA2A-3FBDE9A057E0}">
      <dgm:prSet/>
      <dgm:spPr/>
      <dgm:t>
        <a:bodyPr/>
        <a:lstStyle/>
        <a:p>
          <a:endParaRPr lang="de-DE" sz="1200"/>
        </a:p>
      </dgm:t>
    </dgm:pt>
    <dgm:pt modelId="{692AE4A8-5DA4-4333-BA79-AC755188C332}" type="sibTrans" cxnId="{9AEE7B4E-DCE1-4666-BA2A-3FBDE9A057E0}">
      <dgm:prSet/>
      <dgm:spPr/>
      <dgm:t>
        <a:bodyPr/>
        <a:lstStyle/>
        <a:p>
          <a:endParaRPr lang="de-DE" sz="1200"/>
        </a:p>
      </dgm:t>
    </dgm:pt>
    <dgm:pt modelId="{03DD70EB-6644-43E5-95A2-110AFC32452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What is the main idea behind </a:t>
          </a:r>
          <a:r>
            <a:rPr lang="en-US" sz="1800" b="0" i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?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2270F1E7-D8D8-4458-8B91-5267A96FE583}" type="parTrans" cxnId="{3CF1B10E-BA51-4788-B346-B7D3214E19F7}">
      <dgm:prSet/>
      <dgm:spPr/>
      <dgm:t>
        <a:bodyPr/>
        <a:lstStyle/>
        <a:p>
          <a:endParaRPr lang="de-DE" sz="1200"/>
        </a:p>
      </dgm:t>
    </dgm:pt>
    <dgm:pt modelId="{A591FAB5-0343-4367-9A00-DB92B6D41D95}" type="sibTrans" cxnId="{3CF1B10E-BA51-4788-B346-B7D3214E19F7}">
      <dgm:prSet/>
      <dgm:spPr/>
      <dgm:t>
        <a:bodyPr/>
        <a:lstStyle/>
        <a:p>
          <a:endParaRPr lang="de-DE" sz="1200"/>
        </a:p>
      </dgm:t>
    </dgm:pt>
    <dgm:pt modelId="{921F6591-1D8E-4C78-9C71-07183601AF9C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Programming examples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B58861C-645C-4847-B21D-906A2E5155FF}" type="parTrans" cxnId="{C89C293A-5D55-483B-894D-AD674717E0F2}">
      <dgm:prSet/>
      <dgm:spPr/>
      <dgm:t>
        <a:bodyPr/>
        <a:lstStyle/>
        <a:p>
          <a:endParaRPr lang="de-DE"/>
        </a:p>
      </dgm:t>
    </dgm:pt>
    <dgm:pt modelId="{AE07DBDA-105A-4F10-8676-ABAFFF92E59C}" type="sibTrans" cxnId="{C89C293A-5D55-483B-894D-AD674717E0F2}">
      <dgm:prSet/>
      <dgm:spPr/>
      <dgm:t>
        <a:bodyPr/>
        <a:lstStyle/>
        <a:p>
          <a:endParaRPr lang="de-DE"/>
        </a:p>
      </dgm:t>
    </dgm:pt>
    <dgm:pt modelId="{49067E17-F831-467A-90C2-E023EAEECF50}">
      <dgm:prSet phldrT="[Text]" custT="1"/>
      <dgm:spPr>
        <a:solidFill>
          <a:srgbClr val="1C2D51"/>
        </a:solidFill>
      </dgm:spPr>
      <dgm:t>
        <a:bodyPr/>
        <a:lstStyle/>
        <a:p>
          <a:r>
            <a:rPr lang="en-GB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Creating an own </a:t>
          </a:r>
          <a:r>
            <a:rPr lang="en-GB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GB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application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82A83052-765A-4EF7-8256-493BAB5E001C}" type="parTrans" cxnId="{29C7052B-3569-4DAB-94B9-DE1E87D19D26}">
      <dgm:prSet/>
      <dgm:spPr/>
      <dgm:t>
        <a:bodyPr/>
        <a:lstStyle/>
        <a:p>
          <a:endParaRPr lang="de-DE"/>
        </a:p>
      </dgm:t>
    </dgm:pt>
    <dgm:pt modelId="{C32E9FD2-CE6F-4A41-9E93-83F9FFE7BC6E}" type="sibTrans" cxnId="{29C7052B-3569-4DAB-94B9-DE1E87D19D26}">
      <dgm:prSet/>
      <dgm:spPr/>
      <dgm:t>
        <a:bodyPr/>
        <a:lstStyle/>
        <a:p>
          <a:endParaRPr lang="de-DE"/>
        </a:p>
      </dgm:t>
    </dgm:pt>
    <dgm:pt modelId="{BC20CBC0-BDED-4852-95E4-D74383D57390}" type="pres">
      <dgm:prSet presAssocID="{B6813A49-D63D-4CB6-BD9E-8210BEF8732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DEE34CD-9E05-4EAE-892E-DCDFE68F18C2}" type="pres">
      <dgm:prSet presAssocID="{B6813A49-D63D-4CB6-BD9E-8210BEF8732B}" presName="Name1" presStyleCnt="0"/>
      <dgm:spPr/>
    </dgm:pt>
    <dgm:pt modelId="{D0882D72-27DE-4720-B7F6-18E7B6AF2050}" type="pres">
      <dgm:prSet presAssocID="{B6813A49-D63D-4CB6-BD9E-8210BEF8732B}" presName="cycle" presStyleCnt="0"/>
      <dgm:spPr/>
    </dgm:pt>
    <dgm:pt modelId="{0FA0DB12-2E83-47D1-9317-A5196229707F}" type="pres">
      <dgm:prSet presAssocID="{B6813A49-D63D-4CB6-BD9E-8210BEF8732B}" presName="srcNode" presStyleLbl="node1" presStyleIdx="0" presStyleCnt="7"/>
      <dgm:spPr/>
    </dgm:pt>
    <dgm:pt modelId="{100E8889-8820-4F40-BD92-5CA8010DB304}" type="pres">
      <dgm:prSet presAssocID="{B6813A49-D63D-4CB6-BD9E-8210BEF8732B}" presName="conn" presStyleLbl="parChTrans1D2" presStyleIdx="0" presStyleCnt="1"/>
      <dgm:spPr/>
      <dgm:t>
        <a:bodyPr/>
        <a:lstStyle/>
        <a:p>
          <a:endParaRPr lang="de-DE"/>
        </a:p>
      </dgm:t>
    </dgm:pt>
    <dgm:pt modelId="{5D2F7B7E-4CBA-4AFE-B1BC-1294C2CED026}" type="pres">
      <dgm:prSet presAssocID="{B6813A49-D63D-4CB6-BD9E-8210BEF8732B}" presName="extraNode" presStyleLbl="node1" presStyleIdx="0" presStyleCnt="7"/>
      <dgm:spPr/>
    </dgm:pt>
    <dgm:pt modelId="{C956D72E-AB0A-486A-88F8-17287E77C9C0}" type="pres">
      <dgm:prSet presAssocID="{B6813A49-D63D-4CB6-BD9E-8210BEF8732B}" presName="dstNode" presStyleLbl="node1" presStyleIdx="0" presStyleCnt="7"/>
      <dgm:spPr/>
    </dgm:pt>
    <dgm:pt modelId="{6E0B8608-9CAE-4B83-B0A5-3D7FDC6E258F}" type="pres">
      <dgm:prSet presAssocID="{AC45A8E1-22C5-4ED3-8B4C-E4A1538E11B7}" presName="text_1" presStyleLbl="node1" presStyleIdx="0" presStyleCnt="7" custLinFactNeighborY="-731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7F31CEDD-5211-4547-8C06-32D406D2A2F9}" type="pres">
      <dgm:prSet presAssocID="{AC45A8E1-22C5-4ED3-8B4C-E4A1538E11B7}" presName="accent_1" presStyleCnt="0"/>
      <dgm:spPr/>
    </dgm:pt>
    <dgm:pt modelId="{CBFD9BEF-2C29-47DC-A1E5-B34CEE2B2C9E}" type="pres">
      <dgm:prSet presAssocID="{AC45A8E1-22C5-4ED3-8B4C-E4A1538E11B7}" presName="accentRepeatNode" presStyleLbl="solidFgAcc1" presStyleIdx="0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091B3EC-F3D9-4F4E-A795-EEAD0508367B}" type="pres">
      <dgm:prSet presAssocID="{03DD70EB-6644-43E5-95A2-110AFC32452D}" presName="text_2" presStyleLbl="node1" presStyleIdx="1" presStyleCnt="7" custLinFactNeighborY="-365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57E70E6B-7E57-4E6D-B867-6ED9A7569E0C}" type="pres">
      <dgm:prSet presAssocID="{03DD70EB-6644-43E5-95A2-110AFC32452D}" presName="accent_2" presStyleCnt="0"/>
      <dgm:spPr/>
    </dgm:pt>
    <dgm:pt modelId="{1952247A-4821-407F-B013-EEEB39F88C78}" type="pres">
      <dgm:prSet presAssocID="{03DD70EB-6644-43E5-95A2-110AFC32452D}" presName="accentRepeatNode" presStyleLbl="solidFgAcc1" presStyleIdx="1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EDBD1FC-5635-4256-9843-C4F21D5D2987}" type="pres">
      <dgm:prSet presAssocID="{A38D9F13-4DB4-4AA3-BDCE-F486F77FD89A}" presName="text_3" presStyleLbl="node1" presStyleIdx="2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676FEF8-FF84-479F-B110-DB12CCB468A2}" type="pres">
      <dgm:prSet presAssocID="{A38D9F13-4DB4-4AA3-BDCE-F486F77FD89A}" presName="accent_3" presStyleCnt="0"/>
      <dgm:spPr/>
    </dgm:pt>
    <dgm:pt modelId="{86FC79F2-DF18-487D-B562-E3BFD33701AF}" type="pres">
      <dgm:prSet presAssocID="{A38D9F13-4DB4-4AA3-BDCE-F486F77FD89A}" presName="accentRepeatNode" presStyleLbl="solidFgAcc1" presStyleIdx="2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AE111450-2127-4B78-BB35-4B9C56F44C7A}" type="pres">
      <dgm:prSet presAssocID="{D016C784-A624-4B5D-8D93-96F8437C6913}" presName="text_4" presStyleLbl="node1" presStyleIdx="3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4DFD25E-FF3A-4F13-A836-3D78AEBBCC2E}" type="pres">
      <dgm:prSet presAssocID="{D016C784-A624-4B5D-8D93-96F8437C6913}" presName="accent_4" presStyleCnt="0"/>
      <dgm:spPr/>
    </dgm:pt>
    <dgm:pt modelId="{0013BDED-379B-4FE3-86B6-E90587A69C4D}" type="pres">
      <dgm:prSet presAssocID="{D016C784-A624-4B5D-8D93-96F8437C6913}" presName="accentRepeatNode" presStyleLbl="solidFgAcc1" presStyleIdx="3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B19D4D3D-33F4-4595-BF14-EE5F19342D27}" type="pres">
      <dgm:prSet presAssocID="{49067E17-F831-467A-90C2-E023EAEECF50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A316139-F5BB-40BB-8B4B-5738C89D1FCB}" type="pres">
      <dgm:prSet presAssocID="{49067E17-F831-467A-90C2-E023EAEECF50}" presName="accent_5" presStyleCnt="0"/>
      <dgm:spPr/>
    </dgm:pt>
    <dgm:pt modelId="{0D3A8492-0C87-4824-9E26-EFD87C4A66A1}" type="pres">
      <dgm:prSet presAssocID="{49067E17-F831-467A-90C2-E023EAEECF50}" presName="accentRepeatNode" presStyleLbl="solidFgAcc1" presStyleIdx="4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4BF66FA4-D128-4B7F-8F0A-3AA21A070026}" type="pres">
      <dgm:prSet presAssocID="{921F6591-1D8E-4C78-9C71-07183601AF9C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DA740CB-221E-4CA7-8AFF-A6D9FB3F456D}" type="pres">
      <dgm:prSet presAssocID="{921F6591-1D8E-4C78-9C71-07183601AF9C}" presName="accent_6" presStyleCnt="0"/>
      <dgm:spPr/>
    </dgm:pt>
    <dgm:pt modelId="{D8FCDA30-7F6C-40CF-AE78-D3C2463B4408}" type="pres">
      <dgm:prSet presAssocID="{921F6591-1D8E-4C78-9C71-07183601AF9C}" presName="accentRepeatNode" presStyleLbl="solidFgAcc1" presStyleIdx="5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5B66EBA-C045-44F4-B4FB-CC462CCF05EE}" type="pres">
      <dgm:prSet presAssocID="{99B1E2E9-05C1-42CF-ADC7-707C5720F23D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C3BEF2C-4A44-41FC-85AF-B4342760539E}" type="pres">
      <dgm:prSet presAssocID="{99B1E2E9-05C1-42CF-ADC7-707C5720F23D}" presName="accent_7" presStyleCnt="0"/>
      <dgm:spPr/>
    </dgm:pt>
    <dgm:pt modelId="{789B16A4-6702-4D8A-8B3A-9A68C1617B77}" type="pres">
      <dgm:prSet presAssocID="{99B1E2E9-05C1-42CF-ADC7-707C5720F23D}" presName="accentRepeatNode" presStyleLbl="solidFgAcc1" presStyleIdx="6" presStyleCnt="7"/>
      <dgm:spPr>
        <a:solidFill>
          <a:schemeClr val="bg1">
            <a:lumMod val="50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</dgm:ptLst>
  <dgm:cxnLst>
    <dgm:cxn modelId="{367BB80F-D2A2-40D4-B4CE-6220A96C4E54}" srcId="{B6813A49-D63D-4CB6-BD9E-8210BEF8732B}" destId="{AC45A8E1-22C5-4ED3-8B4C-E4A1538E11B7}" srcOrd="0" destOrd="0" parTransId="{A573AFA6-7BFA-4826-A1FC-E2EDF5C1D954}" sibTransId="{110DCD61-7C94-40F4-98E1-A21CE67E7F0E}"/>
    <dgm:cxn modelId="{F5FCF5FC-635B-4171-9B1B-066190ECE521}" type="presOf" srcId="{D016C784-A624-4B5D-8D93-96F8437C6913}" destId="{AE111450-2127-4B78-BB35-4B9C56F44C7A}" srcOrd="0" destOrd="0" presId="urn:microsoft.com/office/officeart/2008/layout/VerticalCurvedList"/>
    <dgm:cxn modelId="{3CF1B10E-BA51-4788-B346-B7D3214E19F7}" srcId="{B6813A49-D63D-4CB6-BD9E-8210BEF8732B}" destId="{03DD70EB-6644-43E5-95A2-110AFC32452D}" srcOrd="1" destOrd="0" parTransId="{2270F1E7-D8D8-4458-8B91-5267A96FE583}" sibTransId="{A591FAB5-0343-4367-9A00-DB92B6D41D95}"/>
    <dgm:cxn modelId="{8A0C9B05-D5EF-4E81-965A-374947E8A135}" type="presOf" srcId="{AC45A8E1-22C5-4ED3-8B4C-E4A1538E11B7}" destId="{6E0B8608-9CAE-4B83-B0A5-3D7FDC6E258F}" srcOrd="0" destOrd="0" presId="urn:microsoft.com/office/officeart/2008/layout/VerticalCurvedList"/>
    <dgm:cxn modelId="{79EF27EB-1787-424A-9652-7FE14C031E53}" type="presOf" srcId="{03DD70EB-6644-43E5-95A2-110AFC32452D}" destId="{8091B3EC-F3D9-4F4E-A795-EEAD0508367B}" srcOrd="0" destOrd="0" presId="urn:microsoft.com/office/officeart/2008/layout/VerticalCurvedList"/>
    <dgm:cxn modelId="{3FD101F7-AEEE-4894-A7A6-DD4D510DFEDD}" type="presOf" srcId="{49067E17-F831-467A-90C2-E023EAEECF50}" destId="{B19D4D3D-33F4-4595-BF14-EE5F19342D27}" srcOrd="0" destOrd="0" presId="urn:microsoft.com/office/officeart/2008/layout/VerticalCurvedList"/>
    <dgm:cxn modelId="{2BFB1F17-CF95-44D7-BCAE-3940EF28803A}" srcId="{B6813A49-D63D-4CB6-BD9E-8210BEF8732B}" destId="{99B1E2E9-05C1-42CF-ADC7-707C5720F23D}" srcOrd="6" destOrd="0" parTransId="{EF99E6A0-8AF9-4709-B90C-989D0DDE7636}" sibTransId="{01B7E39F-9E0C-46BD-8CE1-4F572EC20B84}"/>
    <dgm:cxn modelId="{9AEE7B4E-DCE1-4666-BA2A-3FBDE9A057E0}" srcId="{B6813A49-D63D-4CB6-BD9E-8210BEF8732B}" destId="{A38D9F13-4DB4-4AA3-BDCE-F486F77FD89A}" srcOrd="2" destOrd="0" parTransId="{95696DD6-3D45-4527-9CB7-911058F0D27A}" sibTransId="{692AE4A8-5DA4-4333-BA79-AC755188C332}"/>
    <dgm:cxn modelId="{DEF4DF44-823A-4036-904F-FE28DEBE351D}" type="presOf" srcId="{B6813A49-D63D-4CB6-BD9E-8210BEF8732B}" destId="{BC20CBC0-BDED-4852-95E4-D74383D57390}" srcOrd="0" destOrd="0" presId="urn:microsoft.com/office/officeart/2008/layout/VerticalCurvedList"/>
    <dgm:cxn modelId="{A92F9ED9-5496-4400-BFF8-0AB01A7483CB}" type="presOf" srcId="{A38D9F13-4DB4-4AA3-BDCE-F486F77FD89A}" destId="{8EDBD1FC-5635-4256-9843-C4F21D5D2987}" srcOrd="0" destOrd="0" presId="urn:microsoft.com/office/officeart/2008/layout/VerticalCurvedList"/>
    <dgm:cxn modelId="{29C7052B-3569-4DAB-94B9-DE1E87D19D26}" srcId="{B6813A49-D63D-4CB6-BD9E-8210BEF8732B}" destId="{49067E17-F831-467A-90C2-E023EAEECF50}" srcOrd="4" destOrd="0" parTransId="{82A83052-765A-4EF7-8256-493BAB5E001C}" sibTransId="{C32E9FD2-CE6F-4A41-9E93-83F9FFE7BC6E}"/>
    <dgm:cxn modelId="{C89C293A-5D55-483B-894D-AD674717E0F2}" srcId="{B6813A49-D63D-4CB6-BD9E-8210BEF8732B}" destId="{921F6591-1D8E-4C78-9C71-07183601AF9C}" srcOrd="5" destOrd="0" parTransId="{EB58861C-645C-4847-B21D-906A2E5155FF}" sibTransId="{AE07DBDA-105A-4F10-8676-ABAFFF92E59C}"/>
    <dgm:cxn modelId="{92AC53CF-9701-4647-BEBC-9D92BA52D014}" type="presOf" srcId="{110DCD61-7C94-40F4-98E1-A21CE67E7F0E}" destId="{100E8889-8820-4F40-BD92-5CA8010DB304}" srcOrd="0" destOrd="0" presId="urn:microsoft.com/office/officeart/2008/layout/VerticalCurvedList"/>
    <dgm:cxn modelId="{34BA5E18-56BE-4E4E-88FA-B73471D769C4}" srcId="{B6813A49-D63D-4CB6-BD9E-8210BEF8732B}" destId="{D016C784-A624-4B5D-8D93-96F8437C6913}" srcOrd="3" destOrd="0" parTransId="{F1EDCA60-7714-4064-A579-93F0963BBC2B}" sibTransId="{6E7E0739-EC5E-4542-BF62-EC40F5B09B7F}"/>
    <dgm:cxn modelId="{9FE4C3BA-FDE6-4CA5-A6D4-97E16B338FDD}" type="presOf" srcId="{921F6591-1D8E-4C78-9C71-07183601AF9C}" destId="{4BF66FA4-D128-4B7F-8F0A-3AA21A070026}" srcOrd="0" destOrd="0" presId="urn:microsoft.com/office/officeart/2008/layout/VerticalCurvedList"/>
    <dgm:cxn modelId="{4902C2E7-E8A2-4C67-8CDF-CECF9C644B4D}" type="presOf" srcId="{99B1E2E9-05C1-42CF-ADC7-707C5720F23D}" destId="{85B66EBA-C045-44F4-B4FB-CC462CCF05EE}" srcOrd="0" destOrd="0" presId="urn:microsoft.com/office/officeart/2008/layout/VerticalCurvedList"/>
    <dgm:cxn modelId="{2D503F12-40A6-40CF-8B4F-DA151347AA99}" type="presParOf" srcId="{BC20CBC0-BDED-4852-95E4-D74383D57390}" destId="{4DEE34CD-9E05-4EAE-892E-DCDFE68F18C2}" srcOrd="0" destOrd="0" presId="urn:microsoft.com/office/officeart/2008/layout/VerticalCurvedList"/>
    <dgm:cxn modelId="{F905A33A-CA04-4E82-A5E5-351DAAF097C0}" type="presParOf" srcId="{4DEE34CD-9E05-4EAE-892E-DCDFE68F18C2}" destId="{D0882D72-27DE-4720-B7F6-18E7B6AF2050}" srcOrd="0" destOrd="0" presId="urn:microsoft.com/office/officeart/2008/layout/VerticalCurvedList"/>
    <dgm:cxn modelId="{E800E529-265B-4B77-A74E-5E11D25487A1}" type="presParOf" srcId="{D0882D72-27DE-4720-B7F6-18E7B6AF2050}" destId="{0FA0DB12-2E83-47D1-9317-A5196229707F}" srcOrd="0" destOrd="0" presId="urn:microsoft.com/office/officeart/2008/layout/VerticalCurvedList"/>
    <dgm:cxn modelId="{BF104BCF-812E-4925-AD8D-C9A2E0086BD4}" type="presParOf" srcId="{D0882D72-27DE-4720-B7F6-18E7B6AF2050}" destId="{100E8889-8820-4F40-BD92-5CA8010DB304}" srcOrd="1" destOrd="0" presId="urn:microsoft.com/office/officeart/2008/layout/VerticalCurvedList"/>
    <dgm:cxn modelId="{76C61991-9BF1-44EE-A7EB-17E561419A74}" type="presParOf" srcId="{D0882D72-27DE-4720-B7F6-18E7B6AF2050}" destId="{5D2F7B7E-4CBA-4AFE-B1BC-1294C2CED026}" srcOrd="2" destOrd="0" presId="urn:microsoft.com/office/officeart/2008/layout/VerticalCurvedList"/>
    <dgm:cxn modelId="{74C1817A-1B8E-4940-BC9D-8CEC053CE010}" type="presParOf" srcId="{D0882D72-27DE-4720-B7F6-18E7B6AF2050}" destId="{C956D72E-AB0A-486A-88F8-17287E77C9C0}" srcOrd="3" destOrd="0" presId="urn:microsoft.com/office/officeart/2008/layout/VerticalCurvedList"/>
    <dgm:cxn modelId="{DB711D17-F17C-4B42-A76C-8AD01B3B9F5F}" type="presParOf" srcId="{4DEE34CD-9E05-4EAE-892E-DCDFE68F18C2}" destId="{6E0B8608-9CAE-4B83-B0A5-3D7FDC6E258F}" srcOrd="1" destOrd="0" presId="urn:microsoft.com/office/officeart/2008/layout/VerticalCurvedList"/>
    <dgm:cxn modelId="{049190E8-F22D-4666-89B5-75AD0DDE3D29}" type="presParOf" srcId="{4DEE34CD-9E05-4EAE-892E-DCDFE68F18C2}" destId="{7F31CEDD-5211-4547-8C06-32D406D2A2F9}" srcOrd="2" destOrd="0" presId="urn:microsoft.com/office/officeart/2008/layout/VerticalCurvedList"/>
    <dgm:cxn modelId="{F2F55D4D-A183-423E-9F8E-50C6D7A69FCA}" type="presParOf" srcId="{7F31CEDD-5211-4547-8C06-32D406D2A2F9}" destId="{CBFD9BEF-2C29-47DC-A1E5-B34CEE2B2C9E}" srcOrd="0" destOrd="0" presId="urn:microsoft.com/office/officeart/2008/layout/VerticalCurvedList"/>
    <dgm:cxn modelId="{3F8BF8A8-C9C6-46E0-A685-20C64369C64F}" type="presParOf" srcId="{4DEE34CD-9E05-4EAE-892E-DCDFE68F18C2}" destId="{8091B3EC-F3D9-4F4E-A795-EEAD0508367B}" srcOrd="3" destOrd="0" presId="urn:microsoft.com/office/officeart/2008/layout/VerticalCurvedList"/>
    <dgm:cxn modelId="{9C1E1B9B-ED92-4DD2-84C9-D095057C26DD}" type="presParOf" srcId="{4DEE34CD-9E05-4EAE-892E-DCDFE68F18C2}" destId="{57E70E6B-7E57-4E6D-B867-6ED9A7569E0C}" srcOrd="4" destOrd="0" presId="urn:microsoft.com/office/officeart/2008/layout/VerticalCurvedList"/>
    <dgm:cxn modelId="{F8447A78-1739-405F-9BB3-0EA0D3A6B010}" type="presParOf" srcId="{57E70E6B-7E57-4E6D-B867-6ED9A7569E0C}" destId="{1952247A-4821-407F-B013-EEEB39F88C78}" srcOrd="0" destOrd="0" presId="urn:microsoft.com/office/officeart/2008/layout/VerticalCurvedList"/>
    <dgm:cxn modelId="{28205783-472E-4353-9F2B-09062ADC7BBC}" type="presParOf" srcId="{4DEE34CD-9E05-4EAE-892E-DCDFE68F18C2}" destId="{8EDBD1FC-5635-4256-9843-C4F21D5D2987}" srcOrd="5" destOrd="0" presId="urn:microsoft.com/office/officeart/2008/layout/VerticalCurvedList"/>
    <dgm:cxn modelId="{62B41D1E-CD73-498F-8209-F5E6BB3B3682}" type="presParOf" srcId="{4DEE34CD-9E05-4EAE-892E-DCDFE68F18C2}" destId="{C676FEF8-FF84-479F-B110-DB12CCB468A2}" srcOrd="6" destOrd="0" presId="urn:microsoft.com/office/officeart/2008/layout/VerticalCurvedList"/>
    <dgm:cxn modelId="{F641432F-006B-4617-BE9D-97D374FCF7F5}" type="presParOf" srcId="{C676FEF8-FF84-479F-B110-DB12CCB468A2}" destId="{86FC79F2-DF18-487D-B562-E3BFD33701AF}" srcOrd="0" destOrd="0" presId="urn:microsoft.com/office/officeart/2008/layout/VerticalCurvedList"/>
    <dgm:cxn modelId="{45623209-11E0-437A-8B94-7C1BC6691400}" type="presParOf" srcId="{4DEE34CD-9E05-4EAE-892E-DCDFE68F18C2}" destId="{AE111450-2127-4B78-BB35-4B9C56F44C7A}" srcOrd="7" destOrd="0" presId="urn:microsoft.com/office/officeart/2008/layout/VerticalCurvedList"/>
    <dgm:cxn modelId="{61F77702-BFE5-4947-8B78-EC4CB13DAF4F}" type="presParOf" srcId="{4DEE34CD-9E05-4EAE-892E-DCDFE68F18C2}" destId="{C4DFD25E-FF3A-4F13-A836-3D78AEBBCC2E}" srcOrd="8" destOrd="0" presId="urn:microsoft.com/office/officeart/2008/layout/VerticalCurvedList"/>
    <dgm:cxn modelId="{6A5FDCDF-0214-484E-B6CE-E487487A3EB7}" type="presParOf" srcId="{C4DFD25E-FF3A-4F13-A836-3D78AEBBCC2E}" destId="{0013BDED-379B-4FE3-86B6-E90587A69C4D}" srcOrd="0" destOrd="0" presId="urn:microsoft.com/office/officeart/2008/layout/VerticalCurvedList"/>
    <dgm:cxn modelId="{EB1A1FDE-B221-4F38-8836-6B0844C6730B}" type="presParOf" srcId="{4DEE34CD-9E05-4EAE-892E-DCDFE68F18C2}" destId="{B19D4D3D-33F4-4595-BF14-EE5F19342D27}" srcOrd="9" destOrd="0" presId="urn:microsoft.com/office/officeart/2008/layout/VerticalCurvedList"/>
    <dgm:cxn modelId="{28967C8B-BD46-498F-8158-B393FBCDE605}" type="presParOf" srcId="{4DEE34CD-9E05-4EAE-892E-DCDFE68F18C2}" destId="{3A316139-F5BB-40BB-8B4B-5738C89D1FCB}" srcOrd="10" destOrd="0" presId="urn:microsoft.com/office/officeart/2008/layout/VerticalCurvedList"/>
    <dgm:cxn modelId="{5ECDAF8E-629F-437D-88DC-419CCE312C54}" type="presParOf" srcId="{3A316139-F5BB-40BB-8B4B-5738C89D1FCB}" destId="{0D3A8492-0C87-4824-9E26-EFD87C4A66A1}" srcOrd="0" destOrd="0" presId="urn:microsoft.com/office/officeart/2008/layout/VerticalCurvedList"/>
    <dgm:cxn modelId="{7300AF42-BF74-4775-911F-3F0F7EB8BB94}" type="presParOf" srcId="{4DEE34CD-9E05-4EAE-892E-DCDFE68F18C2}" destId="{4BF66FA4-D128-4B7F-8F0A-3AA21A070026}" srcOrd="11" destOrd="0" presId="urn:microsoft.com/office/officeart/2008/layout/VerticalCurvedList"/>
    <dgm:cxn modelId="{FD106286-2D93-4565-94EB-4DA549815210}" type="presParOf" srcId="{4DEE34CD-9E05-4EAE-892E-DCDFE68F18C2}" destId="{EDA740CB-221E-4CA7-8AFF-A6D9FB3F456D}" srcOrd="12" destOrd="0" presId="urn:microsoft.com/office/officeart/2008/layout/VerticalCurvedList"/>
    <dgm:cxn modelId="{7FEC121B-70A4-404D-B6E3-FCD0DFB0D132}" type="presParOf" srcId="{EDA740CB-221E-4CA7-8AFF-A6D9FB3F456D}" destId="{D8FCDA30-7F6C-40CF-AE78-D3C2463B4408}" srcOrd="0" destOrd="0" presId="urn:microsoft.com/office/officeart/2008/layout/VerticalCurvedList"/>
    <dgm:cxn modelId="{FDF50576-E211-4A9B-9E21-5F8AB3F5A2D4}" type="presParOf" srcId="{4DEE34CD-9E05-4EAE-892E-DCDFE68F18C2}" destId="{85B66EBA-C045-44F4-B4FB-CC462CCF05EE}" srcOrd="13" destOrd="0" presId="urn:microsoft.com/office/officeart/2008/layout/VerticalCurvedList"/>
    <dgm:cxn modelId="{FB15E66A-163E-4252-AFA7-6DB0FDB091A9}" type="presParOf" srcId="{4DEE34CD-9E05-4EAE-892E-DCDFE68F18C2}" destId="{0C3BEF2C-4A44-41FC-85AF-B4342760539E}" srcOrd="14" destOrd="0" presId="urn:microsoft.com/office/officeart/2008/layout/VerticalCurvedList"/>
    <dgm:cxn modelId="{4E956D00-F927-4E25-8536-D8E5B9A6775F}" type="presParOf" srcId="{0C3BEF2C-4A44-41FC-85AF-B4342760539E}" destId="{789B16A4-6702-4D8A-8B3A-9A68C1617B77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E8889-8820-4F40-BD92-5CA8010DB304}">
      <dsp:nvSpPr>
        <dsp:cNvPr id="0" name=""/>
        <dsp:cNvSpPr/>
      </dsp:nvSpPr>
      <dsp:spPr>
        <a:xfrm>
          <a:off x="-5763403" y="-882663"/>
          <a:ext cx="6865699" cy="6865699"/>
        </a:xfrm>
        <a:prstGeom prst="blockArc">
          <a:avLst>
            <a:gd name="adj1" fmla="val 18900000"/>
            <a:gd name="adj2" fmla="val 2700000"/>
            <a:gd name="adj3" fmla="val 315"/>
          </a:avLst>
        </a:prstGeom>
        <a:solidFill>
          <a:srgbClr val="002E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B8608-9CAE-4B83-B0A5-3D7FDC6E258F}">
      <dsp:nvSpPr>
        <dsp:cNvPr id="0" name=""/>
        <dsp:cNvSpPr/>
      </dsp:nvSpPr>
      <dsp:spPr>
        <a:xfrm>
          <a:off x="357791" y="197970"/>
          <a:ext cx="6753470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380418" y="220597"/>
        <a:ext cx="6708216" cy="418267"/>
      </dsp:txXfrm>
    </dsp:sp>
    <dsp:sp modelId="{CBFD9BEF-2C29-47DC-A1E5-B34CEE2B2C9E}">
      <dsp:nvSpPr>
        <dsp:cNvPr id="0" name=""/>
        <dsp:cNvSpPr/>
      </dsp:nvSpPr>
      <dsp:spPr>
        <a:xfrm>
          <a:off x="68089" y="173922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1B3EC-F3D9-4F4E-A795-EEAD0508367B}">
      <dsp:nvSpPr>
        <dsp:cNvPr id="0" name=""/>
        <dsp:cNvSpPr/>
      </dsp:nvSpPr>
      <dsp:spPr>
        <a:xfrm>
          <a:off x="777551" y="910607"/>
          <a:ext cx="6333710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What is the main idea behind </a:t>
          </a:r>
          <a:r>
            <a:rPr lang="en-US" sz="1800" b="0" i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?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800178" y="933234"/>
        <a:ext cx="6288456" cy="418267"/>
      </dsp:txXfrm>
    </dsp:sp>
    <dsp:sp modelId="{1952247A-4821-407F-B013-EEEB39F88C78}">
      <dsp:nvSpPr>
        <dsp:cNvPr id="0" name=""/>
        <dsp:cNvSpPr/>
      </dsp:nvSpPr>
      <dsp:spPr>
        <a:xfrm>
          <a:off x="487850" y="869613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BD1FC-5635-4256-9843-C4F21D5D2987}">
      <dsp:nvSpPr>
        <dsp:cNvPr id="0" name=""/>
        <dsp:cNvSpPr/>
      </dsp:nvSpPr>
      <dsp:spPr>
        <a:xfrm>
          <a:off x="1007578" y="1622734"/>
          <a:ext cx="6103683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Package structure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030205" y="1645361"/>
        <a:ext cx="6058429" cy="418267"/>
      </dsp:txXfrm>
    </dsp:sp>
    <dsp:sp modelId="{86FC79F2-DF18-487D-B562-E3BFD33701AF}">
      <dsp:nvSpPr>
        <dsp:cNvPr id="0" name=""/>
        <dsp:cNvSpPr/>
      </dsp:nvSpPr>
      <dsp:spPr>
        <a:xfrm>
          <a:off x="717877" y="1564794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11450-2127-4B78-BB35-4B9C56F44C7A}">
      <dsp:nvSpPr>
        <dsp:cNvPr id="0" name=""/>
        <dsp:cNvSpPr/>
      </dsp:nvSpPr>
      <dsp:spPr>
        <a:xfrm>
          <a:off x="1081023" y="2318425"/>
          <a:ext cx="6030238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Main </a:t>
          </a: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principles 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103650" y="2341052"/>
        <a:ext cx="5984984" cy="418267"/>
      </dsp:txXfrm>
    </dsp:sp>
    <dsp:sp modelId="{0013BDED-379B-4FE3-86B6-E90587A69C4D}">
      <dsp:nvSpPr>
        <dsp:cNvPr id="0" name=""/>
        <dsp:cNvSpPr/>
      </dsp:nvSpPr>
      <dsp:spPr>
        <a:xfrm>
          <a:off x="791322" y="2260484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9D4D3D-33F4-4595-BF14-EE5F19342D27}">
      <dsp:nvSpPr>
        <dsp:cNvPr id="0" name=""/>
        <dsp:cNvSpPr/>
      </dsp:nvSpPr>
      <dsp:spPr>
        <a:xfrm>
          <a:off x="1007578" y="3014115"/>
          <a:ext cx="6103683" cy="463521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Creating an own </a:t>
          </a:r>
          <a:r>
            <a:rPr lang="en-GB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GB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application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007578" y="3014115"/>
        <a:ext cx="6103683" cy="463521"/>
      </dsp:txXfrm>
    </dsp:sp>
    <dsp:sp modelId="{0D3A8492-0C87-4824-9E26-EFD87C4A66A1}">
      <dsp:nvSpPr>
        <dsp:cNvPr id="0" name=""/>
        <dsp:cNvSpPr/>
      </dsp:nvSpPr>
      <dsp:spPr>
        <a:xfrm>
          <a:off x="717877" y="2956175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F66FA4-D128-4B7F-8F0A-3AA21A070026}">
      <dsp:nvSpPr>
        <dsp:cNvPr id="0" name=""/>
        <dsp:cNvSpPr/>
      </dsp:nvSpPr>
      <dsp:spPr>
        <a:xfrm>
          <a:off x="777551" y="3709296"/>
          <a:ext cx="6333710" cy="463521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Programming examples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777551" y="3709296"/>
        <a:ext cx="6333710" cy="463521"/>
      </dsp:txXfrm>
    </dsp:sp>
    <dsp:sp modelId="{D8FCDA30-7F6C-40CF-AE78-D3C2463B4408}">
      <dsp:nvSpPr>
        <dsp:cNvPr id="0" name=""/>
        <dsp:cNvSpPr/>
      </dsp:nvSpPr>
      <dsp:spPr>
        <a:xfrm>
          <a:off x="487850" y="3651356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B66EBA-C045-44F4-B4FB-CC462CCF05EE}">
      <dsp:nvSpPr>
        <dsp:cNvPr id="0" name=""/>
        <dsp:cNvSpPr/>
      </dsp:nvSpPr>
      <dsp:spPr>
        <a:xfrm>
          <a:off x="357791" y="4404987"/>
          <a:ext cx="6753470" cy="463521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Conclusion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357791" y="4404987"/>
        <a:ext cx="6753470" cy="463521"/>
      </dsp:txXfrm>
    </dsp:sp>
    <dsp:sp modelId="{789B16A4-6702-4D8A-8B3A-9A68C1617B77}">
      <dsp:nvSpPr>
        <dsp:cNvPr id="0" name=""/>
        <dsp:cNvSpPr/>
      </dsp:nvSpPr>
      <dsp:spPr>
        <a:xfrm>
          <a:off x="68089" y="4347047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E8889-8820-4F40-BD92-5CA8010DB304}">
      <dsp:nvSpPr>
        <dsp:cNvPr id="0" name=""/>
        <dsp:cNvSpPr/>
      </dsp:nvSpPr>
      <dsp:spPr>
        <a:xfrm>
          <a:off x="-5763403" y="-882663"/>
          <a:ext cx="6865699" cy="6865699"/>
        </a:xfrm>
        <a:prstGeom prst="blockArc">
          <a:avLst>
            <a:gd name="adj1" fmla="val 18900000"/>
            <a:gd name="adj2" fmla="val 2700000"/>
            <a:gd name="adj3" fmla="val 315"/>
          </a:avLst>
        </a:prstGeom>
        <a:solidFill>
          <a:srgbClr val="002E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B8608-9CAE-4B83-B0A5-3D7FDC6E258F}">
      <dsp:nvSpPr>
        <dsp:cNvPr id="0" name=""/>
        <dsp:cNvSpPr/>
      </dsp:nvSpPr>
      <dsp:spPr>
        <a:xfrm>
          <a:off x="357791" y="197970"/>
          <a:ext cx="6753470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380418" y="220597"/>
        <a:ext cx="6708216" cy="418267"/>
      </dsp:txXfrm>
    </dsp:sp>
    <dsp:sp modelId="{CBFD9BEF-2C29-47DC-A1E5-B34CEE2B2C9E}">
      <dsp:nvSpPr>
        <dsp:cNvPr id="0" name=""/>
        <dsp:cNvSpPr/>
      </dsp:nvSpPr>
      <dsp:spPr>
        <a:xfrm>
          <a:off x="68089" y="173922"/>
          <a:ext cx="579402" cy="579402"/>
        </a:xfrm>
        <a:prstGeom prst="ellipse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1B3EC-F3D9-4F4E-A795-EEAD0508367B}">
      <dsp:nvSpPr>
        <dsp:cNvPr id="0" name=""/>
        <dsp:cNvSpPr/>
      </dsp:nvSpPr>
      <dsp:spPr>
        <a:xfrm>
          <a:off x="777551" y="910607"/>
          <a:ext cx="6333710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What is the main idea behind </a:t>
          </a:r>
          <a:r>
            <a:rPr lang="en-US" sz="1800" b="0" i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?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800178" y="933234"/>
        <a:ext cx="6288456" cy="418267"/>
      </dsp:txXfrm>
    </dsp:sp>
    <dsp:sp modelId="{1952247A-4821-407F-B013-EEEB39F88C78}">
      <dsp:nvSpPr>
        <dsp:cNvPr id="0" name=""/>
        <dsp:cNvSpPr/>
      </dsp:nvSpPr>
      <dsp:spPr>
        <a:xfrm>
          <a:off x="487850" y="869613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BD1FC-5635-4256-9843-C4F21D5D2987}">
      <dsp:nvSpPr>
        <dsp:cNvPr id="0" name=""/>
        <dsp:cNvSpPr/>
      </dsp:nvSpPr>
      <dsp:spPr>
        <a:xfrm>
          <a:off x="1007578" y="1622734"/>
          <a:ext cx="6103683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Package structure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030205" y="1645361"/>
        <a:ext cx="6058429" cy="418267"/>
      </dsp:txXfrm>
    </dsp:sp>
    <dsp:sp modelId="{86FC79F2-DF18-487D-B562-E3BFD33701AF}">
      <dsp:nvSpPr>
        <dsp:cNvPr id="0" name=""/>
        <dsp:cNvSpPr/>
      </dsp:nvSpPr>
      <dsp:spPr>
        <a:xfrm>
          <a:off x="717877" y="1564794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11450-2127-4B78-BB35-4B9C56F44C7A}">
      <dsp:nvSpPr>
        <dsp:cNvPr id="0" name=""/>
        <dsp:cNvSpPr/>
      </dsp:nvSpPr>
      <dsp:spPr>
        <a:xfrm>
          <a:off x="1081023" y="2318425"/>
          <a:ext cx="6030238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Main </a:t>
          </a: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principles 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103650" y="2341052"/>
        <a:ext cx="5984984" cy="418267"/>
      </dsp:txXfrm>
    </dsp:sp>
    <dsp:sp modelId="{0013BDED-379B-4FE3-86B6-E90587A69C4D}">
      <dsp:nvSpPr>
        <dsp:cNvPr id="0" name=""/>
        <dsp:cNvSpPr/>
      </dsp:nvSpPr>
      <dsp:spPr>
        <a:xfrm>
          <a:off x="791322" y="2260484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9D4D3D-33F4-4595-BF14-EE5F19342D27}">
      <dsp:nvSpPr>
        <dsp:cNvPr id="0" name=""/>
        <dsp:cNvSpPr/>
      </dsp:nvSpPr>
      <dsp:spPr>
        <a:xfrm>
          <a:off x="1007578" y="3014115"/>
          <a:ext cx="6103683" cy="463521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Creating an own </a:t>
          </a:r>
          <a:r>
            <a:rPr lang="en-GB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GB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application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007578" y="3014115"/>
        <a:ext cx="6103683" cy="463521"/>
      </dsp:txXfrm>
    </dsp:sp>
    <dsp:sp modelId="{0D3A8492-0C87-4824-9E26-EFD87C4A66A1}">
      <dsp:nvSpPr>
        <dsp:cNvPr id="0" name=""/>
        <dsp:cNvSpPr/>
      </dsp:nvSpPr>
      <dsp:spPr>
        <a:xfrm>
          <a:off x="717877" y="2956175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F66FA4-D128-4B7F-8F0A-3AA21A070026}">
      <dsp:nvSpPr>
        <dsp:cNvPr id="0" name=""/>
        <dsp:cNvSpPr/>
      </dsp:nvSpPr>
      <dsp:spPr>
        <a:xfrm>
          <a:off x="777551" y="3709296"/>
          <a:ext cx="6333710" cy="463521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Programming examples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777551" y="3709296"/>
        <a:ext cx="6333710" cy="463521"/>
      </dsp:txXfrm>
    </dsp:sp>
    <dsp:sp modelId="{D8FCDA30-7F6C-40CF-AE78-D3C2463B4408}">
      <dsp:nvSpPr>
        <dsp:cNvPr id="0" name=""/>
        <dsp:cNvSpPr/>
      </dsp:nvSpPr>
      <dsp:spPr>
        <a:xfrm>
          <a:off x="487850" y="3651356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B66EBA-C045-44F4-B4FB-CC462CCF05EE}">
      <dsp:nvSpPr>
        <dsp:cNvPr id="0" name=""/>
        <dsp:cNvSpPr/>
      </dsp:nvSpPr>
      <dsp:spPr>
        <a:xfrm>
          <a:off x="357791" y="4404987"/>
          <a:ext cx="6753470" cy="463521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Conclusion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357791" y="4404987"/>
        <a:ext cx="6753470" cy="463521"/>
      </dsp:txXfrm>
    </dsp:sp>
    <dsp:sp modelId="{789B16A4-6702-4D8A-8B3A-9A68C1617B77}">
      <dsp:nvSpPr>
        <dsp:cNvPr id="0" name=""/>
        <dsp:cNvSpPr/>
      </dsp:nvSpPr>
      <dsp:spPr>
        <a:xfrm>
          <a:off x="68089" y="4347047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E8889-8820-4F40-BD92-5CA8010DB304}">
      <dsp:nvSpPr>
        <dsp:cNvPr id="0" name=""/>
        <dsp:cNvSpPr/>
      </dsp:nvSpPr>
      <dsp:spPr>
        <a:xfrm>
          <a:off x="-5763403" y="-882663"/>
          <a:ext cx="6865699" cy="6865699"/>
        </a:xfrm>
        <a:prstGeom prst="blockArc">
          <a:avLst>
            <a:gd name="adj1" fmla="val 18900000"/>
            <a:gd name="adj2" fmla="val 2700000"/>
            <a:gd name="adj3" fmla="val 315"/>
          </a:avLst>
        </a:prstGeom>
        <a:solidFill>
          <a:srgbClr val="002E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B8608-9CAE-4B83-B0A5-3D7FDC6E258F}">
      <dsp:nvSpPr>
        <dsp:cNvPr id="0" name=""/>
        <dsp:cNvSpPr/>
      </dsp:nvSpPr>
      <dsp:spPr>
        <a:xfrm>
          <a:off x="357791" y="197970"/>
          <a:ext cx="6753470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380418" y="220597"/>
        <a:ext cx="6708216" cy="418267"/>
      </dsp:txXfrm>
    </dsp:sp>
    <dsp:sp modelId="{CBFD9BEF-2C29-47DC-A1E5-B34CEE2B2C9E}">
      <dsp:nvSpPr>
        <dsp:cNvPr id="0" name=""/>
        <dsp:cNvSpPr/>
      </dsp:nvSpPr>
      <dsp:spPr>
        <a:xfrm>
          <a:off x="68089" y="173922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1B3EC-F3D9-4F4E-A795-EEAD0508367B}">
      <dsp:nvSpPr>
        <dsp:cNvPr id="0" name=""/>
        <dsp:cNvSpPr/>
      </dsp:nvSpPr>
      <dsp:spPr>
        <a:xfrm>
          <a:off x="777551" y="910607"/>
          <a:ext cx="6333710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What is the main idea behind </a:t>
          </a:r>
          <a:r>
            <a:rPr lang="en-US" sz="1800" b="0" i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?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800178" y="933234"/>
        <a:ext cx="6288456" cy="418267"/>
      </dsp:txXfrm>
    </dsp:sp>
    <dsp:sp modelId="{1952247A-4821-407F-B013-EEEB39F88C78}">
      <dsp:nvSpPr>
        <dsp:cNvPr id="0" name=""/>
        <dsp:cNvSpPr/>
      </dsp:nvSpPr>
      <dsp:spPr>
        <a:xfrm>
          <a:off x="487850" y="869613"/>
          <a:ext cx="579402" cy="579402"/>
        </a:xfrm>
        <a:prstGeom prst="ellipse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BD1FC-5635-4256-9843-C4F21D5D2987}">
      <dsp:nvSpPr>
        <dsp:cNvPr id="0" name=""/>
        <dsp:cNvSpPr/>
      </dsp:nvSpPr>
      <dsp:spPr>
        <a:xfrm>
          <a:off x="1007578" y="1622734"/>
          <a:ext cx="6103683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Package structure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030205" y="1645361"/>
        <a:ext cx="6058429" cy="418267"/>
      </dsp:txXfrm>
    </dsp:sp>
    <dsp:sp modelId="{86FC79F2-DF18-487D-B562-E3BFD33701AF}">
      <dsp:nvSpPr>
        <dsp:cNvPr id="0" name=""/>
        <dsp:cNvSpPr/>
      </dsp:nvSpPr>
      <dsp:spPr>
        <a:xfrm>
          <a:off x="717877" y="1564794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11450-2127-4B78-BB35-4B9C56F44C7A}">
      <dsp:nvSpPr>
        <dsp:cNvPr id="0" name=""/>
        <dsp:cNvSpPr/>
      </dsp:nvSpPr>
      <dsp:spPr>
        <a:xfrm>
          <a:off x="1081023" y="2318425"/>
          <a:ext cx="6030238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Main </a:t>
          </a: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principles 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103650" y="2341052"/>
        <a:ext cx="5984984" cy="418267"/>
      </dsp:txXfrm>
    </dsp:sp>
    <dsp:sp modelId="{0013BDED-379B-4FE3-86B6-E90587A69C4D}">
      <dsp:nvSpPr>
        <dsp:cNvPr id="0" name=""/>
        <dsp:cNvSpPr/>
      </dsp:nvSpPr>
      <dsp:spPr>
        <a:xfrm>
          <a:off x="791322" y="2260484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9D4D3D-33F4-4595-BF14-EE5F19342D27}">
      <dsp:nvSpPr>
        <dsp:cNvPr id="0" name=""/>
        <dsp:cNvSpPr/>
      </dsp:nvSpPr>
      <dsp:spPr>
        <a:xfrm>
          <a:off x="1007578" y="3014115"/>
          <a:ext cx="6103683" cy="463521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Creating an own </a:t>
          </a:r>
          <a:r>
            <a:rPr lang="en-GB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GB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application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007578" y="3014115"/>
        <a:ext cx="6103683" cy="463521"/>
      </dsp:txXfrm>
    </dsp:sp>
    <dsp:sp modelId="{0D3A8492-0C87-4824-9E26-EFD87C4A66A1}">
      <dsp:nvSpPr>
        <dsp:cNvPr id="0" name=""/>
        <dsp:cNvSpPr/>
      </dsp:nvSpPr>
      <dsp:spPr>
        <a:xfrm>
          <a:off x="717877" y="2956175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F66FA4-D128-4B7F-8F0A-3AA21A070026}">
      <dsp:nvSpPr>
        <dsp:cNvPr id="0" name=""/>
        <dsp:cNvSpPr/>
      </dsp:nvSpPr>
      <dsp:spPr>
        <a:xfrm>
          <a:off x="777551" y="3709296"/>
          <a:ext cx="6333710" cy="463521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Programming examples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777551" y="3709296"/>
        <a:ext cx="6333710" cy="463521"/>
      </dsp:txXfrm>
    </dsp:sp>
    <dsp:sp modelId="{D8FCDA30-7F6C-40CF-AE78-D3C2463B4408}">
      <dsp:nvSpPr>
        <dsp:cNvPr id="0" name=""/>
        <dsp:cNvSpPr/>
      </dsp:nvSpPr>
      <dsp:spPr>
        <a:xfrm>
          <a:off x="487850" y="3651356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B66EBA-C045-44F4-B4FB-CC462CCF05EE}">
      <dsp:nvSpPr>
        <dsp:cNvPr id="0" name=""/>
        <dsp:cNvSpPr/>
      </dsp:nvSpPr>
      <dsp:spPr>
        <a:xfrm>
          <a:off x="357791" y="4404987"/>
          <a:ext cx="6753470" cy="463521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Conclusion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357791" y="4404987"/>
        <a:ext cx="6753470" cy="463521"/>
      </dsp:txXfrm>
    </dsp:sp>
    <dsp:sp modelId="{789B16A4-6702-4D8A-8B3A-9A68C1617B77}">
      <dsp:nvSpPr>
        <dsp:cNvPr id="0" name=""/>
        <dsp:cNvSpPr/>
      </dsp:nvSpPr>
      <dsp:spPr>
        <a:xfrm>
          <a:off x="68089" y="4347047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E8889-8820-4F40-BD92-5CA8010DB304}">
      <dsp:nvSpPr>
        <dsp:cNvPr id="0" name=""/>
        <dsp:cNvSpPr/>
      </dsp:nvSpPr>
      <dsp:spPr>
        <a:xfrm>
          <a:off x="-5763403" y="-882663"/>
          <a:ext cx="6865699" cy="6865699"/>
        </a:xfrm>
        <a:prstGeom prst="blockArc">
          <a:avLst>
            <a:gd name="adj1" fmla="val 18900000"/>
            <a:gd name="adj2" fmla="val 2700000"/>
            <a:gd name="adj3" fmla="val 315"/>
          </a:avLst>
        </a:prstGeom>
        <a:solidFill>
          <a:srgbClr val="002E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B8608-9CAE-4B83-B0A5-3D7FDC6E258F}">
      <dsp:nvSpPr>
        <dsp:cNvPr id="0" name=""/>
        <dsp:cNvSpPr/>
      </dsp:nvSpPr>
      <dsp:spPr>
        <a:xfrm>
          <a:off x="357791" y="197970"/>
          <a:ext cx="6753470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380418" y="220597"/>
        <a:ext cx="6708216" cy="418267"/>
      </dsp:txXfrm>
    </dsp:sp>
    <dsp:sp modelId="{CBFD9BEF-2C29-47DC-A1E5-B34CEE2B2C9E}">
      <dsp:nvSpPr>
        <dsp:cNvPr id="0" name=""/>
        <dsp:cNvSpPr/>
      </dsp:nvSpPr>
      <dsp:spPr>
        <a:xfrm>
          <a:off x="68089" y="173922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1B3EC-F3D9-4F4E-A795-EEAD0508367B}">
      <dsp:nvSpPr>
        <dsp:cNvPr id="0" name=""/>
        <dsp:cNvSpPr/>
      </dsp:nvSpPr>
      <dsp:spPr>
        <a:xfrm>
          <a:off x="777551" y="910607"/>
          <a:ext cx="6333710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What is the main idea behind </a:t>
          </a:r>
          <a:r>
            <a:rPr lang="en-US" sz="1800" b="0" i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?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800178" y="933234"/>
        <a:ext cx="6288456" cy="418267"/>
      </dsp:txXfrm>
    </dsp:sp>
    <dsp:sp modelId="{1952247A-4821-407F-B013-EEEB39F88C78}">
      <dsp:nvSpPr>
        <dsp:cNvPr id="0" name=""/>
        <dsp:cNvSpPr/>
      </dsp:nvSpPr>
      <dsp:spPr>
        <a:xfrm>
          <a:off x="487850" y="869613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BD1FC-5635-4256-9843-C4F21D5D2987}">
      <dsp:nvSpPr>
        <dsp:cNvPr id="0" name=""/>
        <dsp:cNvSpPr/>
      </dsp:nvSpPr>
      <dsp:spPr>
        <a:xfrm>
          <a:off x="1007578" y="1622734"/>
          <a:ext cx="6103683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Package structure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030205" y="1645361"/>
        <a:ext cx="6058429" cy="418267"/>
      </dsp:txXfrm>
    </dsp:sp>
    <dsp:sp modelId="{86FC79F2-DF18-487D-B562-E3BFD33701AF}">
      <dsp:nvSpPr>
        <dsp:cNvPr id="0" name=""/>
        <dsp:cNvSpPr/>
      </dsp:nvSpPr>
      <dsp:spPr>
        <a:xfrm>
          <a:off x="717877" y="1564794"/>
          <a:ext cx="579402" cy="579402"/>
        </a:xfrm>
        <a:prstGeom prst="ellipse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11450-2127-4B78-BB35-4B9C56F44C7A}">
      <dsp:nvSpPr>
        <dsp:cNvPr id="0" name=""/>
        <dsp:cNvSpPr/>
      </dsp:nvSpPr>
      <dsp:spPr>
        <a:xfrm>
          <a:off x="1081023" y="2318425"/>
          <a:ext cx="6030238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Main </a:t>
          </a: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principles 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103650" y="2341052"/>
        <a:ext cx="5984984" cy="418267"/>
      </dsp:txXfrm>
    </dsp:sp>
    <dsp:sp modelId="{0013BDED-379B-4FE3-86B6-E90587A69C4D}">
      <dsp:nvSpPr>
        <dsp:cNvPr id="0" name=""/>
        <dsp:cNvSpPr/>
      </dsp:nvSpPr>
      <dsp:spPr>
        <a:xfrm>
          <a:off x="791322" y="2260484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9D4D3D-33F4-4595-BF14-EE5F19342D27}">
      <dsp:nvSpPr>
        <dsp:cNvPr id="0" name=""/>
        <dsp:cNvSpPr/>
      </dsp:nvSpPr>
      <dsp:spPr>
        <a:xfrm>
          <a:off x="1007578" y="3014115"/>
          <a:ext cx="6103683" cy="463521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Creating an own </a:t>
          </a:r>
          <a:r>
            <a:rPr lang="en-GB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GB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application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007578" y="3014115"/>
        <a:ext cx="6103683" cy="463521"/>
      </dsp:txXfrm>
    </dsp:sp>
    <dsp:sp modelId="{0D3A8492-0C87-4824-9E26-EFD87C4A66A1}">
      <dsp:nvSpPr>
        <dsp:cNvPr id="0" name=""/>
        <dsp:cNvSpPr/>
      </dsp:nvSpPr>
      <dsp:spPr>
        <a:xfrm>
          <a:off x="717877" y="2956175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F66FA4-D128-4B7F-8F0A-3AA21A070026}">
      <dsp:nvSpPr>
        <dsp:cNvPr id="0" name=""/>
        <dsp:cNvSpPr/>
      </dsp:nvSpPr>
      <dsp:spPr>
        <a:xfrm>
          <a:off x="777551" y="3709296"/>
          <a:ext cx="6333710" cy="463521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Programming examples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777551" y="3709296"/>
        <a:ext cx="6333710" cy="463521"/>
      </dsp:txXfrm>
    </dsp:sp>
    <dsp:sp modelId="{D8FCDA30-7F6C-40CF-AE78-D3C2463B4408}">
      <dsp:nvSpPr>
        <dsp:cNvPr id="0" name=""/>
        <dsp:cNvSpPr/>
      </dsp:nvSpPr>
      <dsp:spPr>
        <a:xfrm>
          <a:off x="487850" y="3651356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B66EBA-C045-44F4-B4FB-CC462CCF05EE}">
      <dsp:nvSpPr>
        <dsp:cNvPr id="0" name=""/>
        <dsp:cNvSpPr/>
      </dsp:nvSpPr>
      <dsp:spPr>
        <a:xfrm>
          <a:off x="357791" y="4404987"/>
          <a:ext cx="6753470" cy="463521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Conclusion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357791" y="4404987"/>
        <a:ext cx="6753470" cy="463521"/>
      </dsp:txXfrm>
    </dsp:sp>
    <dsp:sp modelId="{789B16A4-6702-4D8A-8B3A-9A68C1617B77}">
      <dsp:nvSpPr>
        <dsp:cNvPr id="0" name=""/>
        <dsp:cNvSpPr/>
      </dsp:nvSpPr>
      <dsp:spPr>
        <a:xfrm>
          <a:off x="68089" y="4347047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E8889-8820-4F40-BD92-5CA8010DB304}">
      <dsp:nvSpPr>
        <dsp:cNvPr id="0" name=""/>
        <dsp:cNvSpPr/>
      </dsp:nvSpPr>
      <dsp:spPr>
        <a:xfrm>
          <a:off x="-5763403" y="-882663"/>
          <a:ext cx="6865699" cy="6865699"/>
        </a:xfrm>
        <a:prstGeom prst="blockArc">
          <a:avLst>
            <a:gd name="adj1" fmla="val 18900000"/>
            <a:gd name="adj2" fmla="val 2700000"/>
            <a:gd name="adj3" fmla="val 315"/>
          </a:avLst>
        </a:prstGeom>
        <a:solidFill>
          <a:srgbClr val="002E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B8608-9CAE-4B83-B0A5-3D7FDC6E258F}">
      <dsp:nvSpPr>
        <dsp:cNvPr id="0" name=""/>
        <dsp:cNvSpPr/>
      </dsp:nvSpPr>
      <dsp:spPr>
        <a:xfrm>
          <a:off x="357791" y="197970"/>
          <a:ext cx="6753470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380418" y="220597"/>
        <a:ext cx="6708216" cy="418267"/>
      </dsp:txXfrm>
    </dsp:sp>
    <dsp:sp modelId="{CBFD9BEF-2C29-47DC-A1E5-B34CEE2B2C9E}">
      <dsp:nvSpPr>
        <dsp:cNvPr id="0" name=""/>
        <dsp:cNvSpPr/>
      </dsp:nvSpPr>
      <dsp:spPr>
        <a:xfrm>
          <a:off x="68089" y="173922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1B3EC-F3D9-4F4E-A795-EEAD0508367B}">
      <dsp:nvSpPr>
        <dsp:cNvPr id="0" name=""/>
        <dsp:cNvSpPr/>
      </dsp:nvSpPr>
      <dsp:spPr>
        <a:xfrm>
          <a:off x="777551" y="910607"/>
          <a:ext cx="6333710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What is the main idea behind </a:t>
          </a:r>
          <a:r>
            <a:rPr lang="en-US" sz="1800" b="0" i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?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800178" y="933234"/>
        <a:ext cx="6288456" cy="418267"/>
      </dsp:txXfrm>
    </dsp:sp>
    <dsp:sp modelId="{1952247A-4821-407F-B013-EEEB39F88C78}">
      <dsp:nvSpPr>
        <dsp:cNvPr id="0" name=""/>
        <dsp:cNvSpPr/>
      </dsp:nvSpPr>
      <dsp:spPr>
        <a:xfrm>
          <a:off x="487850" y="869613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BD1FC-5635-4256-9843-C4F21D5D2987}">
      <dsp:nvSpPr>
        <dsp:cNvPr id="0" name=""/>
        <dsp:cNvSpPr/>
      </dsp:nvSpPr>
      <dsp:spPr>
        <a:xfrm>
          <a:off x="1007578" y="1622734"/>
          <a:ext cx="6103683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Package structure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030205" y="1645361"/>
        <a:ext cx="6058429" cy="418267"/>
      </dsp:txXfrm>
    </dsp:sp>
    <dsp:sp modelId="{86FC79F2-DF18-487D-B562-E3BFD33701AF}">
      <dsp:nvSpPr>
        <dsp:cNvPr id="0" name=""/>
        <dsp:cNvSpPr/>
      </dsp:nvSpPr>
      <dsp:spPr>
        <a:xfrm>
          <a:off x="717877" y="1564794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11450-2127-4B78-BB35-4B9C56F44C7A}">
      <dsp:nvSpPr>
        <dsp:cNvPr id="0" name=""/>
        <dsp:cNvSpPr/>
      </dsp:nvSpPr>
      <dsp:spPr>
        <a:xfrm>
          <a:off x="1081023" y="2318425"/>
          <a:ext cx="6030238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Main </a:t>
          </a: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principles 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103650" y="2341052"/>
        <a:ext cx="5984984" cy="418267"/>
      </dsp:txXfrm>
    </dsp:sp>
    <dsp:sp modelId="{0013BDED-379B-4FE3-86B6-E90587A69C4D}">
      <dsp:nvSpPr>
        <dsp:cNvPr id="0" name=""/>
        <dsp:cNvSpPr/>
      </dsp:nvSpPr>
      <dsp:spPr>
        <a:xfrm>
          <a:off x="791322" y="2260484"/>
          <a:ext cx="579402" cy="579402"/>
        </a:xfrm>
        <a:prstGeom prst="ellipse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9D4D3D-33F4-4595-BF14-EE5F19342D27}">
      <dsp:nvSpPr>
        <dsp:cNvPr id="0" name=""/>
        <dsp:cNvSpPr/>
      </dsp:nvSpPr>
      <dsp:spPr>
        <a:xfrm>
          <a:off x="1007578" y="3014115"/>
          <a:ext cx="6103683" cy="463521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Creating an own </a:t>
          </a:r>
          <a:r>
            <a:rPr lang="en-GB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GB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application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007578" y="3014115"/>
        <a:ext cx="6103683" cy="463521"/>
      </dsp:txXfrm>
    </dsp:sp>
    <dsp:sp modelId="{0D3A8492-0C87-4824-9E26-EFD87C4A66A1}">
      <dsp:nvSpPr>
        <dsp:cNvPr id="0" name=""/>
        <dsp:cNvSpPr/>
      </dsp:nvSpPr>
      <dsp:spPr>
        <a:xfrm>
          <a:off x="717877" y="2956175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F66FA4-D128-4B7F-8F0A-3AA21A070026}">
      <dsp:nvSpPr>
        <dsp:cNvPr id="0" name=""/>
        <dsp:cNvSpPr/>
      </dsp:nvSpPr>
      <dsp:spPr>
        <a:xfrm>
          <a:off x="777551" y="3709296"/>
          <a:ext cx="6333710" cy="463521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Programming examples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777551" y="3709296"/>
        <a:ext cx="6333710" cy="463521"/>
      </dsp:txXfrm>
    </dsp:sp>
    <dsp:sp modelId="{D8FCDA30-7F6C-40CF-AE78-D3C2463B4408}">
      <dsp:nvSpPr>
        <dsp:cNvPr id="0" name=""/>
        <dsp:cNvSpPr/>
      </dsp:nvSpPr>
      <dsp:spPr>
        <a:xfrm>
          <a:off x="487850" y="3651356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B66EBA-C045-44F4-B4FB-CC462CCF05EE}">
      <dsp:nvSpPr>
        <dsp:cNvPr id="0" name=""/>
        <dsp:cNvSpPr/>
      </dsp:nvSpPr>
      <dsp:spPr>
        <a:xfrm>
          <a:off x="357791" y="4404987"/>
          <a:ext cx="6753470" cy="463521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Conclusion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357791" y="4404987"/>
        <a:ext cx="6753470" cy="463521"/>
      </dsp:txXfrm>
    </dsp:sp>
    <dsp:sp modelId="{789B16A4-6702-4D8A-8B3A-9A68C1617B77}">
      <dsp:nvSpPr>
        <dsp:cNvPr id="0" name=""/>
        <dsp:cNvSpPr/>
      </dsp:nvSpPr>
      <dsp:spPr>
        <a:xfrm>
          <a:off x="68089" y="4347047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E8889-8820-4F40-BD92-5CA8010DB304}">
      <dsp:nvSpPr>
        <dsp:cNvPr id="0" name=""/>
        <dsp:cNvSpPr/>
      </dsp:nvSpPr>
      <dsp:spPr>
        <a:xfrm>
          <a:off x="-5763403" y="-882663"/>
          <a:ext cx="6865699" cy="6865699"/>
        </a:xfrm>
        <a:prstGeom prst="blockArc">
          <a:avLst>
            <a:gd name="adj1" fmla="val 18900000"/>
            <a:gd name="adj2" fmla="val 2700000"/>
            <a:gd name="adj3" fmla="val 315"/>
          </a:avLst>
        </a:prstGeom>
        <a:solidFill>
          <a:srgbClr val="002E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B8608-9CAE-4B83-B0A5-3D7FDC6E258F}">
      <dsp:nvSpPr>
        <dsp:cNvPr id="0" name=""/>
        <dsp:cNvSpPr/>
      </dsp:nvSpPr>
      <dsp:spPr>
        <a:xfrm>
          <a:off x="357791" y="197970"/>
          <a:ext cx="6753470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380418" y="220597"/>
        <a:ext cx="6708216" cy="418267"/>
      </dsp:txXfrm>
    </dsp:sp>
    <dsp:sp modelId="{CBFD9BEF-2C29-47DC-A1E5-B34CEE2B2C9E}">
      <dsp:nvSpPr>
        <dsp:cNvPr id="0" name=""/>
        <dsp:cNvSpPr/>
      </dsp:nvSpPr>
      <dsp:spPr>
        <a:xfrm>
          <a:off x="68089" y="173922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1B3EC-F3D9-4F4E-A795-EEAD0508367B}">
      <dsp:nvSpPr>
        <dsp:cNvPr id="0" name=""/>
        <dsp:cNvSpPr/>
      </dsp:nvSpPr>
      <dsp:spPr>
        <a:xfrm>
          <a:off x="777551" y="910607"/>
          <a:ext cx="6333710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What is the main idea behind </a:t>
          </a:r>
          <a:r>
            <a:rPr lang="en-US" sz="1800" b="0" i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?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800178" y="933234"/>
        <a:ext cx="6288456" cy="418267"/>
      </dsp:txXfrm>
    </dsp:sp>
    <dsp:sp modelId="{1952247A-4821-407F-B013-EEEB39F88C78}">
      <dsp:nvSpPr>
        <dsp:cNvPr id="0" name=""/>
        <dsp:cNvSpPr/>
      </dsp:nvSpPr>
      <dsp:spPr>
        <a:xfrm>
          <a:off x="487850" y="869613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BD1FC-5635-4256-9843-C4F21D5D2987}">
      <dsp:nvSpPr>
        <dsp:cNvPr id="0" name=""/>
        <dsp:cNvSpPr/>
      </dsp:nvSpPr>
      <dsp:spPr>
        <a:xfrm>
          <a:off x="1007578" y="1622734"/>
          <a:ext cx="6103683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Package structure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030205" y="1645361"/>
        <a:ext cx="6058429" cy="418267"/>
      </dsp:txXfrm>
    </dsp:sp>
    <dsp:sp modelId="{86FC79F2-DF18-487D-B562-E3BFD33701AF}">
      <dsp:nvSpPr>
        <dsp:cNvPr id="0" name=""/>
        <dsp:cNvSpPr/>
      </dsp:nvSpPr>
      <dsp:spPr>
        <a:xfrm>
          <a:off x="717877" y="1564794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11450-2127-4B78-BB35-4B9C56F44C7A}">
      <dsp:nvSpPr>
        <dsp:cNvPr id="0" name=""/>
        <dsp:cNvSpPr/>
      </dsp:nvSpPr>
      <dsp:spPr>
        <a:xfrm>
          <a:off x="1081023" y="2318425"/>
          <a:ext cx="6030238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Main </a:t>
          </a: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principles 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103650" y="2341052"/>
        <a:ext cx="5984984" cy="418267"/>
      </dsp:txXfrm>
    </dsp:sp>
    <dsp:sp modelId="{0013BDED-379B-4FE3-86B6-E90587A69C4D}">
      <dsp:nvSpPr>
        <dsp:cNvPr id="0" name=""/>
        <dsp:cNvSpPr/>
      </dsp:nvSpPr>
      <dsp:spPr>
        <a:xfrm>
          <a:off x="791322" y="2260484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9D4D3D-33F4-4595-BF14-EE5F19342D27}">
      <dsp:nvSpPr>
        <dsp:cNvPr id="0" name=""/>
        <dsp:cNvSpPr/>
      </dsp:nvSpPr>
      <dsp:spPr>
        <a:xfrm>
          <a:off x="1007578" y="3014115"/>
          <a:ext cx="6103683" cy="463521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Creating an own </a:t>
          </a:r>
          <a:r>
            <a:rPr lang="en-GB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GB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application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007578" y="3014115"/>
        <a:ext cx="6103683" cy="463521"/>
      </dsp:txXfrm>
    </dsp:sp>
    <dsp:sp modelId="{0D3A8492-0C87-4824-9E26-EFD87C4A66A1}">
      <dsp:nvSpPr>
        <dsp:cNvPr id="0" name=""/>
        <dsp:cNvSpPr/>
      </dsp:nvSpPr>
      <dsp:spPr>
        <a:xfrm>
          <a:off x="717877" y="2956175"/>
          <a:ext cx="579402" cy="579402"/>
        </a:xfrm>
        <a:prstGeom prst="ellipse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F66FA4-D128-4B7F-8F0A-3AA21A070026}">
      <dsp:nvSpPr>
        <dsp:cNvPr id="0" name=""/>
        <dsp:cNvSpPr/>
      </dsp:nvSpPr>
      <dsp:spPr>
        <a:xfrm>
          <a:off x="777551" y="3709296"/>
          <a:ext cx="6333710" cy="463521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Programming examples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777551" y="3709296"/>
        <a:ext cx="6333710" cy="463521"/>
      </dsp:txXfrm>
    </dsp:sp>
    <dsp:sp modelId="{D8FCDA30-7F6C-40CF-AE78-D3C2463B4408}">
      <dsp:nvSpPr>
        <dsp:cNvPr id="0" name=""/>
        <dsp:cNvSpPr/>
      </dsp:nvSpPr>
      <dsp:spPr>
        <a:xfrm>
          <a:off x="487850" y="3651356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B66EBA-C045-44F4-B4FB-CC462CCF05EE}">
      <dsp:nvSpPr>
        <dsp:cNvPr id="0" name=""/>
        <dsp:cNvSpPr/>
      </dsp:nvSpPr>
      <dsp:spPr>
        <a:xfrm>
          <a:off x="357791" y="4404987"/>
          <a:ext cx="6753470" cy="463521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Conclusion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357791" y="4404987"/>
        <a:ext cx="6753470" cy="463521"/>
      </dsp:txXfrm>
    </dsp:sp>
    <dsp:sp modelId="{789B16A4-6702-4D8A-8B3A-9A68C1617B77}">
      <dsp:nvSpPr>
        <dsp:cNvPr id="0" name=""/>
        <dsp:cNvSpPr/>
      </dsp:nvSpPr>
      <dsp:spPr>
        <a:xfrm>
          <a:off x="68089" y="4347047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E8889-8820-4F40-BD92-5CA8010DB304}">
      <dsp:nvSpPr>
        <dsp:cNvPr id="0" name=""/>
        <dsp:cNvSpPr/>
      </dsp:nvSpPr>
      <dsp:spPr>
        <a:xfrm>
          <a:off x="-5763403" y="-882663"/>
          <a:ext cx="6865699" cy="6865699"/>
        </a:xfrm>
        <a:prstGeom prst="blockArc">
          <a:avLst>
            <a:gd name="adj1" fmla="val 18900000"/>
            <a:gd name="adj2" fmla="val 2700000"/>
            <a:gd name="adj3" fmla="val 315"/>
          </a:avLst>
        </a:prstGeom>
        <a:solidFill>
          <a:srgbClr val="002E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B8608-9CAE-4B83-B0A5-3D7FDC6E258F}">
      <dsp:nvSpPr>
        <dsp:cNvPr id="0" name=""/>
        <dsp:cNvSpPr/>
      </dsp:nvSpPr>
      <dsp:spPr>
        <a:xfrm>
          <a:off x="357791" y="197970"/>
          <a:ext cx="6753470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380418" y="220597"/>
        <a:ext cx="6708216" cy="418267"/>
      </dsp:txXfrm>
    </dsp:sp>
    <dsp:sp modelId="{CBFD9BEF-2C29-47DC-A1E5-B34CEE2B2C9E}">
      <dsp:nvSpPr>
        <dsp:cNvPr id="0" name=""/>
        <dsp:cNvSpPr/>
      </dsp:nvSpPr>
      <dsp:spPr>
        <a:xfrm>
          <a:off x="68089" y="173922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1B3EC-F3D9-4F4E-A795-EEAD0508367B}">
      <dsp:nvSpPr>
        <dsp:cNvPr id="0" name=""/>
        <dsp:cNvSpPr/>
      </dsp:nvSpPr>
      <dsp:spPr>
        <a:xfrm>
          <a:off x="777551" y="910607"/>
          <a:ext cx="6333710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What is the main idea behind </a:t>
          </a:r>
          <a:r>
            <a:rPr lang="en-US" sz="1800" b="0" i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?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800178" y="933234"/>
        <a:ext cx="6288456" cy="418267"/>
      </dsp:txXfrm>
    </dsp:sp>
    <dsp:sp modelId="{1952247A-4821-407F-B013-EEEB39F88C78}">
      <dsp:nvSpPr>
        <dsp:cNvPr id="0" name=""/>
        <dsp:cNvSpPr/>
      </dsp:nvSpPr>
      <dsp:spPr>
        <a:xfrm>
          <a:off x="487850" y="869613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BD1FC-5635-4256-9843-C4F21D5D2987}">
      <dsp:nvSpPr>
        <dsp:cNvPr id="0" name=""/>
        <dsp:cNvSpPr/>
      </dsp:nvSpPr>
      <dsp:spPr>
        <a:xfrm>
          <a:off x="1007578" y="1622734"/>
          <a:ext cx="6103683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Package structure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030205" y="1645361"/>
        <a:ext cx="6058429" cy="418267"/>
      </dsp:txXfrm>
    </dsp:sp>
    <dsp:sp modelId="{86FC79F2-DF18-487D-B562-E3BFD33701AF}">
      <dsp:nvSpPr>
        <dsp:cNvPr id="0" name=""/>
        <dsp:cNvSpPr/>
      </dsp:nvSpPr>
      <dsp:spPr>
        <a:xfrm>
          <a:off x="717877" y="1564794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11450-2127-4B78-BB35-4B9C56F44C7A}">
      <dsp:nvSpPr>
        <dsp:cNvPr id="0" name=""/>
        <dsp:cNvSpPr/>
      </dsp:nvSpPr>
      <dsp:spPr>
        <a:xfrm>
          <a:off x="1081023" y="2318425"/>
          <a:ext cx="6030238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Main </a:t>
          </a: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principles 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103650" y="2341052"/>
        <a:ext cx="5984984" cy="418267"/>
      </dsp:txXfrm>
    </dsp:sp>
    <dsp:sp modelId="{0013BDED-379B-4FE3-86B6-E90587A69C4D}">
      <dsp:nvSpPr>
        <dsp:cNvPr id="0" name=""/>
        <dsp:cNvSpPr/>
      </dsp:nvSpPr>
      <dsp:spPr>
        <a:xfrm>
          <a:off x="791322" y="2260484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9D4D3D-33F4-4595-BF14-EE5F19342D27}">
      <dsp:nvSpPr>
        <dsp:cNvPr id="0" name=""/>
        <dsp:cNvSpPr/>
      </dsp:nvSpPr>
      <dsp:spPr>
        <a:xfrm>
          <a:off x="1007578" y="3014115"/>
          <a:ext cx="6103683" cy="463521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Creating an own </a:t>
          </a:r>
          <a:r>
            <a:rPr lang="en-GB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GB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application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007578" y="3014115"/>
        <a:ext cx="6103683" cy="463521"/>
      </dsp:txXfrm>
    </dsp:sp>
    <dsp:sp modelId="{0D3A8492-0C87-4824-9E26-EFD87C4A66A1}">
      <dsp:nvSpPr>
        <dsp:cNvPr id="0" name=""/>
        <dsp:cNvSpPr/>
      </dsp:nvSpPr>
      <dsp:spPr>
        <a:xfrm>
          <a:off x="717877" y="2956175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F66FA4-D128-4B7F-8F0A-3AA21A070026}">
      <dsp:nvSpPr>
        <dsp:cNvPr id="0" name=""/>
        <dsp:cNvSpPr/>
      </dsp:nvSpPr>
      <dsp:spPr>
        <a:xfrm>
          <a:off x="777551" y="3709296"/>
          <a:ext cx="6333710" cy="463521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Programming examples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777551" y="3709296"/>
        <a:ext cx="6333710" cy="463521"/>
      </dsp:txXfrm>
    </dsp:sp>
    <dsp:sp modelId="{D8FCDA30-7F6C-40CF-AE78-D3C2463B4408}">
      <dsp:nvSpPr>
        <dsp:cNvPr id="0" name=""/>
        <dsp:cNvSpPr/>
      </dsp:nvSpPr>
      <dsp:spPr>
        <a:xfrm>
          <a:off x="487850" y="3651356"/>
          <a:ext cx="579402" cy="579402"/>
        </a:xfrm>
        <a:prstGeom prst="ellipse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B66EBA-C045-44F4-B4FB-CC462CCF05EE}">
      <dsp:nvSpPr>
        <dsp:cNvPr id="0" name=""/>
        <dsp:cNvSpPr/>
      </dsp:nvSpPr>
      <dsp:spPr>
        <a:xfrm>
          <a:off x="357791" y="4404987"/>
          <a:ext cx="6753470" cy="463521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Conclusion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357791" y="4404987"/>
        <a:ext cx="6753470" cy="463521"/>
      </dsp:txXfrm>
    </dsp:sp>
    <dsp:sp modelId="{789B16A4-6702-4D8A-8B3A-9A68C1617B77}">
      <dsp:nvSpPr>
        <dsp:cNvPr id="0" name=""/>
        <dsp:cNvSpPr/>
      </dsp:nvSpPr>
      <dsp:spPr>
        <a:xfrm>
          <a:off x="68089" y="4347047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E8889-8820-4F40-BD92-5CA8010DB304}">
      <dsp:nvSpPr>
        <dsp:cNvPr id="0" name=""/>
        <dsp:cNvSpPr/>
      </dsp:nvSpPr>
      <dsp:spPr>
        <a:xfrm>
          <a:off x="-5763403" y="-882663"/>
          <a:ext cx="6865699" cy="6865699"/>
        </a:xfrm>
        <a:prstGeom prst="blockArc">
          <a:avLst>
            <a:gd name="adj1" fmla="val 18900000"/>
            <a:gd name="adj2" fmla="val 2700000"/>
            <a:gd name="adj3" fmla="val 315"/>
          </a:avLst>
        </a:prstGeom>
        <a:solidFill>
          <a:srgbClr val="002E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B8608-9CAE-4B83-B0A5-3D7FDC6E258F}">
      <dsp:nvSpPr>
        <dsp:cNvPr id="0" name=""/>
        <dsp:cNvSpPr/>
      </dsp:nvSpPr>
      <dsp:spPr>
        <a:xfrm>
          <a:off x="357791" y="197970"/>
          <a:ext cx="6753470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380418" y="220597"/>
        <a:ext cx="6708216" cy="418267"/>
      </dsp:txXfrm>
    </dsp:sp>
    <dsp:sp modelId="{CBFD9BEF-2C29-47DC-A1E5-B34CEE2B2C9E}">
      <dsp:nvSpPr>
        <dsp:cNvPr id="0" name=""/>
        <dsp:cNvSpPr/>
      </dsp:nvSpPr>
      <dsp:spPr>
        <a:xfrm>
          <a:off x="68089" y="173922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1B3EC-F3D9-4F4E-A795-EEAD0508367B}">
      <dsp:nvSpPr>
        <dsp:cNvPr id="0" name=""/>
        <dsp:cNvSpPr/>
      </dsp:nvSpPr>
      <dsp:spPr>
        <a:xfrm>
          <a:off x="777551" y="910607"/>
          <a:ext cx="6333710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What is the main idea behind </a:t>
          </a:r>
          <a:r>
            <a:rPr lang="en-US" sz="1800" b="0" i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?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800178" y="933234"/>
        <a:ext cx="6288456" cy="418267"/>
      </dsp:txXfrm>
    </dsp:sp>
    <dsp:sp modelId="{1952247A-4821-407F-B013-EEEB39F88C78}">
      <dsp:nvSpPr>
        <dsp:cNvPr id="0" name=""/>
        <dsp:cNvSpPr/>
      </dsp:nvSpPr>
      <dsp:spPr>
        <a:xfrm>
          <a:off x="487850" y="869613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BD1FC-5635-4256-9843-C4F21D5D2987}">
      <dsp:nvSpPr>
        <dsp:cNvPr id="0" name=""/>
        <dsp:cNvSpPr/>
      </dsp:nvSpPr>
      <dsp:spPr>
        <a:xfrm>
          <a:off x="1007578" y="1622734"/>
          <a:ext cx="6103683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Package structure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030205" y="1645361"/>
        <a:ext cx="6058429" cy="418267"/>
      </dsp:txXfrm>
    </dsp:sp>
    <dsp:sp modelId="{86FC79F2-DF18-487D-B562-E3BFD33701AF}">
      <dsp:nvSpPr>
        <dsp:cNvPr id="0" name=""/>
        <dsp:cNvSpPr/>
      </dsp:nvSpPr>
      <dsp:spPr>
        <a:xfrm>
          <a:off x="717877" y="1564794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11450-2127-4B78-BB35-4B9C56F44C7A}">
      <dsp:nvSpPr>
        <dsp:cNvPr id="0" name=""/>
        <dsp:cNvSpPr/>
      </dsp:nvSpPr>
      <dsp:spPr>
        <a:xfrm>
          <a:off x="1081023" y="2318425"/>
          <a:ext cx="6030238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Main </a:t>
          </a: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principles 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103650" y="2341052"/>
        <a:ext cx="5984984" cy="418267"/>
      </dsp:txXfrm>
    </dsp:sp>
    <dsp:sp modelId="{0013BDED-379B-4FE3-86B6-E90587A69C4D}">
      <dsp:nvSpPr>
        <dsp:cNvPr id="0" name=""/>
        <dsp:cNvSpPr/>
      </dsp:nvSpPr>
      <dsp:spPr>
        <a:xfrm>
          <a:off x="791322" y="2260484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9D4D3D-33F4-4595-BF14-EE5F19342D27}">
      <dsp:nvSpPr>
        <dsp:cNvPr id="0" name=""/>
        <dsp:cNvSpPr/>
      </dsp:nvSpPr>
      <dsp:spPr>
        <a:xfrm>
          <a:off x="1007578" y="3014115"/>
          <a:ext cx="6103683" cy="463521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Creating an own </a:t>
          </a:r>
          <a:r>
            <a:rPr lang="en-GB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GB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application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007578" y="3014115"/>
        <a:ext cx="6103683" cy="463521"/>
      </dsp:txXfrm>
    </dsp:sp>
    <dsp:sp modelId="{0D3A8492-0C87-4824-9E26-EFD87C4A66A1}">
      <dsp:nvSpPr>
        <dsp:cNvPr id="0" name=""/>
        <dsp:cNvSpPr/>
      </dsp:nvSpPr>
      <dsp:spPr>
        <a:xfrm>
          <a:off x="717877" y="2956175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F66FA4-D128-4B7F-8F0A-3AA21A070026}">
      <dsp:nvSpPr>
        <dsp:cNvPr id="0" name=""/>
        <dsp:cNvSpPr/>
      </dsp:nvSpPr>
      <dsp:spPr>
        <a:xfrm>
          <a:off x="777551" y="3709296"/>
          <a:ext cx="6333710" cy="463521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Programming examples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777551" y="3709296"/>
        <a:ext cx="6333710" cy="463521"/>
      </dsp:txXfrm>
    </dsp:sp>
    <dsp:sp modelId="{D8FCDA30-7F6C-40CF-AE78-D3C2463B4408}">
      <dsp:nvSpPr>
        <dsp:cNvPr id="0" name=""/>
        <dsp:cNvSpPr/>
      </dsp:nvSpPr>
      <dsp:spPr>
        <a:xfrm>
          <a:off x="487850" y="3651356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B66EBA-C045-44F4-B4FB-CC462CCF05EE}">
      <dsp:nvSpPr>
        <dsp:cNvPr id="0" name=""/>
        <dsp:cNvSpPr/>
      </dsp:nvSpPr>
      <dsp:spPr>
        <a:xfrm>
          <a:off x="357791" y="4404987"/>
          <a:ext cx="6753470" cy="463521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Conclusion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357791" y="4404987"/>
        <a:ext cx="6753470" cy="463521"/>
      </dsp:txXfrm>
    </dsp:sp>
    <dsp:sp modelId="{789B16A4-6702-4D8A-8B3A-9A68C1617B77}">
      <dsp:nvSpPr>
        <dsp:cNvPr id="0" name=""/>
        <dsp:cNvSpPr/>
      </dsp:nvSpPr>
      <dsp:spPr>
        <a:xfrm>
          <a:off x="68089" y="4347047"/>
          <a:ext cx="579402" cy="579402"/>
        </a:xfrm>
        <a:prstGeom prst="ellipse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11D3B-DADA-9042-8997-28ACE677BFD3}" type="datetimeFigureOut">
              <a:rPr lang="de-DE" smtClean="0"/>
              <a:t>16.09.2019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58A51-5952-5047-839D-0803ED9D6A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2171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58A51-5952-5047-839D-0803ED9D6A3D}" type="slidenum">
              <a:rPr lang="de-DE" smtClean="0"/>
              <a:t>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8448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Erhöhte Versorgungssicherheit durch Reduzierung der starken Abhängigkeit von fossilen Brennstoffimporten</a:t>
            </a:r>
          </a:p>
          <a:p>
            <a:r>
              <a:rPr lang="de-DE" dirty="0"/>
              <a:t>Effizienzsteigerung durch Lastoptimierung der Dieselgeneratoren </a:t>
            </a:r>
            <a:r>
              <a:rPr lang="de-DE" dirty="0">
                <a:sym typeface="Wingdings" panose="05000000000000000000" pitchFamily="2" charset="2"/>
              </a:rPr>
              <a:t> Vermeidung von </a:t>
            </a:r>
            <a:r>
              <a:rPr lang="de-DE" dirty="0" err="1">
                <a:sym typeface="Wingdings" panose="05000000000000000000" pitchFamily="2" charset="2"/>
              </a:rPr>
              <a:t>Teillast</a:t>
            </a:r>
            <a:endParaRPr lang="de-DE" dirty="0"/>
          </a:p>
          <a:p>
            <a:r>
              <a:rPr lang="de-DE" dirty="0"/>
              <a:t>Erhöhte Versorgungssicherheit durch Reduzierung der starken Abhängigkeit von fossilen Brennstoffimporten</a:t>
            </a:r>
          </a:p>
          <a:p>
            <a:r>
              <a:rPr lang="de-DE" dirty="0"/>
              <a:t>Senkung der Stromgestehungskosten durch kompetitive und zuverlässige Technologien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58A51-5952-5047-839D-0803ED9D6A3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3343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lflächiges Hintergrund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8651" y="2818120"/>
            <a:ext cx="3702190" cy="1655763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dirty="0" smtClean="0"/>
              <a:t>&lt;</a:t>
            </a:r>
            <a:r>
              <a:rPr lang="en-US" noProof="0" dirty="0" err="1" smtClean="0"/>
              <a:t>Untertitel</a:t>
            </a:r>
            <a:r>
              <a:rPr lang="en-US" noProof="0" dirty="0" smtClean="0"/>
              <a:t>&gt;</a:t>
            </a:r>
            <a:endParaRPr lang="en-US" noProof="0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628651" y="1898498"/>
            <a:ext cx="4071169" cy="749197"/>
          </a:xfrm>
        </p:spPr>
        <p:txBody>
          <a:bodyPr>
            <a:normAutofit/>
          </a:bodyPr>
          <a:lstStyle>
            <a:lvl1pPr>
              <a:defRPr sz="3200" b="1" i="0">
                <a:latin typeface="Roboto" charset="0"/>
                <a:ea typeface="Roboto" charset="0"/>
                <a:cs typeface="Roboto" charset="0"/>
              </a:defRPr>
            </a:lvl1pPr>
          </a:lstStyle>
          <a:p>
            <a:r>
              <a:rPr lang="en-US" noProof="0" dirty="0" smtClean="0"/>
              <a:t>&lt;</a:t>
            </a:r>
            <a:r>
              <a:rPr lang="en-US" noProof="0" dirty="0" err="1" smtClean="0"/>
              <a:t>Titel</a:t>
            </a:r>
            <a:r>
              <a:rPr lang="en-US" noProof="0" dirty="0" smtClean="0"/>
              <a:t> in 32 Pt&gt;</a:t>
            </a:r>
            <a:endParaRPr lang="en-US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028951" y="6492875"/>
            <a:ext cx="3086100" cy="365125"/>
          </a:xfrm>
        </p:spPr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3"/>
          </p:nvPr>
        </p:nvSpPr>
        <p:spPr>
          <a:xfrm>
            <a:off x="6457951" y="6492875"/>
            <a:ext cx="2057400" cy="365125"/>
          </a:xfrm>
        </p:spPr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308206" y="6444687"/>
            <a:ext cx="3844925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de-DE" dirty="0" smtClean="0"/>
              <a:t>Source/Caption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Text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1667"/>
            <a:ext cx="3886223" cy="137452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9"/>
          </p:nvPr>
        </p:nvSpPr>
        <p:spPr>
          <a:xfrm>
            <a:off x="4651899" y="1211666"/>
            <a:ext cx="3878949" cy="1768601"/>
          </a:xfr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1" y="3155576"/>
            <a:ext cx="7902197" cy="2943598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28650" y="2598845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1" y="350397"/>
            <a:ext cx="6794125" cy="728895"/>
          </a:xfrm>
        </p:spPr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1" y="3155576"/>
            <a:ext cx="7902197" cy="2943598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4644625" y="1211667"/>
            <a:ext cx="3886223" cy="137452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9"/>
          </p:nvPr>
        </p:nvSpPr>
        <p:spPr>
          <a:xfrm>
            <a:off x="628650" y="1211666"/>
            <a:ext cx="3878949" cy="1768601"/>
          </a:xfr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6378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  <p:sp>
        <p:nvSpPr>
          <p:cNvPr id="13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4644571" y="2589744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Text/Tex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1667"/>
            <a:ext cx="3886223" cy="1392022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9"/>
          </p:nvPr>
        </p:nvSpPr>
        <p:spPr>
          <a:xfrm>
            <a:off x="4651899" y="1211666"/>
            <a:ext cx="3878949" cy="4887508"/>
          </a:xfr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2" y="3155576"/>
            <a:ext cx="3886222" cy="2943598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44095" y="2607238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1217812"/>
            <a:ext cx="7902198" cy="4900507"/>
          </a:xfrm>
          <a:ln>
            <a:noFill/>
          </a:ln>
        </p:spPr>
        <p:txBody>
          <a:bodyPr lIns="0"/>
          <a:lstStyle>
            <a:lvl1pPr>
              <a:defRPr sz="2400" b="0" i="0">
                <a:latin typeface="Roboto Light" charset="0"/>
                <a:ea typeface="Roboto Light" charset="0"/>
                <a:cs typeface="Roboto Light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21" name="Gerade Verbindung 20"/>
          <p:cNvCxnSpPr/>
          <p:nvPr userDrawn="1"/>
        </p:nvCxnSpPr>
        <p:spPr>
          <a:xfrm>
            <a:off x="785192" y="713913"/>
            <a:ext cx="7730159" cy="350696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0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457950" y="6487210"/>
            <a:ext cx="2057400" cy="365125"/>
          </a:xfrm>
        </p:spPr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028950" y="6487210"/>
            <a:ext cx="3086100" cy="365125"/>
          </a:xfrm>
        </p:spPr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1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28650" y="1217812"/>
            <a:ext cx="3809535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29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672360" y="1217812"/>
            <a:ext cx="3842990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Inhalt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28651" y="1212201"/>
            <a:ext cx="2515993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321753" y="1212201"/>
            <a:ext cx="2515993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6014856" y="1212201"/>
            <a:ext cx="2515993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Datumsplatzhalter 3"/>
          <p:cNvSpPr>
            <a:spLocks noGrp="1"/>
          </p:cNvSpPr>
          <p:nvPr>
            <p:ph type="dt" sz="half" idx="19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955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Inhalt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28651" y="1217812"/>
            <a:ext cx="2515993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321753" y="1217812"/>
            <a:ext cx="5193597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8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/Diagramm_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grammplatzhalter 5"/>
          <p:cNvSpPr>
            <a:spLocks noGrp="1"/>
          </p:cNvSpPr>
          <p:nvPr>
            <p:ph type="chart" sz="quarter" idx="16"/>
          </p:nvPr>
        </p:nvSpPr>
        <p:spPr>
          <a:xfrm>
            <a:off x="4637991" y="1762938"/>
            <a:ext cx="3877359" cy="3942164"/>
          </a:xfrm>
        </p:spPr>
        <p:txBody>
          <a:bodyPr lIns="0"/>
          <a:lstStyle/>
          <a:p>
            <a:r>
              <a:rPr lang="de-DE" noProof="0" smtClean="0"/>
              <a:t>Diagramm durch Klicken auf Symbol hinzufügen</a:t>
            </a:r>
            <a:endParaRPr lang="en-US" noProof="0" dirty="0"/>
          </a:p>
        </p:txBody>
      </p:sp>
      <p:sp>
        <p:nvSpPr>
          <p:cNvPr id="21" name="Diagrammplatzhalter 5"/>
          <p:cNvSpPr>
            <a:spLocks noGrp="1"/>
          </p:cNvSpPr>
          <p:nvPr>
            <p:ph type="chart" sz="quarter" idx="17"/>
          </p:nvPr>
        </p:nvSpPr>
        <p:spPr>
          <a:xfrm>
            <a:off x="628651" y="1762937"/>
            <a:ext cx="3877359" cy="3942165"/>
          </a:xfrm>
        </p:spPr>
        <p:txBody>
          <a:bodyPr lIns="0"/>
          <a:lstStyle/>
          <a:p>
            <a:r>
              <a:rPr lang="de-DE" noProof="0" smtClean="0"/>
              <a:t>Diagramm durch Klicken auf Symbol hinzufügen</a:t>
            </a:r>
            <a:endParaRPr lang="en-US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28650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6" name="Textplatzhalt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4651829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8" hasCustomPrompt="1"/>
          </p:nvPr>
        </p:nvSpPr>
        <p:spPr>
          <a:xfrm>
            <a:off x="628650" y="1180288"/>
            <a:ext cx="4636777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de-DE" dirty="0" err="1" smtClean="0"/>
              <a:t>Subtitle</a:t>
            </a:r>
            <a:r>
              <a:rPr lang="en-US" dirty="0" smtClean="0"/>
              <a:t>/first level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/Diagramm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ußzeilenplatzhalt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/>
          </a:p>
        </p:txBody>
      </p:sp>
      <p:sp>
        <p:nvSpPr>
          <p:cNvPr id="25" name="Foliennummernplatzhalt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t>‹Nr.›</a:t>
            </a:fld>
            <a:endParaRPr lang="de-DE"/>
          </a:p>
        </p:txBody>
      </p:sp>
      <p:sp>
        <p:nvSpPr>
          <p:cNvPr id="17" name="Diagrammplatzhalter 5"/>
          <p:cNvSpPr>
            <a:spLocks noGrp="1"/>
          </p:cNvSpPr>
          <p:nvPr>
            <p:ph type="chart" sz="quarter" idx="17"/>
          </p:nvPr>
        </p:nvSpPr>
        <p:spPr>
          <a:xfrm>
            <a:off x="628650" y="1762938"/>
            <a:ext cx="3870779" cy="4336860"/>
          </a:xfrm>
        </p:spPr>
        <p:txBody>
          <a:bodyPr lIns="0"/>
          <a:lstStyle/>
          <a:p>
            <a:r>
              <a:rPr lang="de-DE" noProof="0" smtClean="0"/>
              <a:t>Diagramm durch Klicken auf Symbol hinzufügen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9"/>
          </p:nvPr>
        </p:nvSpPr>
        <p:spPr>
          <a:xfrm>
            <a:off x="4659087" y="1762938"/>
            <a:ext cx="3871762" cy="4335589"/>
          </a:xfrm>
        </p:spPr>
        <p:txBody>
          <a:bodyPr l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8" hasCustomPrompt="1"/>
          </p:nvPr>
        </p:nvSpPr>
        <p:spPr>
          <a:xfrm>
            <a:off x="628650" y="1220629"/>
            <a:ext cx="4636777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de-DE" dirty="0" err="1" smtClean="0"/>
              <a:t>Subtitle</a:t>
            </a:r>
            <a:r>
              <a:rPr lang="en-US" dirty="0" smtClean="0"/>
              <a:t>/first level</a:t>
            </a:r>
            <a:endParaRPr lang="de-DE" dirty="0" smtClean="0"/>
          </a:p>
        </p:txBody>
      </p:sp>
      <p:sp>
        <p:nvSpPr>
          <p:cNvPr id="12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628650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/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2"/>
          <p:cNvSpPr>
            <a:spLocks noGrp="1"/>
          </p:cNvSpPr>
          <p:nvPr>
            <p:ph sz="quarter" idx="19"/>
          </p:nvPr>
        </p:nvSpPr>
        <p:spPr>
          <a:xfrm>
            <a:off x="2672556" y="1762938"/>
            <a:ext cx="3798887" cy="3945713"/>
          </a:xfrm>
        </p:spPr>
        <p:txBody>
          <a:bodyPr l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8" hasCustomPrompt="1"/>
          </p:nvPr>
        </p:nvSpPr>
        <p:spPr>
          <a:xfrm>
            <a:off x="628650" y="1220629"/>
            <a:ext cx="4636777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en-US" noProof="0" dirty="0" smtClean="0"/>
              <a:t>Subtitle/first level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  <p:sp>
        <p:nvSpPr>
          <p:cNvPr id="10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4851027" y="5708651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grüßung_/_Eröffn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42950" y="2366831"/>
            <a:ext cx="7902198" cy="694551"/>
          </a:xfrm>
        </p:spPr>
        <p:txBody>
          <a:bodyPr/>
          <a:lstStyle>
            <a:lvl1pPr>
              <a:defRPr i="1" baseline="0"/>
            </a:lvl1pPr>
          </a:lstStyle>
          <a:p>
            <a:r>
              <a:rPr lang="en-US" noProof="0" dirty="0" smtClean="0"/>
              <a:t>&lt; </a:t>
            </a:r>
            <a:r>
              <a:rPr lang="en-US" noProof="0" dirty="0" err="1" smtClean="0"/>
              <a:t>Begrüßung</a:t>
            </a:r>
            <a:r>
              <a:rPr lang="en-US" noProof="0" dirty="0" smtClean="0"/>
              <a:t> , </a:t>
            </a:r>
            <a:r>
              <a:rPr lang="en-US" noProof="0" dirty="0" err="1" smtClean="0"/>
              <a:t>Zitat</a:t>
            </a:r>
            <a:r>
              <a:rPr lang="en-US" noProof="0" dirty="0" smtClean="0"/>
              <a:t> </a:t>
            </a:r>
            <a:r>
              <a:rPr lang="en-US" noProof="0" dirty="0" err="1" smtClean="0"/>
              <a:t>oder</a:t>
            </a:r>
            <a:r>
              <a:rPr lang="en-US" noProof="0" dirty="0" smtClean="0"/>
              <a:t> </a:t>
            </a:r>
            <a:r>
              <a:rPr lang="en-US" noProof="0" dirty="0" err="1" smtClean="0"/>
              <a:t>Kommentar</a:t>
            </a:r>
            <a:r>
              <a:rPr lang="en-US" noProof="0" dirty="0" smtClean="0"/>
              <a:t>... &gt;</a:t>
            </a:r>
            <a:endParaRPr lang="en-US" noProof="0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427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Reiner </a:t>
            </a:r>
            <a:r>
              <a:rPr lang="de-DE" dirty="0" err="1" smtClean="0"/>
              <a:t>Lemoine</a:t>
            </a:r>
            <a:r>
              <a:rPr lang="de-DE" dirty="0" smtClean="0"/>
              <a:t>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Titel 18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3817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Untertitel/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err="1" smtClean="0"/>
              <a:t>Titel</a:t>
            </a:r>
            <a:endParaRPr lang="en-US" noProof="0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8" hasCustomPrompt="1"/>
          </p:nvPr>
        </p:nvSpPr>
        <p:spPr>
          <a:xfrm>
            <a:off x="628650" y="1205946"/>
            <a:ext cx="4636777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 baseline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de-DE" noProof="0" dirty="0" err="1" smtClean="0"/>
              <a:t>Subtitle</a:t>
            </a:r>
            <a:r>
              <a:rPr lang="en-US" dirty="0" smtClean="0"/>
              <a:t>/</a:t>
            </a:r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endParaRPr lang="de-DE" dirty="0" smtClean="0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9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350397"/>
            <a:ext cx="6767231" cy="725463"/>
          </a:xfrm>
        </p:spPr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59484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36398" y="1272988"/>
            <a:ext cx="7902197" cy="4862045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18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6399" y="1277258"/>
            <a:ext cx="7886699" cy="4717143"/>
          </a:xfrm>
        </p:spPr>
        <p:txBody>
          <a:bodyPr vert="horz" tIns="0"/>
          <a:lstStyle>
            <a:lvl1pPr marL="342900" indent="-342900">
              <a:buFont typeface="Wingdings 3" panose="05040102010807070707" pitchFamily="18" charset="2"/>
              <a:buChar char=""/>
              <a:defRPr/>
            </a:lvl1pPr>
            <a:lvl2pPr marL="533400" indent="-174625">
              <a:buFont typeface="Wingdings 3" panose="05040102010807070707" pitchFamily="18" charset="2"/>
              <a:buChar char=""/>
              <a:defRPr/>
            </a:lvl2pPr>
            <a:lvl3pPr marL="719138" indent="-185738">
              <a:buFont typeface="Wingdings 3" panose="05040102010807070707" pitchFamily="18" charset="2"/>
              <a:buChar char=""/>
              <a:defRPr/>
            </a:lvl3pPr>
            <a:lvl4pPr marL="892175" indent="-173038">
              <a:buFont typeface="Wingdings 3" panose="05040102010807070707" pitchFamily="18" charset="2"/>
              <a:buChar char=""/>
              <a:defRPr/>
            </a:lvl4pPr>
            <a:lvl5pPr marL="1077913" indent="-185738">
              <a:buFont typeface="Wingdings 3" panose="05040102010807070707" pitchFamily="18" charset="2"/>
              <a:buChar char=""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dirty="0"/>
          </a:p>
        </p:txBody>
      </p:sp>
      <p:cxnSp>
        <p:nvCxnSpPr>
          <p:cNvPr id="6" name="Gerade Verbindung 5"/>
          <p:cNvCxnSpPr/>
          <p:nvPr userDrawn="1"/>
        </p:nvCxnSpPr>
        <p:spPr>
          <a:xfrm>
            <a:off x="628652" y="1079292"/>
            <a:ext cx="679147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3"/>
          <p:cNvSpPr>
            <a:spLocks noGrp="1"/>
          </p:cNvSpPr>
          <p:nvPr>
            <p:ph type="dt" sz="half" idx="1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0539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2" y="350397"/>
            <a:ext cx="6791479" cy="72889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677608" y="1217613"/>
            <a:ext cx="3853240" cy="4881562"/>
          </a:xfrm>
          <a:prstGeom prst="rect">
            <a:avLst/>
          </a:prstGeom>
        </p:spPr>
        <p:txBody>
          <a:bodyPr wrap="square" tIns="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7613"/>
            <a:ext cx="3868738" cy="4881562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FC02D564-9B0D-4850-BC70-9FC01B3492BE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 dirty="0" smtClean="0"/>
              <a:t>September 16, 2019</a:t>
            </a:r>
            <a:endParaRPr lang="x-none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871BA710-9ABF-4A93-BD61-B2E4A12A2D5E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smtClean="0"/>
              <a:t>Reiner Lemoine Institut</a:t>
            </a:r>
            <a:endParaRPr lang="de-DE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2DF09B49-897F-424F-A9FB-1317C5918F05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5DE8280D-E490-4715-9404-EE35100F2E73}" type="slidenum">
              <a:rPr lang="x-none" smtClean="0"/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1132195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129600"/>
            <a:ext cx="8229240" cy="590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4576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points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628650" y="1452563"/>
            <a:ext cx="7886700" cy="4652962"/>
          </a:xfrm>
        </p:spPr>
        <p:txBody>
          <a:bodyPr>
            <a:normAutofit/>
          </a:bodyPr>
          <a:lstStyle>
            <a:lvl1pPr marL="457200" indent="-457200">
              <a:buClr>
                <a:srgbClr val="002E4F"/>
              </a:buClr>
              <a:buFont typeface="Wingdings 3" panose="05040102010807070707" pitchFamily="18" charset="2"/>
              <a:buChar char=""/>
              <a:defRPr sz="2800"/>
            </a:lvl1pPr>
            <a:lvl2pPr marL="898525" indent="-360363">
              <a:buClr>
                <a:srgbClr val="002E4F"/>
              </a:buClr>
              <a:buFont typeface="Wingdings 3" panose="05040102010807070707" pitchFamily="18" charset="2"/>
              <a:buChar char=""/>
              <a:defRPr sz="2400"/>
            </a:lvl2pPr>
            <a:lvl3pPr marL="1250950" indent="-349250" defTabSz="1250950">
              <a:buClr>
                <a:srgbClr val="002E4F"/>
              </a:buClr>
              <a:buFont typeface="Wingdings 3" panose="05040102010807070707" pitchFamily="18" charset="2"/>
              <a:buChar char=""/>
              <a:defRPr sz="2000"/>
            </a:lvl3pPr>
            <a:lvl4pPr marL="1250950" indent="361950">
              <a:buClr>
                <a:srgbClr val="002E4F"/>
              </a:buClr>
              <a:buFont typeface="Wingdings 3" panose="05040102010807070707" pitchFamily="18" charset="2"/>
              <a:buChar char=""/>
              <a:defRPr sz="1800"/>
            </a:lvl4pPr>
            <a:lvl5pPr marL="1882775" indent="-269875">
              <a:buClr>
                <a:srgbClr val="002E4F"/>
              </a:buClr>
              <a:buFont typeface="Wingdings 3" panose="05040102010807070707" pitchFamily="18" charset="2"/>
              <a:buChar char=""/>
              <a:defRPr sz="1600"/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628652" y="1079292"/>
            <a:ext cx="67914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umsplatzhalter 3"/>
          <p:cNvSpPr>
            <a:spLocks noGrp="1"/>
          </p:cNvSpPr>
          <p:nvPr>
            <p:ph type="dt" sz="half" idx="14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1564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4662110" y="1217613"/>
            <a:ext cx="3868738" cy="4487489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cxnSp>
        <p:nvCxnSpPr>
          <p:cNvPr id="20" name="Gerade Verbindung 19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0" y="1217613"/>
            <a:ext cx="3853240" cy="4881562"/>
          </a:xfrm>
        </p:spPr>
        <p:txBody>
          <a:bodyPr wrap="square" tIns="0" b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  <p:sp>
        <p:nvSpPr>
          <p:cNvPr id="12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4649303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2658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677608" y="1217613"/>
            <a:ext cx="3853240" cy="4881562"/>
          </a:xfrm>
        </p:spPr>
        <p:txBody>
          <a:bodyPr wrap="square" tIns="0" b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7613"/>
            <a:ext cx="3868738" cy="4487489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628650" y="5705102"/>
            <a:ext cx="3844925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9" name="Bildplatzhalter 15"/>
          <p:cNvSpPr>
            <a:spLocks noGrp="1"/>
          </p:cNvSpPr>
          <p:nvPr>
            <p:ph type="pic" sz="quarter" idx="19"/>
          </p:nvPr>
        </p:nvSpPr>
        <p:spPr>
          <a:xfrm>
            <a:off x="4660068" y="1217612"/>
            <a:ext cx="3870779" cy="1944313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2" name="Bildplatzhalter 15"/>
          <p:cNvSpPr>
            <a:spLocks noGrp="1"/>
          </p:cNvSpPr>
          <p:nvPr>
            <p:ph type="pic" sz="quarter" idx="20"/>
          </p:nvPr>
        </p:nvSpPr>
        <p:spPr>
          <a:xfrm>
            <a:off x="4660069" y="3694320"/>
            <a:ext cx="3870779" cy="202777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0" y="1217612"/>
            <a:ext cx="3884069" cy="4881560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2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  <p:sp>
        <p:nvSpPr>
          <p:cNvPr id="17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069" y="3161925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4660069" y="5722098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/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Bildplatzhalter 15"/>
          <p:cNvSpPr>
            <a:spLocks noGrp="1"/>
          </p:cNvSpPr>
          <p:nvPr>
            <p:ph type="pic" sz="quarter" idx="19"/>
          </p:nvPr>
        </p:nvSpPr>
        <p:spPr>
          <a:xfrm>
            <a:off x="628648" y="1217614"/>
            <a:ext cx="3870779" cy="1929559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1" name="Bildplatzhalter 15"/>
          <p:cNvSpPr>
            <a:spLocks noGrp="1"/>
          </p:cNvSpPr>
          <p:nvPr>
            <p:ph type="pic" sz="quarter" idx="20"/>
          </p:nvPr>
        </p:nvSpPr>
        <p:spPr>
          <a:xfrm>
            <a:off x="628649" y="3694322"/>
            <a:ext cx="3870779" cy="201078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646779" y="1217614"/>
            <a:ext cx="3884069" cy="4881561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2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  <p:sp>
        <p:nvSpPr>
          <p:cNvPr id="17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02796" y="3147173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628650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/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646779" y="1770232"/>
            <a:ext cx="3884069" cy="4328943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770233"/>
            <a:ext cx="3868738" cy="393487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9" hasCustomPrompt="1"/>
          </p:nvPr>
        </p:nvSpPr>
        <p:spPr>
          <a:xfrm>
            <a:off x="628651" y="1211666"/>
            <a:ext cx="3868738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en-US" noProof="0" dirty="0" smtClean="0"/>
              <a:t>Subtitle</a:t>
            </a:r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  <p:sp>
        <p:nvSpPr>
          <p:cNvPr id="13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28650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Bild/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1667"/>
            <a:ext cx="7902198" cy="137452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1" y="3155576"/>
            <a:ext cx="7902197" cy="2943598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28650" y="2586195"/>
            <a:ext cx="7886700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6487209"/>
            <a:ext cx="9144000" cy="377666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b="0" i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2" y="350397"/>
            <a:ext cx="6791479" cy="728895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 noProof="0" dirty="0" smtClean="0"/>
              <a:t>Header: </a:t>
            </a:r>
            <a:r>
              <a:rPr lang="en-US" noProof="0" dirty="0" err="1" smtClean="0"/>
              <a:t>Roboto</a:t>
            </a:r>
            <a:r>
              <a:rPr lang="en-US" noProof="0" dirty="0" smtClean="0"/>
              <a:t> Bold | 24Pt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768" y="1219201"/>
            <a:ext cx="8044534" cy="4719108"/>
          </a:xfrm>
          <a:prstGeom prst="rect">
            <a:avLst/>
          </a:prstGeom>
        </p:spPr>
        <p:txBody>
          <a:bodyPr vert="horz" lIns="90000" tIns="0" rIns="91440" bIns="45720" rtlCol="0">
            <a:normAutofit/>
          </a:bodyPr>
          <a:lstStyle/>
          <a:p>
            <a:pPr lvl="0"/>
            <a:r>
              <a:rPr lang="en-US" noProof="0" dirty="0" smtClean="0"/>
              <a:t>Text </a:t>
            </a:r>
            <a:r>
              <a:rPr lang="en-US" noProof="0" dirty="0" err="1" smtClean="0"/>
              <a:t>einfügen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2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87210"/>
            <a:ext cx="20574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en-US" dirty="0" smtClean="0"/>
              <a:t>September 16, 2019</a:t>
            </a:r>
            <a:endParaRPr lang="de-DE" dirty="0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487210"/>
            <a:ext cx="20574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8721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de-DE" dirty="0" smtClean="0"/>
              <a:t>Reiner </a:t>
            </a:r>
            <a:r>
              <a:rPr lang="de-DE" dirty="0" err="1" smtClean="0"/>
              <a:t>Lemoine</a:t>
            </a:r>
            <a:r>
              <a:rPr lang="de-DE" dirty="0" smtClean="0"/>
              <a:t> Institut</a:t>
            </a:r>
            <a:endParaRPr lang="de-DE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905" y="368697"/>
            <a:ext cx="998445" cy="733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5507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85" r:id="rId2"/>
    <p:sldLayoutId id="2147483700" r:id="rId3"/>
    <p:sldLayoutId id="2147483690" r:id="rId4"/>
    <p:sldLayoutId id="2147483691" r:id="rId5"/>
    <p:sldLayoutId id="2147483695" r:id="rId6"/>
    <p:sldLayoutId id="2147483692" r:id="rId7"/>
    <p:sldLayoutId id="2147483693" r:id="rId8"/>
    <p:sldLayoutId id="2147483694" r:id="rId9"/>
    <p:sldLayoutId id="2147483696" r:id="rId10"/>
    <p:sldLayoutId id="2147483697" r:id="rId11"/>
    <p:sldLayoutId id="2147483698" r:id="rId12"/>
    <p:sldLayoutId id="2147483662" r:id="rId13"/>
    <p:sldLayoutId id="2147483676" r:id="rId14"/>
    <p:sldLayoutId id="2147483686" r:id="rId15"/>
    <p:sldLayoutId id="2147483687" r:id="rId16"/>
    <p:sldLayoutId id="2147483674" r:id="rId17"/>
    <p:sldLayoutId id="2147483675" r:id="rId18"/>
    <p:sldLayoutId id="2147483665" r:id="rId19"/>
    <p:sldLayoutId id="2147483688" r:id="rId20"/>
    <p:sldLayoutId id="2147483689" r:id="rId21"/>
    <p:sldLayoutId id="2147483670" r:id="rId22"/>
    <p:sldLayoutId id="2147483699" r:id="rId23"/>
    <p:sldLayoutId id="2147483702" r:id="rId24"/>
    <p:sldLayoutId id="2147483705" r:id="rId25"/>
  </p:sldLayoutIdLst>
  <p:timing>
    <p:tnLst>
      <p:par>
        <p:cTn id="1" dur="indefinite" restart="never" nodeType="tmRoot"/>
      </p:par>
    </p:tnLst>
  </p:timing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400" b="1" i="0" kern="1200" baseline="0">
          <a:solidFill>
            <a:srgbClr val="002E4F"/>
          </a:solidFill>
          <a:latin typeface="Roboto" charset="0"/>
          <a:ea typeface="Roboto" charset="0"/>
          <a:cs typeface="Roboto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Tx/>
        <a:buNone/>
        <a:defRPr sz="24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1pPr>
      <a:lvl2pPr marL="360000" indent="-180000" algn="l" defTabSz="914377" rtl="0" eaLnBrk="1" latinLnBrk="0" hangingPunct="1">
        <a:lnSpc>
          <a:spcPct val="90000"/>
        </a:lnSpc>
        <a:spcBef>
          <a:spcPts val="500"/>
        </a:spcBef>
        <a:buClr>
          <a:srgbClr val="1C2D51"/>
        </a:buClr>
        <a:buSzPct val="50000"/>
        <a:buFont typeface="LucidaGrande" charset="0"/>
        <a:buChar char="▶︎"/>
        <a:defRPr sz="24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2pPr>
      <a:lvl3pPr marL="540000" indent="-180000" algn="l" defTabSz="914377" rtl="0" eaLnBrk="1" latinLnBrk="0" hangingPunct="1">
        <a:lnSpc>
          <a:spcPct val="90000"/>
        </a:lnSpc>
        <a:spcBef>
          <a:spcPts val="500"/>
        </a:spcBef>
        <a:buClr>
          <a:srgbClr val="1C2D51"/>
        </a:buClr>
        <a:buSzPct val="55000"/>
        <a:buFont typeface="LucidaGrande" charset="0"/>
        <a:buChar char="▶︎"/>
        <a:defRPr sz="20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3pPr>
      <a:lvl4pPr marL="720000" indent="-180000" algn="l" defTabSz="914377" rtl="0" eaLnBrk="1" latinLnBrk="0" hangingPunct="1">
        <a:lnSpc>
          <a:spcPct val="90000"/>
        </a:lnSpc>
        <a:spcBef>
          <a:spcPts val="500"/>
        </a:spcBef>
        <a:buClr>
          <a:srgbClr val="1C2D51"/>
        </a:buClr>
        <a:buSzPct val="50000"/>
        <a:buFont typeface="LucidaGrande" charset="0"/>
        <a:buChar char="▶︎"/>
        <a:defRPr sz="20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4pPr>
      <a:lvl5pPr marL="900000" indent="-180000" algn="l" defTabSz="914377" rtl="0" eaLnBrk="1" latinLnBrk="0" hangingPunct="1">
        <a:lnSpc>
          <a:spcPct val="90000"/>
        </a:lnSpc>
        <a:spcBef>
          <a:spcPts val="500"/>
        </a:spcBef>
        <a:buClr>
          <a:srgbClr val="1C2D51"/>
        </a:buClr>
        <a:buSzPct val="50000"/>
        <a:buFont typeface="LucidaGrande" charset="0"/>
        <a:buChar char="▶︎"/>
        <a:defRPr sz="18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reiner-lemoine-institut.de/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creativecommons.org/licenses/by/3.0/de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oemof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martie2076/oemof_worksho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eFvoM36_szM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martie2076/oemof_workshop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oemof.readthedocs.io/en/stable/" TargetMode="External"/><Relationship Id="rId2" Type="http://schemas.openxmlformats.org/officeDocument/2006/relationships/hyperlink" Target="https://forum.openmod-initiative.org/tags/c/qa/oemof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oemof/examples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oemof.org/2019/09/11/oemof-turns-5-anniversary-developer-meeting-in-december-2019/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3.0/de/" TargetMode="External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/4.0/" TargetMode="External"/><Relationship Id="rId5" Type="http://schemas.openxmlformats.org/officeDocument/2006/relationships/hyperlink" Target="http://reiner-lemoine-institut.de/" TargetMode="Externa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s://oemof.org/projects/" TargetMode="External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11" Type="http://schemas.openxmlformats.org/officeDocument/2006/relationships/image" Target="../media/image16.jpeg"/><Relationship Id="rId5" Type="http://schemas.openxmlformats.org/officeDocument/2006/relationships/image" Target="../media/image10.png"/><Relationship Id="rId10" Type="http://schemas.openxmlformats.org/officeDocument/2006/relationships/image" Target="../media/image15.jpe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41461" y="4286864"/>
            <a:ext cx="3911221" cy="1257309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3200" i="1" noProof="0" dirty="0" smtClean="0"/>
              <a:t>Martha Hoffmann</a:t>
            </a:r>
          </a:p>
          <a:p>
            <a:pPr>
              <a:lnSpc>
                <a:spcPct val="120000"/>
              </a:lnSpc>
            </a:pPr>
            <a:r>
              <a:rPr lang="en-US" sz="3200" i="1" dirty="0" smtClean="0"/>
              <a:t>Session I</a:t>
            </a:r>
          </a:p>
          <a:p>
            <a:pPr>
              <a:lnSpc>
                <a:spcPct val="120000"/>
              </a:lnSpc>
            </a:pPr>
            <a:r>
              <a:rPr lang="en-US" sz="3200" i="1" noProof="0" dirty="0" smtClean="0"/>
              <a:t>RLI, 16.09.2019</a:t>
            </a:r>
            <a:endParaRPr lang="en-US" sz="3200" i="1" noProof="0" dirty="0"/>
          </a:p>
        </p:txBody>
      </p:sp>
      <p:sp>
        <p:nvSpPr>
          <p:cNvPr id="5" name="Rechteck 4"/>
          <p:cNvSpPr/>
          <p:nvPr/>
        </p:nvSpPr>
        <p:spPr>
          <a:xfrm rot="18900000">
            <a:off x="4749062" y="-723804"/>
            <a:ext cx="2307575" cy="3826818"/>
          </a:xfrm>
          <a:custGeom>
            <a:avLst/>
            <a:gdLst>
              <a:gd name="connsiteX0" fmla="*/ 0 w 2307575"/>
              <a:gd name="connsiteY0" fmla="*/ 0 h 4198297"/>
              <a:gd name="connsiteX1" fmla="*/ 2307575 w 2307575"/>
              <a:gd name="connsiteY1" fmla="*/ 0 h 4198297"/>
              <a:gd name="connsiteX2" fmla="*/ 2307575 w 2307575"/>
              <a:gd name="connsiteY2" fmla="*/ 4198297 h 4198297"/>
              <a:gd name="connsiteX3" fmla="*/ 0 w 2307575"/>
              <a:gd name="connsiteY3" fmla="*/ 4198297 h 4198297"/>
              <a:gd name="connsiteX4" fmla="*/ 0 w 2307575"/>
              <a:gd name="connsiteY4" fmla="*/ 0 h 4198297"/>
              <a:gd name="connsiteX0" fmla="*/ 0 w 2307575"/>
              <a:gd name="connsiteY0" fmla="*/ 13141 h 4211438"/>
              <a:gd name="connsiteX1" fmla="*/ 1068146 w 2307575"/>
              <a:gd name="connsiteY1" fmla="*/ 0 h 4211438"/>
              <a:gd name="connsiteX2" fmla="*/ 2307575 w 2307575"/>
              <a:gd name="connsiteY2" fmla="*/ 13141 h 4211438"/>
              <a:gd name="connsiteX3" fmla="*/ 2307575 w 2307575"/>
              <a:gd name="connsiteY3" fmla="*/ 4211438 h 4211438"/>
              <a:gd name="connsiteX4" fmla="*/ 0 w 2307575"/>
              <a:gd name="connsiteY4" fmla="*/ 4211438 h 4211438"/>
              <a:gd name="connsiteX5" fmla="*/ 0 w 2307575"/>
              <a:gd name="connsiteY5" fmla="*/ 13141 h 4211438"/>
              <a:gd name="connsiteX0" fmla="*/ 0 w 2307575"/>
              <a:gd name="connsiteY0" fmla="*/ 13141 h 4211438"/>
              <a:gd name="connsiteX1" fmla="*/ 1068146 w 2307575"/>
              <a:gd name="connsiteY1" fmla="*/ 0 h 4211438"/>
              <a:gd name="connsiteX2" fmla="*/ 2307575 w 2307575"/>
              <a:gd name="connsiteY2" fmla="*/ 13141 h 4211438"/>
              <a:gd name="connsiteX3" fmla="*/ 2305769 w 2307575"/>
              <a:gd name="connsiteY3" fmla="*/ 1205888 h 4211438"/>
              <a:gd name="connsiteX4" fmla="*/ 2307575 w 2307575"/>
              <a:gd name="connsiteY4" fmla="*/ 4211438 h 4211438"/>
              <a:gd name="connsiteX5" fmla="*/ 0 w 2307575"/>
              <a:gd name="connsiteY5" fmla="*/ 4211438 h 4211438"/>
              <a:gd name="connsiteX6" fmla="*/ 0 w 2307575"/>
              <a:gd name="connsiteY6" fmla="*/ 13141 h 4211438"/>
              <a:gd name="connsiteX0" fmla="*/ 0 w 2307575"/>
              <a:gd name="connsiteY0" fmla="*/ 13141 h 4211438"/>
              <a:gd name="connsiteX1" fmla="*/ 1068146 w 2307575"/>
              <a:gd name="connsiteY1" fmla="*/ 0 h 4211438"/>
              <a:gd name="connsiteX2" fmla="*/ 2305769 w 2307575"/>
              <a:gd name="connsiteY2" fmla="*/ 1205888 h 4211438"/>
              <a:gd name="connsiteX3" fmla="*/ 2307575 w 2307575"/>
              <a:gd name="connsiteY3" fmla="*/ 4211438 h 4211438"/>
              <a:gd name="connsiteX4" fmla="*/ 0 w 2307575"/>
              <a:gd name="connsiteY4" fmla="*/ 4211438 h 4211438"/>
              <a:gd name="connsiteX5" fmla="*/ 0 w 2307575"/>
              <a:gd name="connsiteY5" fmla="*/ 13141 h 4211438"/>
              <a:gd name="connsiteX0" fmla="*/ 0 w 2307575"/>
              <a:gd name="connsiteY0" fmla="*/ 13141 h 4211438"/>
              <a:gd name="connsiteX1" fmla="*/ 1068146 w 2307575"/>
              <a:gd name="connsiteY1" fmla="*/ 0 h 4211438"/>
              <a:gd name="connsiteX2" fmla="*/ 2305769 w 2307575"/>
              <a:gd name="connsiteY2" fmla="*/ 1253489 h 4211438"/>
              <a:gd name="connsiteX3" fmla="*/ 2307575 w 2307575"/>
              <a:gd name="connsiteY3" fmla="*/ 4211438 h 4211438"/>
              <a:gd name="connsiteX4" fmla="*/ 0 w 2307575"/>
              <a:gd name="connsiteY4" fmla="*/ 4211438 h 4211438"/>
              <a:gd name="connsiteX5" fmla="*/ 0 w 2307575"/>
              <a:gd name="connsiteY5" fmla="*/ 13141 h 4211438"/>
              <a:gd name="connsiteX0" fmla="*/ 0 w 2307575"/>
              <a:gd name="connsiteY0" fmla="*/ 0 h 4198297"/>
              <a:gd name="connsiteX1" fmla="*/ 1091947 w 2307575"/>
              <a:gd name="connsiteY1" fmla="*/ 18592 h 4198297"/>
              <a:gd name="connsiteX2" fmla="*/ 2305769 w 2307575"/>
              <a:gd name="connsiteY2" fmla="*/ 1240348 h 4198297"/>
              <a:gd name="connsiteX3" fmla="*/ 2307575 w 2307575"/>
              <a:gd name="connsiteY3" fmla="*/ 4198297 h 4198297"/>
              <a:gd name="connsiteX4" fmla="*/ 0 w 2307575"/>
              <a:gd name="connsiteY4" fmla="*/ 4198297 h 4198297"/>
              <a:gd name="connsiteX5" fmla="*/ 0 w 2307575"/>
              <a:gd name="connsiteY5" fmla="*/ 0 h 4198297"/>
              <a:gd name="connsiteX0" fmla="*/ 0 w 2307575"/>
              <a:gd name="connsiteY0" fmla="*/ 0 h 4198297"/>
              <a:gd name="connsiteX1" fmla="*/ 1091947 w 2307575"/>
              <a:gd name="connsiteY1" fmla="*/ 18592 h 4198297"/>
              <a:gd name="connsiteX2" fmla="*/ 2305769 w 2307575"/>
              <a:gd name="connsiteY2" fmla="*/ 1240348 h 4198297"/>
              <a:gd name="connsiteX3" fmla="*/ 2307575 w 2307575"/>
              <a:gd name="connsiteY3" fmla="*/ 4198297 h 4198297"/>
              <a:gd name="connsiteX4" fmla="*/ 0 w 2307575"/>
              <a:gd name="connsiteY4" fmla="*/ 4198297 h 4198297"/>
              <a:gd name="connsiteX5" fmla="*/ 0 w 2307575"/>
              <a:gd name="connsiteY5" fmla="*/ 0 h 4198297"/>
              <a:gd name="connsiteX0" fmla="*/ 0 w 2307575"/>
              <a:gd name="connsiteY0" fmla="*/ 0 h 4198297"/>
              <a:gd name="connsiteX1" fmla="*/ 1091947 w 2307575"/>
              <a:gd name="connsiteY1" fmla="*/ 18592 h 4198297"/>
              <a:gd name="connsiteX2" fmla="*/ 2305769 w 2307575"/>
              <a:gd name="connsiteY2" fmla="*/ 1240348 h 4198297"/>
              <a:gd name="connsiteX3" fmla="*/ 2307575 w 2307575"/>
              <a:gd name="connsiteY3" fmla="*/ 4198297 h 4198297"/>
              <a:gd name="connsiteX4" fmla="*/ 0 w 2307575"/>
              <a:gd name="connsiteY4" fmla="*/ 4198297 h 4198297"/>
              <a:gd name="connsiteX5" fmla="*/ 0 w 2307575"/>
              <a:gd name="connsiteY5" fmla="*/ 0 h 4198297"/>
              <a:gd name="connsiteX0" fmla="*/ 0 w 2307575"/>
              <a:gd name="connsiteY0" fmla="*/ 0 h 4198297"/>
              <a:gd name="connsiteX1" fmla="*/ 1091947 w 2307575"/>
              <a:gd name="connsiteY1" fmla="*/ 18592 h 4198297"/>
              <a:gd name="connsiteX2" fmla="*/ 2305769 w 2307575"/>
              <a:gd name="connsiteY2" fmla="*/ 1240348 h 4198297"/>
              <a:gd name="connsiteX3" fmla="*/ 2307575 w 2307575"/>
              <a:gd name="connsiteY3" fmla="*/ 4198297 h 4198297"/>
              <a:gd name="connsiteX4" fmla="*/ 0 w 2307575"/>
              <a:gd name="connsiteY4" fmla="*/ 4198297 h 4198297"/>
              <a:gd name="connsiteX5" fmla="*/ 0 w 2307575"/>
              <a:gd name="connsiteY5" fmla="*/ 0 h 4198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7575" h="4198297">
                <a:moveTo>
                  <a:pt x="0" y="0"/>
                </a:moveTo>
                <a:lnTo>
                  <a:pt x="1091947" y="18592"/>
                </a:lnTo>
                <a:cubicBezTo>
                  <a:pt x="1080045" y="25203"/>
                  <a:pt x="1901162" y="833096"/>
                  <a:pt x="2305769" y="1240348"/>
                </a:cubicBezTo>
                <a:lnTo>
                  <a:pt x="2307575" y="4198297"/>
                </a:lnTo>
                <a:lnTo>
                  <a:pt x="0" y="4198297"/>
                </a:lnTo>
                <a:lnTo>
                  <a:pt x="0" y="0"/>
                </a:lnTo>
                <a:close/>
              </a:path>
            </a:pathLst>
          </a:custGeom>
          <a:solidFill>
            <a:srgbClr val="1C2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grpSp>
        <p:nvGrpSpPr>
          <p:cNvPr id="20" name="Gruppierung 19"/>
          <p:cNvGrpSpPr/>
          <p:nvPr/>
        </p:nvGrpSpPr>
        <p:grpSpPr>
          <a:xfrm>
            <a:off x="4151860" y="2260400"/>
            <a:ext cx="5522980" cy="6726780"/>
            <a:chOff x="4281069" y="2386896"/>
            <a:chExt cx="5522980" cy="6726780"/>
          </a:xfrm>
          <a:blipFill dpi="0" rotWithShape="1">
            <a:blip r:embed="rId3"/>
            <a:srcRect/>
            <a:stretch>
              <a:fillRect l="6000" t="48000" r="-4000" b="11000"/>
            </a:stretch>
          </a:blipFill>
        </p:grpSpPr>
        <p:sp>
          <p:nvSpPr>
            <p:cNvPr id="7" name="Rechteck 6"/>
            <p:cNvSpPr>
              <a:spLocks noChangeAspect="1"/>
            </p:cNvSpPr>
            <p:nvPr userDrawn="1"/>
          </p:nvSpPr>
          <p:spPr>
            <a:xfrm rot="18900000">
              <a:off x="7492471" y="2386896"/>
              <a:ext cx="2311578" cy="3380491"/>
            </a:xfrm>
            <a:custGeom>
              <a:avLst/>
              <a:gdLst>
                <a:gd name="connsiteX0" fmla="*/ 0 w 2307575"/>
                <a:gd name="connsiteY0" fmla="*/ 0 h 3519045"/>
                <a:gd name="connsiteX1" fmla="*/ 2307575 w 2307575"/>
                <a:gd name="connsiteY1" fmla="*/ 0 h 3519045"/>
                <a:gd name="connsiteX2" fmla="*/ 2307575 w 2307575"/>
                <a:gd name="connsiteY2" fmla="*/ 3519045 h 3519045"/>
                <a:gd name="connsiteX3" fmla="*/ 0 w 2307575"/>
                <a:gd name="connsiteY3" fmla="*/ 3519045 h 3519045"/>
                <a:gd name="connsiteX4" fmla="*/ 0 w 2307575"/>
                <a:gd name="connsiteY4" fmla="*/ 0 h 3519045"/>
                <a:gd name="connsiteX0" fmla="*/ 0 w 2307575"/>
                <a:gd name="connsiteY0" fmla="*/ 0 h 3519045"/>
                <a:gd name="connsiteX1" fmla="*/ 2307575 w 2307575"/>
                <a:gd name="connsiteY1" fmla="*/ 0 h 3519045"/>
                <a:gd name="connsiteX2" fmla="*/ 2261983 w 2307575"/>
                <a:gd name="connsiteY2" fmla="*/ 1053025 h 3519045"/>
                <a:gd name="connsiteX3" fmla="*/ 2307575 w 2307575"/>
                <a:gd name="connsiteY3" fmla="*/ 3519045 h 3519045"/>
                <a:gd name="connsiteX4" fmla="*/ 0 w 2307575"/>
                <a:gd name="connsiteY4" fmla="*/ 3519045 h 3519045"/>
                <a:gd name="connsiteX5" fmla="*/ 0 w 2307575"/>
                <a:gd name="connsiteY5" fmla="*/ 0 h 3519045"/>
                <a:gd name="connsiteX0" fmla="*/ 0 w 2307575"/>
                <a:gd name="connsiteY0" fmla="*/ 0 h 3519045"/>
                <a:gd name="connsiteX1" fmla="*/ 2307575 w 2307575"/>
                <a:gd name="connsiteY1" fmla="*/ 0 h 3519045"/>
                <a:gd name="connsiteX2" fmla="*/ 2288554 w 2307575"/>
                <a:gd name="connsiteY2" fmla="*/ 1053025 h 3519045"/>
                <a:gd name="connsiteX3" fmla="*/ 2307575 w 2307575"/>
                <a:gd name="connsiteY3" fmla="*/ 3519045 h 3519045"/>
                <a:gd name="connsiteX4" fmla="*/ 0 w 2307575"/>
                <a:gd name="connsiteY4" fmla="*/ 3519045 h 3519045"/>
                <a:gd name="connsiteX5" fmla="*/ 0 w 2307575"/>
                <a:gd name="connsiteY5" fmla="*/ 0 h 3519045"/>
                <a:gd name="connsiteX0" fmla="*/ 0 w 2310698"/>
                <a:gd name="connsiteY0" fmla="*/ 0 h 3519045"/>
                <a:gd name="connsiteX1" fmla="*/ 2307575 w 2310698"/>
                <a:gd name="connsiteY1" fmla="*/ 0 h 3519045"/>
                <a:gd name="connsiteX2" fmla="*/ 2310698 w 2310698"/>
                <a:gd name="connsiteY2" fmla="*/ 1066311 h 3519045"/>
                <a:gd name="connsiteX3" fmla="*/ 2307575 w 2310698"/>
                <a:gd name="connsiteY3" fmla="*/ 3519045 h 3519045"/>
                <a:gd name="connsiteX4" fmla="*/ 0 w 2310698"/>
                <a:gd name="connsiteY4" fmla="*/ 3519045 h 3519045"/>
                <a:gd name="connsiteX5" fmla="*/ 0 w 2310698"/>
                <a:gd name="connsiteY5" fmla="*/ 0 h 3519045"/>
                <a:gd name="connsiteX0" fmla="*/ 0 w 2310697"/>
                <a:gd name="connsiteY0" fmla="*/ 0 h 3519045"/>
                <a:gd name="connsiteX1" fmla="*/ 2307575 w 2310697"/>
                <a:gd name="connsiteY1" fmla="*/ 0 h 3519045"/>
                <a:gd name="connsiteX2" fmla="*/ 2310697 w 2310697"/>
                <a:gd name="connsiteY2" fmla="*/ 1075168 h 3519045"/>
                <a:gd name="connsiteX3" fmla="*/ 2307575 w 2310697"/>
                <a:gd name="connsiteY3" fmla="*/ 3519045 h 3519045"/>
                <a:gd name="connsiteX4" fmla="*/ 0 w 2310697"/>
                <a:gd name="connsiteY4" fmla="*/ 3519045 h 3519045"/>
                <a:gd name="connsiteX5" fmla="*/ 0 w 2310697"/>
                <a:gd name="connsiteY5" fmla="*/ 0 h 3519045"/>
                <a:gd name="connsiteX0" fmla="*/ 0 w 2307670"/>
                <a:gd name="connsiteY0" fmla="*/ 0 h 3519045"/>
                <a:gd name="connsiteX1" fmla="*/ 2307575 w 2307670"/>
                <a:gd name="connsiteY1" fmla="*/ 0 h 3519045"/>
                <a:gd name="connsiteX2" fmla="*/ 2301839 w 2307670"/>
                <a:gd name="connsiteY2" fmla="*/ 1075168 h 3519045"/>
                <a:gd name="connsiteX3" fmla="*/ 2307575 w 2307670"/>
                <a:gd name="connsiteY3" fmla="*/ 3519045 h 3519045"/>
                <a:gd name="connsiteX4" fmla="*/ 0 w 2307670"/>
                <a:gd name="connsiteY4" fmla="*/ 3519045 h 3519045"/>
                <a:gd name="connsiteX5" fmla="*/ 0 w 2307670"/>
                <a:gd name="connsiteY5" fmla="*/ 0 h 3519045"/>
                <a:gd name="connsiteX0" fmla="*/ 0 w 2307670"/>
                <a:gd name="connsiteY0" fmla="*/ 0 h 3530169"/>
                <a:gd name="connsiteX1" fmla="*/ 2307575 w 2307670"/>
                <a:gd name="connsiteY1" fmla="*/ 0 h 3530169"/>
                <a:gd name="connsiteX2" fmla="*/ 2301839 w 2307670"/>
                <a:gd name="connsiteY2" fmla="*/ 1075168 h 3530169"/>
                <a:gd name="connsiteX3" fmla="*/ 0 w 2307670"/>
                <a:gd name="connsiteY3" fmla="*/ 3519045 h 3530169"/>
                <a:gd name="connsiteX4" fmla="*/ 0 w 2307670"/>
                <a:gd name="connsiteY4" fmla="*/ 0 h 3530169"/>
                <a:gd name="connsiteX0" fmla="*/ 3907 w 2311577"/>
                <a:gd name="connsiteY0" fmla="*/ 0 h 3530169"/>
                <a:gd name="connsiteX1" fmla="*/ 2311482 w 2311577"/>
                <a:gd name="connsiteY1" fmla="*/ 0 h 3530169"/>
                <a:gd name="connsiteX2" fmla="*/ 2305746 w 2311577"/>
                <a:gd name="connsiteY2" fmla="*/ 1075168 h 3530169"/>
                <a:gd name="connsiteX3" fmla="*/ 3907 w 2311577"/>
                <a:gd name="connsiteY3" fmla="*/ 3519045 h 3530169"/>
                <a:gd name="connsiteX4" fmla="*/ 0 w 2311577"/>
                <a:gd name="connsiteY4" fmla="*/ 3380494 h 3530169"/>
                <a:gd name="connsiteX5" fmla="*/ 3907 w 2311577"/>
                <a:gd name="connsiteY5" fmla="*/ 0 h 3530169"/>
                <a:gd name="connsiteX0" fmla="*/ 3907 w 2311577"/>
                <a:gd name="connsiteY0" fmla="*/ 0 h 3392244"/>
                <a:gd name="connsiteX1" fmla="*/ 2311482 w 2311577"/>
                <a:gd name="connsiteY1" fmla="*/ 0 h 3392244"/>
                <a:gd name="connsiteX2" fmla="*/ 2305746 w 2311577"/>
                <a:gd name="connsiteY2" fmla="*/ 1075168 h 3392244"/>
                <a:gd name="connsiteX3" fmla="*/ 0 w 2311577"/>
                <a:gd name="connsiteY3" fmla="*/ 3380494 h 3392244"/>
                <a:gd name="connsiteX4" fmla="*/ 3907 w 2311577"/>
                <a:gd name="connsiteY4" fmla="*/ 0 h 3392244"/>
                <a:gd name="connsiteX0" fmla="*/ 3907 w 2311577"/>
                <a:gd name="connsiteY0" fmla="*/ 0 h 3380494"/>
                <a:gd name="connsiteX1" fmla="*/ 2311482 w 2311577"/>
                <a:gd name="connsiteY1" fmla="*/ 0 h 3380494"/>
                <a:gd name="connsiteX2" fmla="*/ 2305746 w 2311577"/>
                <a:gd name="connsiteY2" fmla="*/ 1075168 h 3380494"/>
                <a:gd name="connsiteX3" fmla="*/ 0 w 2311577"/>
                <a:gd name="connsiteY3" fmla="*/ 3380494 h 3380494"/>
                <a:gd name="connsiteX4" fmla="*/ 3907 w 2311577"/>
                <a:gd name="connsiteY4" fmla="*/ 0 h 3380494"/>
                <a:gd name="connsiteX0" fmla="*/ 3907 w 2311577"/>
                <a:gd name="connsiteY0" fmla="*/ 0 h 3380494"/>
                <a:gd name="connsiteX1" fmla="*/ 2311482 w 2311577"/>
                <a:gd name="connsiteY1" fmla="*/ 0 h 3380494"/>
                <a:gd name="connsiteX2" fmla="*/ 2305746 w 2311577"/>
                <a:gd name="connsiteY2" fmla="*/ 1075168 h 3380494"/>
                <a:gd name="connsiteX3" fmla="*/ 0 w 2311577"/>
                <a:gd name="connsiteY3" fmla="*/ 3380494 h 3380494"/>
                <a:gd name="connsiteX4" fmla="*/ 3907 w 2311577"/>
                <a:gd name="connsiteY4" fmla="*/ 0 h 3380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1577" h="3380494">
                  <a:moveTo>
                    <a:pt x="3907" y="0"/>
                  </a:moveTo>
                  <a:lnTo>
                    <a:pt x="2311482" y="0"/>
                  </a:lnTo>
                  <a:cubicBezTo>
                    <a:pt x="2312523" y="358389"/>
                    <a:pt x="2304705" y="716779"/>
                    <a:pt x="2305746" y="1075168"/>
                  </a:cubicBezTo>
                  <a:cubicBezTo>
                    <a:pt x="2295104" y="1079243"/>
                    <a:pt x="-1228" y="3380083"/>
                    <a:pt x="0" y="3380494"/>
                  </a:cubicBezTo>
                  <a:cubicBezTo>
                    <a:pt x="1302" y="2253663"/>
                    <a:pt x="2605" y="1126831"/>
                    <a:pt x="390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 sz="1800"/>
            </a:p>
          </p:txBody>
        </p:sp>
        <p:sp>
          <p:nvSpPr>
            <p:cNvPr id="8" name="Rechteck 7"/>
            <p:cNvSpPr>
              <a:spLocks/>
            </p:cNvSpPr>
            <p:nvPr userDrawn="1"/>
          </p:nvSpPr>
          <p:spPr>
            <a:xfrm rot="18900000">
              <a:off x="4281069" y="4421786"/>
              <a:ext cx="4381005" cy="4691890"/>
            </a:xfrm>
            <a:custGeom>
              <a:avLst/>
              <a:gdLst>
                <a:gd name="connsiteX0" fmla="*/ 0 w 4758585"/>
                <a:gd name="connsiteY0" fmla="*/ 0 h 4198297"/>
                <a:gd name="connsiteX1" fmla="*/ 4758585 w 4758585"/>
                <a:gd name="connsiteY1" fmla="*/ 0 h 4198297"/>
                <a:gd name="connsiteX2" fmla="*/ 4758585 w 4758585"/>
                <a:gd name="connsiteY2" fmla="*/ 4198297 h 4198297"/>
                <a:gd name="connsiteX3" fmla="*/ 0 w 4758585"/>
                <a:gd name="connsiteY3" fmla="*/ 4198297 h 4198297"/>
                <a:gd name="connsiteX4" fmla="*/ 0 w 4758585"/>
                <a:gd name="connsiteY4" fmla="*/ 0 h 4198297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585 w 4758585"/>
                <a:gd name="connsiteY3" fmla="*/ 4230259 h 4230259"/>
                <a:gd name="connsiteX4" fmla="*/ 0 w 4758585"/>
                <a:gd name="connsiteY4" fmla="*/ 4230259 h 4230259"/>
                <a:gd name="connsiteX5" fmla="*/ 0 w 4758585"/>
                <a:gd name="connsiteY5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41987 w 4758585"/>
                <a:gd name="connsiteY3" fmla="*/ 3491523 h 4230259"/>
                <a:gd name="connsiteX4" fmla="*/ 4758585 w 4758585"/>
                <a:gd name="connsiteY4" fmla="*/ 4230259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67269"/>
                <a:gd name="connsiteY0" fmla="*/ 31962 h 4230259"/>
                <a:gd name="connsiteX1" fmla="*/ 377581 w 4767269"/>
                <a:gd name="connsiteY1" fmla="*/ 0 h 4230259"/>
                <a:gd name="connsiteX2" fmla="*/ 4758585 w 4767269"/>
                <a:gd name="connsiteY2" fmla="*/ 31962 h 4230259"/>
                <a:gd name="connsiteX3" fmla="*/ 4766234 w 4767269"/>
                <a:gd name="connsiteY3" fmla="*/ 3499605 h 4230259"/>
                <a:gd name="connsiteX4" fmla="*/ 4758585 w 4767269"/>
                <a:gd name="connsiteY4" fmla="*/ 4230259 h 4230259"/>
                <a:gd name="connsiteX5" fmla="*/ 0 w 4767269"/>
                <a:gd name="connsiteY5" fmla="*/ 4230259 h 4230259"/>
                <a:gd name="connsiteX6" fmla="*/ 0 w 4767269"/>
                <a:gd name="connsiteY6" fmla="*/ 31962 h 4230259"/>
                <a:gd name="connsiteX0" fmla="*/ 0 w 4759800"/>
                <a:gd name="connsiteY0" fmla="*/ 31962 h 4230259"/>
                <a:gd name="connsiteX1" fmla="*/ 377581 w 4759800"/>
                <a:gd name="connsiteY1" fmla="*/ 0 h 4230259"/>
                <a:gd name="connsiteX2" fmla="*/ 4758585 w 4759800"/>
                <a:gd name="connsiteY2" fmla="*/ 31962 h 4230259"/>
                <a:gd name="connsiteX3" fmla="*/ 4758152 w 4759800"/>
                <a:gd name="connsiteY3" fmla="*/ 3491523 h 4230259"/>
                <a:gd name="connsiteX4" fmla="*/ 4758585 w 4759800"/>
                <a:gd name="connsiteY4" fmla="*/ 4230259 h 4230259"/>
                <a:gd name="connsiteX5" fmla="*/ 0 w 4759800"/>
                <a:gd name="connsiteY5" fmla="*/ 4230259 h 4230259"/>
                <a:gd name="connsiteX6" fmla="*/ 0 w 4759800"/>
                <a:gd name="connsiteY6" fmla="*/ 31962 h 4230259"/>
                <a:gd name="connsiteX0" fmla="*/ 0 w 4759274"/>
                <a:gd name="connsiteY0" fmla="*/ 31962 h 4230259"/>
                <a:gd name="connsiteX1" fmla="*/ 377581 w 4759274"/>
                <a:gd name="connsiteY1" fmla="*/ 0 h 4230259"/>
                <a:gd name="connsiteX2" fmla="*/ 4758585 w 4759274"/>
                <a:gd name="connsiteY2" fmla="*/ 31962 h 4230259"/>
                <a:gd name="connsiteX3" fmla="*/ 4758152 w 4759274"/>
                <a:gd name="connsiteY3" fmla="*/ 3491523 h 4230259"/>
                <a:gd name="connsiteX4" fmla="*/ 4758585 w 4759274"/>
                <a:gd name="connsiteY4" fmla="*/ 4230259 h 4230259"/>
                <a:gd name="connsiteX5" fmla="*/ 0 w 4759274"/>
                <a:gd name="connsiteY5" fmla="*/ 4230259 h 4230259"/>
                <a:gd name="connsiteX6" fmla="*/ 0 w 4759274"/>
                <a:gd name="connsiteY6" fmla="*/ 31962 h 4230259"/>
                <a:gd name="connsiteX0" fmla="*/ 0 w 4764944"/>
                <a:gd name="connsiteY0" fmla="*/ 31962 h 4230259"/>
                <a:gd name="connsiteX1" fmla="*/ 377581 w 4764944"/>
                <a:gd name="connsiteY1" fmla="*/ 0 h 4230259"/>
                <a:gd name="connsiteX2" fmla="*/ 4758585 w 4764944"/>
                <a:gd name="connsiteY2" fmla="*/ 31962 h 4230259"/>
                <a:gd name="connsiteX3" fmla="*/ 4758152 w 4764944"/>
                <a:gd name="connsiteY3" fmla="*/ 3491523 h 4230259"/>
                <a:gd name="connsiteX4" fmla="*/ 4758585 w 4764944"/>
                <a:gd name="connsiteY4" fmla="*/ 4230259 h 4230259"/>
                <a:gd name="connsiteX5" fmla="*/ 0 w 4764944"/>
                <a:gd name="connsiteY5" fmla="*/ 4230259 h 4230259"/>
                <a:gd name="connsiteX6" fmla="*/ 0 w 4764944"/>
                <a:gd name="connsiteY6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152 w 4758585"/>
                <a:gd name="connsiteY3" fmla="*/ 3491523 h 4230259"/>
                <a:gd name="connsiteX4" fmla="*/ 4306377 w 4758585"/>
                <a:gd name="connsiteY4" fmla="*/ 4039856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152 w 4758585"/>
                <a:gd name="connsiteY3" fmla="*/ 3491523 h 4230259"/>
                <a:gd name="connsiteX4" fmla="*/ 4306377 w 4758585"/>
                <a:gd name="connsiteY4" fmla="*/ 4039856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152 w 4758585"/>
                <a:gd name="connsiteY3" fmla="*/ 3491523 h 4230259"/>
                <a:gd name="connsiteX4" fmla="*/ 4373813 w 4758585"/>
                <a:gd name="connsiteY4" fmla="*/ 4035889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152 w 4758585"/>
                <a:gd name="connsiteY3" fmla="*/ 3491523 h 4230259"/>
                <a:gd name="connsiteX4" fmla="*/ 4286545 w 4758585"/>
                <a:gd name="connsiteY4" fmla="*/ 3948621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58585"/>
                <a:gd name="connsiteY0" fmla="*/ 31962 h 3948621"/>
                <a:gd name="connsiteX1" fmla="*/ 377581 w 4758585"/>
                <a:gd name="connsiteY1" fmla="*/ 0 h 3948621"/>
                <a:gd name="connsiteX2" fmla="*/ 4758585 w 4758585"/>
                <a:gd name="connsiteY2" fmla="*/ 31962 h 3948621"/>
                <a:gd name="connsiteX3" fmla="*/ 4758152 w 4758585"/>
                <a:gd name="connsiteY3" fmla="*/ 3491523 h 3948621"/>
                <a:gd name="connsiteX4" fmla="*/ 4286545 w 4758585"/>
                <a:gd name="connsiteY4" fmla="*/ 3948621 h 3948621"/>
                <a:gd name="connsiteX5" fmla="*/ 0 w 4758585"/>
                <a:gd name="connsiteY5" fmla="*/ 31962 h 3948621"/>
                <a:gd name="connsiteX0" fmla="*/ 3908964 w 4381004"/>
                <a:gd name="connsiteY0" fmla="*/ 3948621 h 3948621"/>
                <a:gd name="connsiteX1" fmla="*/ 0 w 4381004"/>
                <a:gd name="connsiteY1" fmla="*/ 0 h 3948621"/>
                <a:gd name="connsiteX2" fmla="*/ 4381004 w 4381004"/>
                <a:gd name="connsiteY2" fmla="*/ 31962 h 3948621"/>
                <a:gd name="connsiteX3" fmla="*/ 4380571 w 4381004"/>
                <a:gd name="connsiteY3" fmla="*/ 3491523 h 3948621"/>
                <a:gd name="connsiteX4" fmla="*/ 3908964 w 4381004"/>
                <a:gd name="connsiteY4" fmla="*/ 3948621 h 394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81004" h="3948621">
                  <a:moveTo>
                    <a:pt x="3908964" y="3948621"/>
                  </a:moveTo>
                  <a:lnTo>
                    <a:pt x="0" y="0"/>
                  </a:lnTo>
                  <a:lnTo>
                    <a:pt x="4381004" y="31962"/>
                  </a:lnTo>
                  <a:cubicBezTo>
                    <a:pt x="4375471" y="1185149"/>
                    <a:pt x="4378022" y="3494096"/>
                    <a:pt x="4380571" y="3491523"/>
                  </a:cubicBezTo>
                  <a:cubicBezTo>
                    <a:pt x="4394186" y="3508772"/>
                    <a:pt x="3903580" y="3943075"/>
                    <a:pt x="3908964" y="3948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</p:grpSp>
      <p:sp>
        <p:nvSpPr>
          <p:cNvPr id="9" name="Rechteck 8"/>
          <p:cNvSpPr/>
          <p:nvPr/>
        </p:nvSpPr>
        <p:spPr>
          <a:xfrm rot="18900000">
            <a:off x="8407770" y="957110"/>
            <a:ext cx="1472460" cy="1439859"/>
          </a:xfrm>
          <a:custGeom>
            <a:avLst/>
            <a:gdLst>
              <a:gd name="connsiteX0" fmla="*/ 0 w 4758585"/>
              <a:gd name="connsiteY0" fmla="*/ 0 h 4198297"/>
              <a:gd name="connsiteX1" fmla="*/ 4758585 w 4758585"/>
              <a:gd name="connsiteY1" fmla="*/ 0 h 4198297"/>
              <a:gd name="connsiteX2" fmla="*/ 4758585 w 4758585"/>
              <a:gd name="connsiteY2" fmla="*/ 4198297 h 4198297"/>
              <a:gd name="connsiteX3" fmla="*/ 0 w 4758585"/>
              <a:gd name="connsiteY3" fmla="*/ 4198297 h 4198297"/>
              <a:gd name="connsiteX4" fmla="*/ 0 w 4758585"/>
              <a:gd name="connsiteY4" fmla="*/ 0 h 4198297"/>
              <a:gd name="connsiteX0" fmla="*/ 0 w 4758585"/>
              <a:gd name="connsiteY0" fmla="*/ 11872 h 4210169"/>
              <a:gd name="connsiteX1" fmla="*/ 1465574 w 4758585"/>
              <a:gd name="connsiteY1" fmla="*/ 0 h 4210169"/>
              <a:gd name="connsiteX2" fmla="*/ 4758585 w 4758585"/>
              <a:gd name="connsiteY2" fmla="*/ 11872 h 4210169"/>
              <a:gd name="connsiteX3" fmla="*/ 4758585 w 4758585"/>
              <a:gd name="connsiteY3" fmla="*/ 4210169 h 4210169"/>
              <a:gd name="connsiteX4" fmla="*/ 0 w 4758585"/>
              <a:gd name="connsiteY4" fmla="*/ 4210169 h 4210169"/>
              <a:gd name="connsiteX5" fmla="*/ 0 w 4758585"/>
              <a:gd name="connsiteY5" fmla="*/ 11872 h 4210169"/>
              <a:gd name="connsiteX0" fmla="*/ 6886 w 4765471"/>
              <a:gd name="connsiteY0" fmla="*/ 11872 h 4210169"/>
              <a:gd name="connsiteX1" fmla="*/ 1472460 w 4765471"/>
              <a:gd name="connsiteY1" fmla="*/ 0 h 4210169"/>
              <a:gd name="connsiteX2" fmla="*/ 4765471 w 4765471"/>
              <a:gd name="connsiteY2" fmla="*/ 11872 h 4210169"/>
              <a:gd name="connsiteX3" fmla="*/ 4765471 w 4765471"/>
              <a:gd name="connsiteY3" fmla="*/ 4210169 h 4210169"/>
              <a:gd name="connsiteX4" fmla="*/ 6886 w 4765471"/>
              <a:gd name="connsiteY4" fmla="*/ 4210169 h 4210169"/>
              <a:gd name="connsiteX5" fmla="*/ 0 w 4765471"/>
              <a:gd name="connsiteY5" fmla="*/ 1439859 h 4210169"/>
              <a:gd name="connsiteX6" fmla="*/ 6886 w 4765471"/>
              <a:gd name="connsiteY6" fmla="*/ 11872 h 4210169"/>
              <a:gd name="connsiteX0" fmla="*/ 6886 w 4765471"/>
              <a:gd name="connsiteY0" fmla="*/ 11872 h 4210169"/>
              <a:gd name="connsiteX1" fmla="*/ 1472460 w 4765471"/>
              <a:gd name="connsiteY1" fmla="*/ 0 h 4210169"/>
              <a:gd name="connsiteX2" fmla="*/ 4765471 w 4765471"/>
              <a:gd name="connsiteY2" fmla="*/ 11872 h 4210169"/>
              <a:gd name="connsiteX3" fmla="*/ 4765471 w 4765471"/>
              <a:gd name="connsiteY3" fmla="*/ 4210169 h 4210169"/>
              <a:gd name="connsiteX4" fmla="*/ 0 w 4765471"/>
              <a:gd name="connsiteY4" fmla="*/ 1439859 h 4210169"/>
              <a:gd name="connsiteX5" fmla="*/ 6886 w 4765471"/>
              <a:gd name="connsiteY5" fmla="*/ 11872 h 4210169"/>
              <a:gd name="connsiteX0" fmla="*/ 6886 w 4765471"/>
              <a:gd name="connsiteY0" fmla="*/ 11872 h 1439859"/>
              <a:gd name="connsiteX1" fmla="*/ 1472460 w 4765471"/>
              <a:gd name="connsiteY1" fmla="*/ 0 h 1439859"/>
              <a:gd name="connsiteX2" fmla="*/ 4765471 w 4765471"/>
              <a:gd name="connsiteY2" fmla="*/ 11872 h 1439859"/>
              <a:gd name="connsiteX3" fmla="*/ 0 w 4765471"/>
              <a:gd name="connsiteY3" fmla="*/ 1439859 h 1439859"/>
              <a:gd name="connsiteX4" fmla="*/ 6886 w 4765471"/>
              <a:gd name="connsiteY4" fmla="*/ 11872 h 1439859"/>
              <a:gd name="connsiteX0" fmla="*/ 6886 w 1472460"/>
              <a:gd name="connsiteY0" fmla="*/ 11872 h 1439859"/>
              <a:gd name="connsiteX1" fmla="*/ 1472460 w 1472460"/>
              <a:gd name="connsiteY1" fmla="*/ 0 h 1439859"/>
              <a:gd name="connsiteX2" fmla="*/ 0 w 1472460"/>
              <a:gd name="connsiteY2" fmla="*/ 1439859 h 1439859"/>
              <a:gd name="connsiteX3" fmla="*/ 6886 w 1472460"/>
              <a:gd name="connsiteY3" fmla="*/ 11872 h 14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2460" h="1439859">
                <a:moveTo>
                  <a:pt x="6886" y="11872"/>
                </a:moveTo>
                <a:lnTo>
                  <a:pt x="1472460" y="0"/>
                </a:lnTo>
                <a:lnTo>
                  <a:pt x="0" y="1439859"/>
                </a:lnTo>
                <a:cubicBezTo>
                  <a:pt x="2295" y="963863"/>
                  <a:pt x="4591" y="487868"/>
                  <a:pt x="6886" y="1187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cxnSp>
        <p:nvCxnSpPr>
          <p:cNvPr id="11" name="Gerade Verbindung 10"/>
          <p:cNvCxnSpPr/>
          <p:nvPr/>
        </p:nvCxnSpPr>
        <p:spPr>
          <a:xfrm>
            <a:off x="0" y="2094213"/>
            <a:ext cx="3941379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https://mirrors.creativecommons.org/presskit/buttons/88x31/png/by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460" y="6028315"/>
            <a:ext cx="1207833" cy="422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feld 11">
            <a:hlinkClick r:id="rId6"/>
          </p:cNvPr>
          <p:cNvSpPr txBox="1"/>
          <p:nvPr/>
        </p:nvSpPr>
        <p:spPr>
          <a:xfrm>
            <a:off x="593425" y="6522667"/>
            <a:ext cx="2283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noProof="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© Reiner Lemoine Institut</a:t>
            </a:r>
            <a:endParaRPr lang="de-DE" sz="1200" noProof="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3" name="Titel 3"/>
          <p:cNvSpPr txBox="1">
            <a:spLocks/>
          </p:cNvSpPr>
          <p:nvPr/>
        </p:nvSpPr>
        <p:spPr>
          <a:xfrm>
            <a:off x="797144" y="1219201"/>
            <a:ext cx="4354959" cy="2866022"/>
          </a:xfrm>
          <a:prstGeom prst="rect">
            <a:avLst/>
          </a:prstGeom>
        </p:spPr>
        <p:txBody>
          <a:bodyPr vert="horz" lIns="0" tIns="0" rIns="91440" bIns="45720" rtlCol="0" anchor="t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 baseline="0">
                <a:solidFill>
                  <a:srgbClr val="002E4F"/>
                </a:solidFill>
                <a:latin typeface="Roboto" charset="0"/>
                <a:ea typeface="Roboto" charset="0"/>
                <a:cs typeface="Roboto" charset="0"/>
              </a:defRPr>
            </a:lvl1pPr>
          </a:lstStyle>
          <a:p>
            <a:r>
              <a:rPr lang="en-US" b="0" dirty="0" err="1" smtClean="0"/>
              <a:t>Oemof</a:t>
            </a:r>
            <a:r>
              <a:rPr lang="en-US" b="0" dirty="0" smtClean="0"/>
              <a:t> </a:t>
            </a:r>
            <a:br>
              <a:rPr lang="en-US" b="0" dirty="0" smtClean="0"/>
            </a:br>
            <a:r>
              <a:rPr lang="en-US" b="0" dirty="0" smtClean="0"/>
              <a:t>Workshop Week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 smtClean="0"/>
              <a:t>			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4800" dirty="0" smtClean="0"/>
              <a:t>Basics</a:t>
            </a:r>
            <a:endParaRPr lang="en-US" sz="2200" b="0" dirty="0"/>
          </a:p>
        </p:txBody>
      </p:sp>
    </p:spTree>
    <p:extLst>
      <p:ext uri="{BB962C8B-B14F-4D97-AF65-F5344CB8AC3E}">
        <p14:creationId xmlns:p14="http://schemas.microsoft.com/office/powerpoint/2010/main" val="54645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70173"/>
            <a:ext cx="7902197" cy="695016"/>
          </a:xfrm>
        </p:spPr>
        <p:txBody>
          <a:bodyPr/>
          <a:lstStyle/>
          <a:p>
            <a:r>
              <a:rPr lang="en-US" b="1" noProof="0" smtClean="0">
                <a:latin typeface="Roboto" charset="0"/>
                <a:ea typeface="Roboto" charset="0"/>
                <a:cs typeface="Roboto" charset="0"/>
              </a:rPr>
              <a:t>Agenda</a:t>
            </a:r>
            <a:endParaRPr lang="en-US" b="1" noProof="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9</a:t>
            </a:fld>
            <a:endParaRPr lang="de-DE" dirty="0"/>
          </a:p>
        </p:txBody>
      </p:sp>
      <p:graphicFrame>
        <p:nvGraphicFramePr>
          <p:cNvPr id="8" name="Diagra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6599996"/>
              </p:ext>
            </p:extLst>
          </p:nvPr>
        </p:nvGraphicFramePr>
        <p:xfrm>
          <a:off x="669248" y="1184314"/>
          <a:ext cx="7179352" cy="5100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atumsplatzhalter 5"/>
          <p:cNvSpPr>
            <a:spLocks noGrp="1"/>
          </p:cNvSpPr>
          <p:nvPr>
            <p:ph type="dt" sz="half" idx="13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084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de-DE" dirty="0" err="1" smtClean="0"/>
              <a:t>Github</a:t>
            </a:r>
            <a:r>
              <a:rPr lang="de-DE" dirty="0" smtClean="0"/>
              <a:t> </a:t>
            </a:r>
            <a:r>
              <a:rPr lang="de-DE" dirty="0" err="1" smtClean="0"/>
              <a:t>reprositories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oemof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628650" y="1398495"/>
            <a:ext cx="7886700" cy="5346434"/>
          </a:xfrm>
        </p:spPr>
        <p:txBody>
          <a:bodyPr>
            <a:normAutofit/>
          </a:bodyPr>
          <a:lstStyle/>
          <a:p>
            <a:r>
              <a:rPr lang="de-DE" sz="2400" dirty="0" err="1"/>
              <a:t>Oemof</a:t>
            </a:r>
            <a:r>
              <a:rPr lang="de-DE" sz="2400" dirty="0"/>
              <a:t> </a:t>
            </a:r>
            <a:r>
              <a:rPr lang="de-DE" sz="2400" dirty="0" err="1"/>
              <a:t>toolbox</a:t>
            </a:r>
            <a:r>
              <a:rPr lang="de-DE" sz="2400" dirty="0"/>
              <a:t> on </a:t>
            </a:r>
            <a:r>
              <a:rPr lang="de-DE" sz="2400" dirty="0" err="1"/>
              <a:t>github</a:t>
            </a:r>
            <a:r>
              <a:rPr lang="de-DE" sz="2400" dirty="0"/>
              <a:t>: </a:t>
            </a:r>
            <a:r>
              <a:rPr lang="de-DE" sz="2400" dirty="0">
                <a:hlinkClick r:id="rId2"/>
              </a:rPr>
              <a:t>https://</a:t>
            </a:r>
            <a:r>
              <a:rPr lang="de-DE" sz="2400" dirty="0" smtClean="0">
                <a:hlinkClick r:id="rId2"/>
              </a:rPr>
              <a:t>github.com/oemof</a:t>
            </a:r>
            <a:endParaRPr lang="de-DE" sz="2400" dirty="0" smtClean="0"/>
          </a:p>
          <a:p>
            <a:endParaRPr lang="de-DE" sz="2400" dirty="0"/>
          </a:p>
          <a:p>
            <a:endParaRPr lang="de-DE" sz="2400" dirty="0" smtClean="0"/>
          </a:p>
          <a:p>
            <a:endParaRPr lang="de-DE" sz="2400" dirty="0"/>
          </a:p>
          <a:p>
            <a:endParaRPr lang="de-DE" sz="2400" dirty="0" smtClean="0"/>
          </a:p>
          <a:p>
            <a:endParaRPr lang="de-DE" sz="2400" dirty="0"/>
          </a:p>
          <a:p>
            <a:endParaRPr lang="de-DE" sz="2400" dirty="0" smtClean="0"/>
          </a:p>
          <a:p>
            <a:endParaRPr lang="de-DE" sz="2400" dirty="0"/>
          </a:p>
          <a:p>
            <a:endParaRPr lang="de-DE" sz="2400" dirty="0" smtClean="0"/>
          </a:p>
          <a:p>
            <a:endParaRPr lang="de-DE" sz="2400" dirty="0" smtClean="0"/>
          </a:p>
          <a:p>
            <a:endParaRPr lang="de-DE" sz="2400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  <p:pic>
        <p:nvPicPr>
          <p:cNvPr id="7" name="Grafik 6"/>
          <p:cNvPicPr/>
          <p:nvPr/>
        </p:nvPicPr>
        <p:blipFill>
          <a:blip r:embed="rId3"/>
          <a:stretch/>
        </p:blipFill>
        <p:spPr>
          <a:xfrm>
            <a:off x="1250308" y="1743087"/>
            <a:ext cx="6643383" cy="465725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561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structure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85" y="1927554"/>
            <a:ext cx="8591290" cy="3879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578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structure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85" y="1927554"/>
            <a:ext cx="8591290" cy="3879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hteck 4"/>
          <p:cNvSpPr/>
          <p:nvPr/>
        </p:nvSpPr>
        <p:spPr>
          <a:xfrm>
            <a:off x="3325906" y="1783976"/>
            <a:ext cx="2895600" cy="1201271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509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70173"/>
            <a:ext cx="7902197" cy="695016"/>
          </a:xfrm>
        </p:spPr>
        <p:txBody>
          <a:bodyPr/>
          <a:lstStyle/>
          <a:p>
            <a:r>
              <a:rPr lang="en-US" b="1" noProof="0" smtClean="0">
                <a:latin typeface="Roboto" charset="0"/>
                <a:ea typeface="Roboto" charset="0"/>
                <a:cs typeface="Roboto" charset="0"/>
              </a:rPr>
              <a:t>Agenda</a:t>
            </a:r>
            <a:endParaRPr lang="en-US" b="1" noProof="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13</a:t>
            </a:fld>
            <a:endParaRPr lang="de-DE" dirty="0"/>
          </a:p>
        </p:txBody>
      </p:sp>
      <p:graphicFrame>
        <p:nvGraphicFramePr>
          <p:cNvPr id="8" name="Diagra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5367835"/>
              </p:ext>
            </p:extLst>
          </p:nvPr>
        </p:nvGraphicFramePr>
        <p:xfrm>
          <a:off x="669248" y="1184314"/>
          <a:ext cx="7179352" cy="5100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atumsplatzhalter 5"/>
          <p:cNvSpPr>
            <a:spLocks noGrp="1"/>
          </p:cNvSpPr>
          <p:nvPr>
            <p:ph type="dt" sz="half" idx="13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989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Titel 2"/>
          <p:cNvSpPr>
            <a:spLocks noGrp="1"/>
          </p:cNvSpPr>
          <p:nvPr>
            <p:ph type="title"/>
          </p:nvPr>
        </p:nvSpPr>
        <p:spPr>
          <a:xfrm>
            <a:off x="628820" y="393427"/>
            <a:ext cx="7886530" cy="681840"/>
          </a:xfrm>
        </p:spPr>
        <p:txBody>
          <a:bodyPr/>
          <a:lstStyle/>
          <a:p>
            <a:r>
              <a:rPr lang="en-US" noProof="0" dirty="0" smtClean="0"/>
              <a:t>Actual energy system to be simulated</a:t>
            </a:r>
            <a:endParaRPr lang="en-US" noProof="0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27" name="Textplatzhalter 7"/>
          <p:cNvSpPr txBox="1">
            <a:spLocks/>
          </p:cNvSpPr>
          <p:nvPr/>
        </p:nvSpPr>
        <p:spPr>
          <a:xfrm>
            <a:off x="4637992" y="6135701"/>
            <a:ext cx="3877358" cy="1728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900" b="0" i="0" kern="1200">
                <a:solidFill>
                  <a:srgbClr val="002E50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360000" indent="-1800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0000"/>
              <a:buFont typeface="LucidaGrande" charset="0"/>
              <a:buChar char="▶︎"/>
              <a:defRPr sz="24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2pPr>
            <a:lvl3pPr marL="540000" indent="-1800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5000"/>
              <a:buFont typeface="LucidaGrande" charset="0"/>
              <a:buChar char="▶︎"/>
              <a:defRPr sz="20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3pPr>
            <a:lvl4pPr marL="720000" indent="-1800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0000"/>
              <a:buFont typeface="LucidaGrande" charset="0"/>
              <a:buChar char="▶︎"/>
              <a:defRPr sz="20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4pPr>
            <a:lvl5pPr marL="900000" indent="-1800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0000"/>
              <a:buFont typeface="LucidaGrande" charset="0"/>
              <a:buChar char="▶︎"/>
              <a:defRPr sz="18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Source/Caption: </a:t>
            </a:r>
            <a:endParaRPr lang="en-US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11" y="1792197"/>
            <a:ext cx="6012160" cy="380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70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Available </a:t>
            </a:r>
            <a:r>
              <a:rPr lang="en-US" dirty="0" err="1"/>
              <a:t>oemof</a:t>
            </a:r>
            <a:r>
              <a:rPr lang="en-US" dirty="0"/>
              <a:t> components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628652" y="1356852"/>
            <a:ext cx="7886700" cy="4847303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Graph-based modelling: </a:t>
            </a:r>
          </a:p>
          <a:p>
            <a:pPr lvl="1"/>
            <a:r>
              <a:rPr lang="en-GB" sz="20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Energy system build </a:t>
            </a:r>
            <a:r>
              <a:rPr lang="en-GB" sz="2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by Nodes, which </a:t>
            </a:r>
            <a:r>
              <a:rPr lang="en-GB" sz="20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are </a:t>
            </a:r>
            <a:r>
              <a:rPr lang="en-GB" sz="2000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uni</a:t>
            </a:r>
            <a:r>
              <a:rPr lang="en-GB" sz="20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-laterally connected with </a:t>
            </a:r>
            <a:r>
              <a:rPr lang="en-GB" sz="2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Flows</a:t>
            </a:r>
          </a:p>
          <a:p>
            <a:pPr lvl="1"/>
            <a:endParaRPr lang="de-DE" sz="20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lvl="1"/>
            <a:endParaRPr lang="de-DE" sz="2000" dirty="0" smtClean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lvl="1"/>
            <a:endParaRPr lang="de-DE" sz="20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lvl="1"/>
            <a:endParaRPr lang="de-DE" sz="2000" dirty="0" smtClean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lvl="1"/>
            <a:endParaRPr lang="de-DE" sz="20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lvl="1"/>
            <a:endParaRPr lang="de-DE" sz="2000" dirty="0" smtClean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lvl="1"/>
            <a:endParaRPr lang="de-DE" sz="20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r>
              <a:rPr lang="de-DE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Main </a:t>
            </a:r>
            <a:r>
              <a:rPr lang="de-DE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node</a:t>
            </a:r>
            <a:r>
              <a:rPr lang="de-DE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classes</a:t>
            </a:r>
            <a:r>
              <a:rPr lang="de-DE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/ </a:t>
            </a:r>
            <a:r>
              <a:rPr lang="de-DE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components</a:t>
            </a:r>
            <a:r>
              <a:rPr lang="de-DE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:</a:t>
            </a:r>
            <a:endParaRPr lang="en-US" dirty="0" smtClean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997" y="2294291"/>
            <a:ext cx="3942227" cy="2460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482"/>
          <a:stretch/>
        </p:blipFill>
        <p:spPr bwMode="auto">
          <a:xfrm>
            <a:off x="628652" y="5174783"/>
            <a:ext cx="7886702" cy="116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6956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Simplified, </a:t>
            </a:r>
            <a:r>
              <a:rPr lang="en-US" dirty="0" err="1" smtClean="0"/>
              <a:t>oemof</a:t>
            </a:r>
            <a:r>
              <a:rPr lang="en-US" dirty="0" smtClean="0"/>
              <a:t>-compatible system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968" y="1423280"/>
            <a:ext cx="7030064" cy="471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82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Optimizing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oemof</a:t>
            </a:r>
            <a:r>
              <a:rPr lang="de-DE" dirty="0"/>
              <a:t> – </a:t>
            </a:r>
            <a:r>
              <a:rPr lang="de-DE" dirty="0" err="1"/>
              <a:t>Objective</a:t>
            </a:r>
            <a:r>
              <a:rPr lang="de-DE" dirty="0"/>
              <a:t> </a:t>
            </a:r>
            <a:r>
              <a:rPr lang="de-DE" dirty="0" err="1"/>
              <a:t>value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de-DE" sz="2400" dirty="0" err="1" smtClean="0"/>
              <a:t>Oemof</a:t>
            </a:r>
            <a:r>
              <a:rPr lang="de-DE" sz="2400" dirty="0" smtClean="0"/>
              <a:t> </a:t>
            </a:r>
            <a:r>
              <a:rPr lang="de-DE" sz="2400" dirty="0" err="1" smtClean="0"/>
              <a:t>generates</a:t>
            </a:r>
            <a:r>
              <a:rPr lang="de-DE" sz="2400" dirty="0" smtClean="0"/>
              <a:t> a linear </a:t>
            </a:r>
            <a:r>
              <a:rPr lang="de-DE" sz="2400" dirty="0" err="1" smtClean="0"/>
              <a:t>equation</a:t>
            </a:r>
            <a:r>
              <a:rPr lang="de-DE" sz="2400" dirty="0" smtClean="0"/>
              <a:t> </a:t>
            </a:r>
            <a:r>
              <a:rPr lang="de-DE" sz="2400" dirty="0" err="1" smtClean="0"/>
              <a:t>system</a:t>
            </a:r>
            <a:r>
              <a:rPr lang="de-DE" sz="2400" dirty="0" smtClean="0"/>
              <a:t> </a:t>
            </a:r>
            <a:r>
              <a:rPr lang="de-DE" sz="2400" dirty="0" err="1" smtClean="0"/>
              <a:t>describing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energy</a:t>
            </a:r>
            <a:r>
              <a:rPr lang="de-DE" sz="2400" dirty="0" smtClean="0"/>
              <a:t> </a:t>
            </a:r>
            <a:r>
              <a:rPr lang="de-DE" sz="2400" dirty="0" err="1" smtClean="0"/>
              <a:t>system</a:t>
            </a:r>
            <a:r>
              <a:rPr lang="de-DE" sz="2400" dirty="0" smtClean="0"/>
              <a:t> </a:t>
            </a:r>
            <a:r>
              <a:rPr lang="de-DE" sz="2400" dirty="0" err="1" smtClean="0"/>
              <a:t>model</a:t>
            </a:r>
            <a:endParaRPr lang="de-DE" sz="2400" dirty="0" smtClean="0"/>
          </a:p>
          <a:p>
            <a:r>
              <a:rPr lang="de-DE" sz="2400" dirty="0" err="1" smtClean="0"/>
              <a:t>Solves</a:t>
            </a:r>
            <a:r>
              <a:rPr lang="de-DE" sz="2400" dirty="0" smtClean="0"/>
              <a:t> </a:t>
            </a:r>
            <a:r>
              <a:rPr lang="de-DE" sz="2400" dirty="0" err="1" smtClean="0"/>
              <a:t>for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minimal </a:t>
            </a:r>
            <a:r>
              <a:rPr lang="de-DE" sz="2400" dirty="0" err="1" smtClean="0"/>
              <a:t>objective</a:t>
            </a:r>
            <a:r>
              <a:rPr lang="de-DE" sz="2400" dirty="0" smtClean="0"/>
              <a:t> </a:t>
            </a:r>
            <a:r>
              <a:rPr lang="de-DE" sz="2400" dirty="0" err="1" smtClean="0"/>
              <a:t>value</a:t>
            </a:r>
            <a:r>
              <a:rPr lang="de-DE" sz="2400" dirty="0" smtClean="0"/>
              <a:t> (total </a:t>
            </a:r>
            <a:r>
              <a:rPr lang="de-DE" sz="2400" dirty="0" err="1" smtClean="0"/>
              <a:t>costs</a:t>
            </a:r>
            <a:r>
              <a:rPr lang="de-DE" sz="2400" dirty="0" smtClean="0"/>
              <a:t>)</a:t>
            </a:r>
          </a:p>
          <a:p>
            <a:r>
              <a:rPr lang="de-DE" sz="2400" dirty="0" smtClean="0"/>
              <a:t>Target </a:t>
            </a:r>
            <a:r>
              <a:rPr lang="de-DE" sz="2400" dirty="0" err="1" smtClean="0"/>
              <a:t>function</a:t>
            </a:r>
            <a:r>
              <a:rPr lang="de-DE" sz="2400" dirty="0" smtClean="0"/>
              <a:t>:</a:t>
            </a:r>
            <a:endParaRPr lang="en-GB" sz="2400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 smtClean="0"/>
              <a:t>September 16, 2019</a:t>
            </a:r>
            <a:endParaRPr lang="en-US" noProof="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553"/>
          <a:stretch/>
        </p:blipFill>
        <p:spPr bwMode="auto">
          <a:xfrm>
            <a:off x="277807" y="3362626"/>
            <a:ext cx="8640961" cy="634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08" y="4073986"/>
            <a:ext cx="3742928" cy="7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416" y="4427222"/>
            <a:ext cx="4550643" cy="1925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981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70173"/>
            <a:ext cx="7902197" cy="695016"/>
          </a:xfrm>
        </p:spPr>
        <p:txBody>
          <a:bodyPr/>
          <a:lstStyle/>
          <a:p>
            <a:r>
              <a:rPr lang="en-US" b="1" noProof="0" smtClean="0">
                <a:latin typeface="Roboto" charset="0"/>
                <a:ea typeface="Roboto" charset="0"/>
                <a:cs typeface="Roboto" charset="0"/>
              </a:rPr>
              <a:t>Agenda</a:t>
            </a:r>
            <a:endParaRPr lang="en-US" b="1" noProof="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18</a:t>
            </a:fld>
            <a:endParaRPr lang="de-DE" dirty="0"/>
          </a:p>
        </p:txBody>
      </p:sp>
      <p:graphicFrame>
        <p:nvGraphicFramePr>
          <p:cNvPr id="8" name="Diagra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2571860"/>
              </p:ext>
            </p:extLst>
          </p:nvPr>
        </p:nvGraphicFramePr>
        <p:xfrm>
          <a:off x="669248" y="1184314"/>
          <a:ext cx="7179352" cy="5100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atumsplatzhalter 5"/>
          <p:cNvSpPr>
            <a:spLocks noGrp="1"/>
          </p:cNvSpPr>
          <p:nvPr>
            <p:ph type="dt" sz="half" idx="13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877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9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1"/>
          </p:nvPr>
        </p:nvSpPr>
        <p:spPr>
          <a:xfrm>
            <a:off x="6457950" y="6487210"/>
            <a:ext cx="2057400" cy="365125"/>
          </a:xfrm>
        </p:spPr>
        <p:txBody>
          <a:bodyPr/>
          <a:lstStyle/>
          <a:p>
            <a:fld id="{C2A96E4E-EC3F-424D-8211-F17AF9FC0446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0"/>
          </p:nvPr>
        </p:nvSpPr>
        <p:spPr>
          <a:xfrm>
            <a:off x="3028950" y="6487210"/>
            <a:ext cx="3086100" cy="365125"/>
          </a:xfrm>
        </p:spPr>
        <p:txBody>
          <a:bodyPr/>
          <a:lstStyle/>
          <a:p>
            <a:r>
              <a:rPr lang="en-US" smtClean="0"/>
              <a:t>Reiner Lemoine Institut</a:t>
            </a:r>
            <a:endParaRPr lang="de-DE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Aim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session</a:t>
            </a:r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1470056" y="2531772"/>
            <a:ext cx="6016594" cy="2069725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de-DE" sz="3200" b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Theoretical</a:t>
            </a:r>
            <a:r>
              <a:rPr lang="de-DE" sz="3200" b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3200" b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and</a:t>
            </a:r>
            <a:r>
              <a:rPr lang="de-DE" sz="3200" b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3200" b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practical</a:t>
            </a:r>
            <a:r>
              <a:rPr lang="de-DE" sz="3200" b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3200" b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introduction</a:t>
            </a:r>
            <a:r>
              <a:rPr lang="de-DE" sz="3200" b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3200" b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to</a:t>
            </a:r>
            <a:r>
              <a:rPr lang="de-DE" sz="3200" b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3200" b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using</a:t>
            </a:r>
            <a:r>
              <a:rPr lang="de-DE" sz="3200" b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3200" b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oemof</a:t>
            </a:r>
            <a:endParaRPr lang="de-DE" sz="3200" dirty="0" smtClean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68761" y="5773161"/>
            <a:ext cx="820647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/>
              <a:t>All workshop contents at: </a:t>
            </a:r>
            <a:r>
              <a:rPr lang="en-GB" sz="2000" dirty="0" smtClean="0">
                <a:hlinkClick r:id="rId3"/>
              </a:rPr>
              <a:t>https</a:t>
            </a:r>
            <a:r>
              <a:rPr lang="en-GB" sz="2000" dirty="0">
                <a:hlinkClick r:id="rId3"/>
              </a:rPr>
              <a:t>://</a:t>
            </a:r>
            <a:r>
              <a:rPr lang="en-GB" sz="2000" dirty="0" smtClean="0">
                <a:hlinkClick r:id="rId3"/>
              </a:rPr>
              <a:t>github.com/smartie2076/oemof_workshop</a:t>
            </a:r>
            <a:endParaRPr lang="en-GB" sz="2000" dirty="0" smtClean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1925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Installation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oemof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628650" y="1452563"/>
            <a:ext cx="8103870" cy="4652962"/>
          </a:xfrm>
        </p:spPr>
        <p:txBody>
          <a:bodyPr/>
          <a:lstStyle/>
          <a:p>
            <a:r>
              <a:rPr lang="de-DE" sz="2400" dirty="0" err="1" smtClean="0"/>
              <a:t>Necessary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install</a:t>
            </a:r>
            <a:r>
              <a:rPr lang="de-DE" sz="2400" dirty="0" smtClean="0"/>
              <a:t>: </a:t>
            </a:r>
          </a:p>
          <a:p>
            <a:pPr lvl="1"/>
            <a:r>
              <a:rPr lang="de-DE" sz="2000" dirty="0" smtClean="0"/>
              <a:t>Python </a:t>
            </a:r>
            <a:r>
              <a:rPr lang="de-DE" sz="2000" dirty="0" err="1" smtClean="0"/>
              <a:t>programming</a:t>
            </a:r>
            <a:r>
              <a:rPr lang="de-DE" sz="2000" dirty="0" smtClean="0"/>
              <a:t> </a:t>
            </a:r>
            <a:r>
              <a:rPr lang="de-DE" sz="2000" dirty="0" err="1" smtClean="0"/>
              <a:t>environment</a:t>
            </a:r>
            <a:r>
              <a:rPr lang="de-DE" sz="2000" dirty="0" smtClean="0"/>
              <a:t> (</a:t>
            </a:r>
            <a:r>
              <a:rPr lang="de-DE" sz="2000" dirty="0" err="1" smtClean="0"/>
              <a:t>eg</a:t>
            </a:r>
            <a:r>
              <a:rPr lang="de-DE" sz="2000" dirty="0" smtClean="0"/>
              <a:t>. </a:t>
            </a:r>
            <a:r>
              <a:rPr lang="de-DE" sz="2000" dirty="0" err="1" smtClean="0"/>
              <a:t>pycharm</a:t>
            </a:r>
            <a:r>
              <a:rPr lang="de-DE" sz="2000" dirty="0" smtClean="0"/>
              <a:t>)</a:t>
            </a:r>
          </a:p>
          <a:p>
            <a:pPr lvl="1"/>
            <a:r>
              <a:rPr lang="de-DE" sz="2000" dirty="0" smtClean="0"/>
              <a:t>Package </a:t>
            </a:r>
            <a:r>
              <a:rPr lang="de-DE" sz="2000" dirty="0" err="1" smtClean="0"/>
              <a:t>manager</a:t>
            </a:r>
            <a:r>
              <a:rPr lang="de-DE" sz="2000" dirty="0" smtClean="0"/>
              <a:t> (</a:t>
            </a:r>
            <a:r>
              <a:rPr lang="de-DE" sz="2000" dirty="0" err="1" smtClean="0"/>
              <a:t>eg</a:t>
            </a:r>
            <a:r>
              <a:rPr lang="de-DE" sz="2000" dirty="0" smtClean="0"/>
              <a:t>. </a:t>
            </a:r>
            <a:r>
              <a:rPr lang="de-DE" sz="2000" dirty="0" err="1" smtClean="0"/>
              <a:t>miniconda</a:t>
            </a:r>
            <a:r>
              <a:rPr lang="de-DE" sz="2000" dirty="0" smtClean="0"/>
              <a:t>)</a:t>
            </a:r>
          </a:p>
          <a:p>
            <a:pPr lvl="1"/>
            <a:r>
              <a:rPr lang="de-DE" sz="2000" dirty="0" smtClean="0"/>
              <a:t>Solver (</a:t>
            </a:r>
            <a:r>
              <a:rPr lang="de-DE" sz="2000" dirty="0" err="1" smtClean="0"/>
              <a:t>eg</a:t>
            </a:r>
            <a:r>
              <a:rPr lang="de-DE" sz="2000" dirty="0" smtClean="0"/>
              <a:t>. </a:t>
            </a:r>
            <a:r>
              <a:rPr lang="de-DE" sz="2000" dirty="0" err="1" smtClean="0"/>
              <a:t>coinor-cbc</a:t>
            </a:r>
            <a:r>
              <a:rPr lang="de-DE" sz="2000" dirty="0" smtClean="0"/>
              <a:t>)</a:t>
            </a:r>
          </a:p>
          <a:p>
            <a:pPr lvl="1"/>
            <a:r>
              <a:rPr lang="de-DE" sz="2000" dirty="0" smtClean="0"/>
              <a:t>Python </a:t>
            </a:r>
            <a:r>
              <a:rPr lang="de-DE" sz="2000" dirty="0" err="1" smtClean="0"/>
              <a:t>library</a:t>
            </a:r>
            <a:r>
              <a:rPr lang="de-DE" sz="2000" dirty="0" smtClean="0"/>
              <a:t> </a:t>
            </a:r>
            <a:r>
              <a:rPr lang="de-DE" sz="2000" dirty="0" err="1" smtClean="0"/>
              <a:t>oemof</a:t>
            </a:r>
            <a:endParaRPr lang="de-DE" sz="2000" dirty="0" smtClean="0"/>
          </a:p>
          <a:p>
            <a:pPr lvl="1"/>
            <a:endParaRPr lang="de-DE" sz="2000" dirty="0"/>
          </a:p>
          <a:p>
            <a:r>
              <a:rPr lang="de-DE" sz="2400" dirty="0" smtClean="0"/>
              <a:t>More </a:t>
            </a:r>
            <a:r>
              <a:rPr lang="de-DE" sz="2400" dirty="0" err="1" smtClean="0"/>
              <a:t>information</a:t>
            </a:r>
            <a:r>
              <a:rPr lang="de-DE" sz="2400" dirty="0" smtClean="0"/>
              <a:t>:</a:t>
            </a:r>
          </a:p>
          <a:p>
            <a:pPr lvl="1"/>
            <a:r>
              <a:rPr lang="de-DE" sz="2000" dirty="0" err="1" smtClean="0"/>
              <a:t>Slides</a:t>
            </a:r>
            <a:r>
              <a:rPr lang="de-DE" sz="2000" dirty="0"/>
              <a:t>: </a:t>
            </a:r>
            <a:r>
              <a:rPr lang="de-DE" sz="2000" dirty="0" smtClean="0"/>
              <a:t>Oemof_Workshop_02_Installation.pptx</a:t>
            </a:r>
          </a:p>
          <a:p>
            <a:pPr lvl="1"/>
            <a:r>
              <a:rPr lang="de-DE" sz="2000" dirty="0" err="1" smtClean="0"/>
              <a:t>Youtube</a:t>
            </a:r>
            <a:r>
              <a:rPr lang="de-DE" sz="2000" dirty="0" smtClean="0"/>
              <a:t> </a:t>
            </a:r>
            <a:r>
              <a:rPr lang="de-DE" sz="2000" dirty="0" err="1" smtClean="0"/>
              <a:t>tutorial</a:t>
            </a:r>
            <a:r>
              <a:rPr lang="de-DE" sz="2000" dirty="0" smtClean="0"/>
              <a:t> </a:t>
            </a:r>
            <a:r>
              <a:rPr lang="de-DE" sz="2000" dirty="0" err="1" smtClean="0"/>
              <a:t>for</a:t>
            </a:r>
            <a:r>
              <a:rPr lang="de-DE" sz="2000" dirty="0" smtClean="0"/>
              <a:t> Windows: </a:t>
            </a:r>
            <a:r>
              <a:rPr lang="de-DE" sz="2000" dirty="0">
                <a:hlinkClick r:id="rId2"/>
              </a:rPr>
              <a:t>https://</a:t>
            </a:r>
            <a:r>
              <a:rPr lang="de-DE" sz="2000" dirty="0" smtClean="0">
                <a:hlinkClick r:id="rId2"/>
              </a:rPr>
              <a:t>www.youtube.com/watch?v=eFvoM36_szM</a:t>
            </a:r>
            <a:endParaRPr lang="de-DE" sz="2000" dirty="0"/>
          </a:p>
          <a:p>
            <a:pPr lvl="1"/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 smtClean="0"/>
              <a:t>September 16,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3172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Building an </a:t>
            </a:r>
            <a:r>
              <a:rPr lang="de-DE" dirty="0" err="1" smtClean="0"/>
              <a:t>own</a:t>
            </a:r>
            <a:r>
              <a:rPr lang="de-DE" dirty="0" smtClean="0"/>
              <a:t> </a:t>
            </a:r>
            <a:r>
              <a:rPr lang="de-DE" dirty="0" err="1" smtClean="0"/>
              <a:t>oemof</a:t>
            </a:r>
            <a:r>
              <a:rPr lang="de-DE" dirty="0" smtClean="0"/>
              <a:t> </a:t>
            </a:r>
            <a:r>
              <a:rPr lang="de-DE" dirty="0" err="1" smtClean="0"/>
              <a:t>application</a:t>
            </a:r>
            <a:endParaRPr lang="en-GB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noProof="0" smtClean="0"/>
              <a:t>September 16, 2019</a:t>
            </a:r>
            <a:endParaRPr lang="en-US" noProof="0" dirty="0"/>
          </a:p>
        </p:txBody>
      </p:sp>
      <p:pic>
        <p:nvPicPr>
          <p:cNvPr id="9" name="Grafik 8"/>
          <p:cNvPicPr/>
          <p:nvPr/>
        </p:nvPicPr>
        <p:blipFill>
          <a:blip r:embed="rId2"/>
          <a:stretch/>
        </p:blipFill>
        <p:spPr>
          <a:xfrm>
            <a:off x="2639731" y="1463778"/>
            <a:ext cx="3759840" cy="4176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867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requirements of an </a:t>
            </a:r>
            <a:r>
              <a:rPr lang="en-GB" dirty="0" err="1" smtClean="0"/>
              <a:t>oemof</a:t>
            </a:r>
            <a:r>
              <a:rPr lang="en-GB" dirty="0" smtClean="0"/>
              <a:t> model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de-DE" sz="2400" dirty="0" err="1" smtClean="0"/>
              <a:t>Economic</a:t>
            </a:r>
            <a:r>
              <a:rPr lang="de-DE" sz="2400" dirty="0" smtClean="0"/>
              <a:t> </a:t>
            </a:r>
            <a:r>
              <a:rPr lang="de-DE" sz="2400" dirty="0" err="1" smtClean="0"/>
              <a:t>parameters</a:t>
            </a:r>
            <a:r>
              <a:rPr lang="de-DE" sz="2400" dirty="0" smtClean="0"/>
              <a:t>:</a:t>
            </a:r>
          </a:p>
          <a:p>
            <a:pPr lvl="1"/>
            <a:r>
              <a:rPr lang="de-DE" sz="2000" dirty="0" smtClean="0"/>
              <a:t>Fix </a:t>
            </a:r>
            <a:r>
              <a:rPr lang="de-DE" sz="2000" dirty="0" err="1" smtClean="0"/>
              <a:t>and</a:t>
            </a:r>
            <a:r>
              <a:rPr lang="de-DE" sz="2000" dirty="0" smtClean="0"/>
              <a:t> variable </a:t>
            </a:r>
            <a:r>
              <a:rPr lang="de-DE" sz="2000" dirty="0" err="1" smtClean="0"/>
              <a:t>cost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system</a:t>
            </a:r>
            <a:r>
              <a:rPr lang="de-DE" sz="2000" dirty="0"/>
              <a:t> </a:t>
            </a:r>
            <a:r>
              <a:rPr lang="de-DE" sz="2000" dirty="0" err="1" smtClean="0"/>
              <a:t>components</a:t>
            </a:r>
            <a:endParaRPr lang="de-DE" sz="2000" dirty="0" smtClean="0"/>
          </a:p>
          <a:p>
            <a:pPr lvl="1"/>
            <a:r>
              <a:rPr lang="de-DE" sz="2000" dirty="0" err="1" smtClean="0"/>
              <a:t>For</a:t>
            </a:r>
            <a:r>
              <a:rPr lang="de-DE" sz="2000" dirty="0" smtClean="0"/>
              <a:t> internal </a:t>
            </a:r>
            <a:r>
              <a:rPr lang="de-DE" sz="2000" dirty="0" err="1" smtClean="0"/>
              <a:t>processing</a:t>
            </a:r>
            <a:r>
              <a:rPr lang="de-DE" sz="2000" dirty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costs</a:t>
            </a:r>
            <a:r>
              <a:rPr lang="de-DE" sz="2000" dirty="0" smtClean="0"/>
              <a:t>: WACC, </a:t>
            </a:r>
            <a:r>
              <a:rPr lang="de-DE" sz="2000" dirty="0" err="1" smtClean="0"/>
              <a:t>project</a:t>
            </a:r>
            <a:r>
              <a:rPr lang="de-DE" sz="2000" dirty="0" smtClean="0"/>
              <a:t> </a:t>
            </a:r>
            <a:r>
              <a:rPr lang="de-DE" sz="2000" dirty="0" err="1" smtClean="0"/>
              <a:t>lifetime</a:t>
            </a:r>
            <a:r>
              <a:rPr lang="de-DE" sz="2000" dirty="0" smtClean="0"/>
              <a:t> </a:t>
            </a:r>
            <a:endParaRPr lang="de-DE" sz="2000" dirty="0" smtClean="0"/>
          </a:p>
          <a:p>
            <a:r>
              <a:rPr lang="de-DE" sz="2400" dirty="0" err="1" smtClean="0"/>
              <a:t>Timeseries</a:t>
            </a:r>
            <a:r>
              <a:rPr lang="de-DE" sz="2400" dirty="0" smtClean="0"/>
              <a:t> </a:t>
            </a:r>
            <a:r>
              <a:rPr lang="de-DE" sz="2400" dirty="0" err="1" smtClean="0"/>
              <a:t>with</a:t>
            </a:r>
            <a:r>
              <a:rPr lang="de-DE" sz="2400" dirty="0" smtClean="0"/>
              <a:t> </a:t>
            </a:r>
            <a:r>
              <a:rPr lang="de-DE" sz="2400" dirty="0" err="1" smtClean="0"/>
              <a:t>values</a:t>
            </a:r>
            <a:r>
              <a:rPr lang="de-DE" sz="2400" dirty="0" smtClean="0"/>
              <a:t> </a:t>
            </a:r>
            <a:r>
              <a:rPr lang="de-DE" sz="2400" dirty="0" err="1" smtClean="0"/>
              <a:t>for</a:t>
            </a:r>
            <a:r>
              <a:rPr lang="de-DE" sz="2400" dirty="0" smtClean="0"/>
              <a:t> </a:t>
            </a:r>
            <a:r>
              <a:rPr lang="de-DE" sz="2400" dirty="0" err="1" smtClean="0"/>
              <a:t>each</a:t>
            </a:r>
            <a:r>
              <a:rPr lang="de-DE" sz="2400" dirty="0" smtClean="0"/>
              <a:t> </a:t>
            </a:r>
            <a:r>
              <a:rPr lang="de-DE" sz="2400" dirty="0" err="1" smtClean="0"/>
              <a:t>timestep</a:t>
            </a:r>
            <a:r>
              <a:rPr lang="de-DE" sz="2400" dirty="0" smtClean="0"/>
              <a:t>:</a:t>
            </a:r>
          </a:p>
          <a:p>
            <a:pPr lvl="1"/>
            <a:r>
              <a:rPr lang="de-DE" sz="2000" dirty="0" err="1" smtClean="0"/>
              <a:t>Sources</a:t>
            </a:r>
            <a:r>
              <a:rPr lang="de-DE" sz="2000" dirty="0" smtClean="0"/>
              <a:t> (non-</a:t>
            </a:r>
            <a:r>
              <a:rPr lang="de-DE" sz="2000" dirty="0" err="1" smtClean="0"/>
              <a:t>dispatchable</a:t>
            </a:r>
            <a:r>
              <a:rPr lang="de-DE" sz="2000" dirty="0"/>
              <a:t> </a:t>
            </a:r>
            <a:r>
              <a:rPr lang="de-DE" sz="2000" dirty="0" err="1" smtClean="0"/>
              <a:t>generation</a:t>
            </a:r>
            <a:r>
              <a:rPr lang="de-DE" sz="2000" dirty="0" smtClean="0"/>
              <a:t>) </a:t>
            </a:r>
          </a:p>
          <a:p>
            <a:pPr lvl="1"/>
            <a:r>
              <a:rPr lang="de-DE" sz="2000" dirty="0" err="1" smtClean="0"/>
              <a:t>Sinks</a:t>
            </a:r>
            <a:r>
              <a:rPr lang="de-DE" sz="2000" dirty="0" smtClean="0"/>
              <a:t> (non-</a:t>
            </a:r>
            <a:r>
              <a:rPr lang="de-DE" sz="2000" dirty="0" err="1" smtClean="0"/>
              <a:t>dispatchable</a:t>
            </a:r>
            <a:r>
              <a:rPr lang="de-DE" sz="2000" dirty="0" smtClean="0"/>
              <a:t> </a:t>
            </a:r>
            <a:r>
              <a:rPr lang="de-DE" sz="2000" dirty="0" err="1" smtClean="0"/>
              <a:t>demands</a:t>
            </a:r>
            <a:r>
              <a:rPr lang="de-DE" sz="2000" dirty="0" smtClean="0"/>
              <a:t>)</a:t>
            </a:r>
            <a:endParaRPr lang="de-DE" sz="2000" dirty="0"/>
          </a:p>
          <a:p>
            <a:r>
              <a:rPr lang="en-GB" sz="2400" dirty="0" smtClean="0"/>
              <a:t>Technical</a:t>
            </a:r>
            <a:r>
              <a:rPr lang="de-DE" sz="2400" dirty="0" smtClean="0"/>
              <a:t> </a:t>
            </a:r>
            <a:r>
              <a:rPr lang="de-DE" sz="2400" dirty="0" err="1" smtClean="0"/>
              <a:t>parameters</a:t>
            </a:r>
            <a:r>
              <a:rPr lang="de-DE" sz="2400" dirty="0" smtClean="0"/>
              <a:t>:</a:t>
            </a:r>
          </a:p>
          <a:p>
            <a:pPr lvl="1"/>
            <a:r>
              <a:rPr lang="de-DE" sz="2000" dirty="0" smtClean="0"/>
              <a:t>Transformer (</a:t>
            </a:r>
            <a:r>
              <a:rPr lang="de-DE" sz="2000" dirty="0" err="1" smtClean="0"/>
              <a:t>eg</a:t>
            </a:r>
            <a:r>
              <a:rPr lang="de-DE" sz="2000" dirty="0" smtClean="0"/>
              <a:t>. </a:t>
            </a:r>
            <a:r>
              <a:rPr lang="de-DE" sz="2000" dirty="0" err="1" smtClean="0"/>
              <a:t>generator</a:t>
            </a:r>
            <a:r>
              <a:rPr lang="de-DE" sz="2000" dirty="0" smtClean="0"/>
              <a:t>) </a:t>
            </a:r>
            <a:r>
              <a:rPr lang="de-DE" sz="2000" dirty="0" err="1" smtClean="0"/>
              <a:t>efficiencies</a:t>
            </a:r>
            <a:endParaRPr lang="de-DE" sz="2000" dirty="0" smtClean="0"/>
          </a:p>
          <a:p>
            <a:pPr lvl="1"/>
            <a:r>
              <a:rPr lang="de-DE" sz="2000" dirty="0" smtClean="0"/>
              <a:t>Technical </a:t>
            </a:r>
            <a:r>
              <a:rPr lang="de-DE" sz="2000" dirty="0" err="1" smtClean="0"/>
              <a:t>storage</a:t>
            </a:r>
            <a:r>
              <a:rPr lang="de-DE" sz="2000" dirty="0" smtClean="0"/>
              <a:t> </a:t>
            </a:r>
            <a:r>
              <a:rPr lang="de-DE" sz="2000" dirty="0" err="1" smtClean="0"/>
              <a:t>parameters</a:t>
            </a:r>
            <a:endParaRPr lang="de-DE" sz="2000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031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70173"/>
            <a:ext cx="7902197" cy="695016"/>
          </a:xfrm>
        </p:spPr>
        <p:txBody>
          <a:bodyPr/>
          <a:lstStyle/>
          <a:p>
            <a:r>
              <a:rPr lang="en-US" b="1" noProof="0" smtClean="0">
                <a:latin typeface="Roboto" charset="0"/>
                <a:ea typeface="Roboto" charset="0"/>
                <a:cs typeface="Roboto" charset="0"/>
              </a:rPr>
              <a:t>Agenda</a:t>
            </a:r>
            <a:endParaRPr lang="en-US" b="1" noProof="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22</a:t>
            </a:fld>
            <a:endParaRPr lang="de-DE" dirty="0"/>
          </a:p>
        </p:txBody>
      </p:sp>
      <p:graphicFrame>
        <p:nvGraphicFramePr>
          <p:cNvPr id="8" name="Diagra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8130"/>
              </p:ext>
            </p:extLst>
          </p:nvPr>
        </p:nvGraphicFramePr>
        <p:xfrm>
          <a:off x="669248" y="1184314"/>
          <a:ext cx="7179352" cy="5100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atumsplatzhalter 5"/>
          <p:cNvSpPr>
            <a:spLocks noGrp="1"/>
          </p:cNvSpPr>
          <p:nvPr>
            <p:ph type="dt" sz="half" idx="13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586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Download </a:t>
            </a:r>
            <a:r>
              <a:rPr lang="de-DE" dirty="0" err="1"/>
              <a:t>coding</a:t>
            </a:r>
            <a:r>
              <a:rPr lang="de-DE" dirty="0"/>
              <a:t> </a:t>
            </a:r>
            <a:r>
              <a:rPr lang="de-DE" dirty="0" err="1"/>
              <a:t>examples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Download </a:t>
            </a:r>
            <a:r>
              <a:rPr lang="de-DE" sz="2400" dirty="0" err="1"/>
              <a:t>git</a:t>
            </a:r>
            <a:r>
              <a:rPr lang="de-DE" sz="2400" dirty="0"/>
              <a:t> </a:t>
            </a:r>
            <a:r>
              <a:rPr lang="de-DE" sz="2400" dirty="0" err="1"/>
              <a:t>reprository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this</a:t>
            </a:r>
            <a:r>
              <a:rPr lang="de-DE" sz="2400" dirty="0"/>
              <a:t> </a:t>
            </a:r>
            <a:r>
              <a:rPr lang="de-DE" sz="2400" dirty="0" err="1"/>
              <a:t>workshop</a:t>
            </a:r>
            <a:r>
              <a:rPr lang="de-DE" sz="2400" dirty="0"/>
              <a:t> </a:t>
            </a:r>
            <a:r>
              <a:rPr lang="de-DE" sz="2400" dirty="0" err="1"/>
              <a:t>from</a:t>
            </a:r>
            <a:r>
              <a:rPr lang="de-DE" sz="2400" dirty="0"/>
              <a:t> </a:t>
            </a:r>
            <a:r>
              <a:rPr lang="de-DE" sz="2400" dirty="0" err="1"/>
              <a:t>git</a:t>
            </a:r>
            <a:r>
              <a:rPr lang="de-DE" sz="2400" dirty="0"/>
              <a:t>: </a:t>
            </a:r>
            <a:r>
              <a:rPr lang="de-DE" sz="2400" dirty="0">
                <a:hlinkClick r:id="rId2"/>
              </a:rPr>
              <a:t>https://github.com/smartie2076/oemof_workshop</a:t>
            </a:r>
            <a:endParaRPr lang="en-GB" sz="2400" dirty="0"/>
          </a:p>
          <a:p>
            <a:pPr marL="0" indent="0">
              <a:buNone/>
            </a:pPr>
            <a:endParaRPr lang="de-DE" sz="2400" dirty="0"/>
          </a:p>
          <a:p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execute</a:t>
            </a:r>
            <a:r>
              <a:rPr lang="de-DE" sz="2400" dirty="0" smtClean="0"/>
              <a:t> </a:t>
            </a:r>
            <a:r>
              <a:rPr lang="de-DE" sz="2400" dirty="0" err="1" smtClean="0"/>
              <a:t>jupyter</a:t>
            </a:r>
            <a:r>
              <a:rPr lang="de-DE" sz="2400" dirty="0" smtClean="0"/>
              <a:t> </a:t>
            </a:r>
            <a:r>
              <a:rPr lang="de-DE" sz="2400" dirty="0" err="1" smtClean="0"/>
              <a:t>notebooks</a:t>
            </a:r>
            <a:r>
              <a:rPr lang="de-DE" sz="2400" dirty="0" smtClean="0"/>
              <a:t>:</a:t>
            </a:r>
          </a:p>
          <a:p>
            <a:pPr lvl="1"/>
            <a:r>
              <a:rPr lang="de-DE" sz="2000" dirty="0" smtClean="0"/>
              <a:t>Open terminal, </a:t>
            </a:r>
            <a:r>
              <a:rPr lang="de-DE" sz="2000" dirty="0" err="1" smtClean="0"/>
              <a:t>move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folder</a:t>
            </a:r>
            <a:r>
              <a:rPr lang="de-DE" sz="2000" dirty="0" smtClean="0"/>
              <a:t> </a:t>
            </a:r>
            <a:r>
              <a:rPr lang="de-DE" sz="2000" dirty="0" smtClean="0"/>
              <a:t>/</a:t>
            </a:r>
            <a:r>
              <a:rPr lang="de-DE" sz="2000" dirty="0" err="1" smtClean="0"/>
              <a:t>oemof_workshop</a:t>
            </a:r>
            <a:endParaRPr lang="de-DE" sz="2000" dirty="0" smtClean="0"/>
          </a:p>
          <a:p>
            <a:pPr lvl="1"/>
            <a:r>
              <a:rPr lang="de-DE" sz="2000" dirty="0" smtClean="0"/>
              <a:t>Create </a:t>
            </a:r>
            <a:r>
              <a:rPr lang="de-DE" sz="2000" dirty="0" err="1" smtClean="0"/>
              <a:t>environment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install</a:t>
            </a:r>
            <a:r>
              <a:rPr lang="de-DE" sz="2000" dirty="0" smtClean="0"/>
              <a:t> </a:t>
            </a:r>
            <a:r>
              <a:rPr lang="de-DE" sz="2000" dirty="0" err="1" smtClean="0"/>
              <a:t>requirements</a:t>
            </a:r>
            <a:endParaRPr lang="de-DE" sz="2000" dirty="0" smtClean="0"/>
          </a:p>
          <a:p>
            <a:pPr marL="538162" lvl="1" indent="0">
              <a:buNone/>
            </a:pPr>
            <a:endParaRPr lang="de-DE" sz="2000" dirty="0" smtClean="0"/>
          </a:p>
          <a:p>
            <a:pPr lvl="1"/>
            <a:r>
              <a:rPr lang="de-DE" sz="2000" dirty="0" smtClean="0"/>
              <a:t>Execute </a:t>
            </a:r>
            <a:endParaRPr lang="en-GB" sz="2000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 smtClean="0"/>
              <a:t>September 16, 2019</a:t>
            </a:r>
            <a:endParaRPr lang="en-US" noProof="0" dirty="0"/>
          </a:p>
        </p:txBody>
      </p:sp>
      <p:sp>
        <p:nvSpPr>
          <p:cNvPr id="7" name="TextShape 4"/>
          <p:cNvSpPr txBox="1"/>
          <p:nvPr/>
        </p:nvSpPr>
        <p:spPr>
          <a:xfrm>
            <a:off x="1622323" y="4376420"/>
            <a:ext cx="6893027" cy="391350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000" spc="-1" dirty="0" err="1">
                <a:solidFill>
                  <a:srgbClr val="FFFFFF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j</a:t>
            </a:r>
            <a:r>
              <a:rPr lang="en-IN" sz="2000" spc="-1" dirty="0" err="1" smtClean="0">
                <a:solidFill>
                  <a:srgbClr val="FFFFFF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upyter</a:t>
            </a:r>
            <a:r>
              <a:rPr lang="en-IN" sz="2000" spc="-1" dirty="0" smtClean="0">
                <a:solidFill>
                  <a:srgbClr val="FFFFFF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 notebooks</a:t>
            </a:r>
            <a:endParaRPr lang="en-IN" sz="2000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Shape 4"/>
          <p:cNvSpPr txBox="1"/>
          <p:nvPr/>
        </p:nvSpPr>
        <p:spPr>
          <a:xfrm>
            <a:off x="1622323" y="3700733"/>
            <a:ext cx="6893027" cy="391350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000" spc="-1" dirty="0">
                <a:solidFill>
                  <a:srgbClr val="FFFFFF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pip install </a:t>
            </a:r>
            <a:r>
              <a:rPr lang="en-IN" sz="2000" spc="-1" dirty="0" smtClean="0">
                <a:solidFill>
                  <a:srgbClr val="FFFFFF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–r requirements.txt</a:t>
            </a:r>
            <a:endParaRPr lang="en-IN" sz="2000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0810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Tutorials - </a:t>
            </a:r>
            <a:r>
              <a:rPr lang="de-DE" dirty="0" err="1" smtClean="0"/>
              <a:t>Jupyter</a:t>
            </a:r>
            <a:r>
              <a:rPr lang="de-DE" dirty="0" smtClean="0"/>
              <a:t> </a:t>
            </a:r>
            <a:r>
              <a:rPr lang="de-DE" dirty="0" err="1" smtClean="0"/>
              <a:t>notebooks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628649" y="1452563"/>
            <a:ext cx="8092563" cy="4652962"/>
          </a:xfrm>
        </p:spPr>
        <p:txBody>
          <a:bodyPr>
            <a:normAutofit/>
          </a:bodyPr>
          <a:lstStyle/>
          <a:p>
            <a:r>
              <a:rPr lang="en-GB" sz="2400" dirty="0" smtClean="0"/>
              <a:t>Dispatch optimization with fixed capacities: </a:t>
            </a:r>
            <a:r>
              <a:rPr lang="en-GB" sz="2000" dirty="0" smtClean="0"/>
              <a:t>./Day_1_Oemof_Basics/1a_tutorial_dispatch.ipynb</a:t>
            </a:r>
            <a:endParaRPr lang="en-GB" sz="2400" dirty="0" smtClean="0"/>
          </a:p>
          <a:p>
            <a:r>
              <a:rPr lang="de-DE" sz="2400" dirty="0" smtClean="0"/>
              <a:t>Investment </a:t>
            </a:r>
            <a:r>
              <a:rPr lang="de-DE" sz="2400" dirty="0" err="1" smtClean="0"/>
              <a:t>and</a:t>
            </a:r>
            <a:r>
              <a:rPr lang="de-DE" sz="2400" dirty="0" smtClean="0"/>
              <a:t> </a:t>
            </a:r>
            <a:r>
              <a:rPr lang="de-DE" sz="2400" dirty="0" err="1" smtClean="0"/>
              <a:t>dispatch</a:t>
            </a:r>
            <a:r>
              <a:rPr lang="de-DE" sz="2400" dirty="0" smtClean="0"/>
              <a:t> </a:t>
            </a:r>
            <a:r>
              <a:rPr lang="de-DE" sz="2400" dirty="0" err="1" smtClean="0"/>
              <a:t>optimization</a:t>
            </a:r>
            <a:r>
              <a:rPr lang="de-DE" sz="2400" dirty="0" smtClean="0"/>
              <a:t>: </a:t>
            </a:r>
            <a:r>
              <a:rPr lang="de-DE" sz="2000" dirty="0" smtClean="0"/>
              <a:t>.</a:t>
            </a:r>
            <a:r>
              <a:rPr lang="en-GB" sz="2000" dirty="0" smtClean="0"/>
              <a:t>/Day_1_Oemof_Basics/2a_tutorial_investment_optimization.ipynb</a:t>
            </a:r>
          </a:p>
          <a:p>
            <a:endParaRPr lang="de-DE" sz="2400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 smtClean="0"/>
              <a:t>September 16,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48268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Tasks - </a:t>
            </a:r>
            <a:r>
              <a:rPr lang="de-DE" dirty="0" err="1" smtClean="0"/>
              <a:t>Jupyter</a:t>
            </a:r>
            <a:r>
              <a:rPr lang="de-DE" dirty="0" smtClean="0"/>
              <a:t> </a:t>
            </a:r>
            <a:r>
              <a:rPr lang="de-DE" dirty="0" err="1" smtClean="0"/>
              <a:t>notebooks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Dispatch </a:t>
            </a:r>
            <a:r>
              <a:rPr lang="en-GB" sz="2400" dirty="0" smtClean="0"/>
              <a:t>with </a:t>
            </a:r>
            <a:r>
              <a:rPr lang="en-GB" sz="2400" dirty="0" smtClean="0"/>
              <a:t>fixed capacities: </a:t>
            </a:r>
            <a:r>
              <a:rPr lang="en-GB" sz="2000" dirty="0" smtClean="0"/>
              <a:t>./</a:t>
            </a:r>
            <a:r>
              <a:rPr lang="en-GB" sz="2000" dirty="0"/>
              <a:t>Day_1_Oemof_Baoptimizationsics/1b_task_dispatch.py</a:t>
            </a:r>
            <a:endParaRPr lang="en-GB" sz="2000" dirty="0" smtClean="0"/>
          </a:p>
          <a:p>
            <a:r>
              <a:rPr lang="de-DE" sz="2400" dirty="0" smtClean="0"/>
              <a:t>Investment </a:t>
            </a:r>
            <a:r>
              <a:rPr lang="de-DE" sz="2400" dirty="0" err="1" smtClean="0"/>
              <a:t>and</a:t>
            </a:r>
            <a:r>
              <a:rPr lang="de-DE" sz="2400" dirty="0" smtClean="0"/>
              <a:t> </a:t>
            </a:r>
            <a:r>
              <a:rPr lang="de-DE" sz="2400" dirty="0" err="1" smtClean="0"/>
              <a:t>dispatch</a:t>
            </a:r>
            <a:r>
              <a:rPr lang="de-DE" sz="2400" dirty="0" smtClean="0"/>
              <a:t> </a:t>
            </a:r>
            <a:r>
              <a:rPr lang="de-DE" sz="2400" dirty="0" err="1" smtClean="0"/>
              <a:t>optimization</a:t>
            </a:r>
            <a:r>
              <a:rPr lang="de-DE" sz="2400" dirty="0" smtClean="0"/>
              <a:t>: </a:t>
            </a:r>
            <a:r>
              <a:rPr lang="en-GB" sz="2000" dirty="0"/>
              <a:t>/</a:t>
            </a:r>
            <a:r>
              <a:rPr lang="en-GB" sz="2000" dirty="0" smtClean="0"/>
              <a:t>Day_1_Oemof_Basics/2b_task_investment_optimization.py</a:t>
            </a:r>
            <a:endParaRPr lang="en-GB" sz="2000" dirty="0" smtClean="0"/>
          </a:p>
          <a:p>
            <a:endParaRPr lang="de-DE" sz="2400" dirty="0"/>
          </a:p>
          <a:p>
            <a:pPr marL="0" indent="0">
              <a:buNone/>
            </a:pPr>
            <a:r>
              <a:rPr lang="de-DE" sz="2400" dirty="0" smtClean="0">
                <a:sym typeface="Wingdings" panose="05000000000000000000" pitchFamily="2" charset="2"/>
              </a:rPr>
              <a:t> </a:t>
            </a:r>
            <a:r>
              <a:rPr lang="de-DE" sz="2400" dirty="0" smtClean="0"/>
              <a:t>Solutions </a:t>
            </a:r>
            <a:r>
              <a:rPr lang="de-DE" sz="2400" dirty="0" err="1" smtClean="0"/>
              <a:t>are</a:t>
            </a:r>
            <a:r>
              <a:rPr lang="de-DE" sz="2400" dirty="0" smtClean="0"/>
              <a:t> </a:t>
            </a:r>
            <a:r>
              <a:rPr lang="de-DE" sz="2400" dirty="0" err="1" smtClean="0"/>
              <a:t>provided</a:t>
            </a:r>
            <a:endParaRPr lang="en-GB" sz="2400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 smtClean="0"/>
              <a:t>September 16,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916132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70173"/>
            <a:ext cx="7902197" cy="695016"/>
          </a:xfrm>
        </p:spPr>
        <p:txBody>
          <a:bodyPr/>
          <a:lstStyle/>
          <a:p>
            <a:r>
              <a:rPr lang="en-US" b="1" noProof="0" smtClean="0">
                <a:latin typeface="Roboto" charset="0"/>
                <a:ea typeface="Roboto" charset="0"/>
                <a:cs typeface="Roboto" charset="0"/>
              </a:rPr>
              <a:t>Agenda</a:t>
            </a:r>
            <a:endParaRPr lang="en-US" b="1" noProof="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26</a:t>
            </a:fld>
            <a:endParaRPr lang="de-DE" dirty="0"/>
          </a:p>
        </p:txBody>
      </p:sp>
      <p:graphicFrame>
        <p:nvGraphicFramePr>
          <p:cNvPr id="8" name="Diagra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8203457"/>
              </p:ext>
            </p:extLst>
          </p:nvPr>
        </p:nvGraphicFramePr>
        <p:xfrm>
          <a:off x="669248" y="1184314"/>
          <a:ext cx="7179352" cy="5100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atumsplatzhalter 5"/>
          <p:cNvSpPr>
            <a:spLocks noGrp="1"/>
          </p:cNvSpPr>
          <p:nvPr>
            <p:ph type="dt" sz="half" idx="13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164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1C2D51"/>
                </a:solidFill>
              </a:rPr>
              <a:t>Working </a:t>
            </a:r>
            <a:r>
              <a:rPr lang="de-DE" dirty="0" err="1" smtClean="0">
                <a:solidFill>
                  <a:srgbClr val="1C2D51"/>
                </a:solidFill>
              </a:rPr>
              <a:t>with</a:t>
            </a:r>
            <a:r>
              <a:rPr lang="de-DE" dirty="0" smtClean="0">
                <a:solidFill>
                  <a:srgbClr val="1C2D51"/>
                </a:solidFill>
              </a:rPr>
              <a:t> </a:t>
            </a:r>
            <a:r>
              <a:rPr lang="de-DE" dirty="0" err="1" smtClean="0">
                <a:solidFill>
                  <a:srgbClr val="1C2D51"/>
                </a:solidFill>
              </a:rPr>
              <a:t>oemof</a:t>
            </a:r>
            <a:endParaRPr lang="en-GB" dirty="0">
              <a:solidFill>
                <a:srgbClr val="1C2D51"/>
              </a:solidFill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dirty="0" smtClean="0">
                <a:solidFill>
                  <a:srgbClr val="1C2D51"/>
                </a:solidFill>
              </a:rPr>
              <a:t>Download </a:t>
            </a:r>
            <a:r>
              <a:rPr lang="de-DE" sz="2400" dirty="0" err="1" smtClean="0">
                <a:solidFill>
                  <a:srgbClr val="1C2D51"/>
                </a:solidFill>
              </a:rPr>
              <a:t>and</a:t>
            </a:r>
            <a:r>
              <a:rPr lang="de-DE" sz="2400" dirty="0" smtClean="0">
                <a:solidFill>
                  <a:srgbClr val="1C2D51"/>
                </a:solidFill>
              </a:rPr>
              <a:t> </a:t>
            </a:r>
            <a:r>
              <a:rPr lang="de-DE" sz="2400" dirty="0" err="1" smtClean="0">
                <a:solidFill>
                  <a:srgbClr val="1C2D51"/>
                </a:solidFill>
              </a:rPr>
              <a:t>use</a:t>
            </a:r>
            <a:r>
              <a:rPr lang="de-DE" sz="2400" dirty="0" smtClean="0">
                <a:solidFill>
                  <a:srgbClr val="1C2D51"/>
                </a:solidFill>
              </a:rPr>
              <a:t> </a:t>
            </a:r>
            <a:r>
              <a:rPr lang="de-DE" sz="2400" dirty="0" err="1" smtClean="0">
                <a:solidFill>
                  <a:srgbClr val="1C2D51"/>
                </a:solidFill>
              </a:rPr>
              <a:t>oemof</a:t>
            </a:r>
            <a:endParaRPr lang="de-DE" sz="2400" dirty="0" smtClean="0">
              <a:solidFill>
                <a:srgbClr val="1C2D51"/>
              </a:solidFill>
            </a:endParaRPr>
          </a:p>
          <a:p>
            <a:r>
              <a:rPr lang="de-DE" sz="2400" dirty="0" smtClean="0">
                <a:solidFill>
                  <a:srgbClr val="1C2D51"/>
                </a:solidFill>
              </a:rPr>
              <a:t>Register on </a:t>
            </a:r>
            <a:r>
              <a:rPr lang="de-DE" sz="2400" dirty="0" err="1" smtClean="0">
                <a:solidFill>
                  <a:srgbClr val="1C2D51"/>
                </a:solidFill>
              </a:rPr>
              <a:t>and</a:t>
            </a:r>
            <a:r>
              <a:rPr lang="de-DE" sz="2400" dirty="0" smtClean="0">
                <a:solidFill>
                  <a:srgbClr val="1C2D51"/>
                </a:solidFill>
              </a:rPr>
              <a:t> </a:t>
            </a:r>
            <a:r>
              <a:rPr lang="de-DE" sz="2400" dirty="0" err="1" smtClean="0">
                <a:solidFill>
                  <a:srgbClr val="1C2D51"/>
                </a:solidFill>
              </a:rPr>
              <a:t>post</a:t>
            </a:r>
            <a:r>
              <a:rPr lang="de-DE" sz="2400" dirty="0" smtClean="0">
                <a:solidFill>
                  <a:srgbClr val="1C2D51"/>
                </a:solidFill>
              </a:rPr>
              <a:t> </a:t>
            </a:r>
            <a:r>
              <a:rPr lang="de-DE" sz="2400" dirty="0" err="1" smtClean="0">
                <a:solidFill>
                  <a:srgbClr val="1C2D51"/>
                </a:solidFill>
              </a:rPr>
              <a:t>and</a:t>
            </a:r>
            <a:r>
              <a:rPr lang="de-DE" sz="2400" dirty="0" smtClean="0">
                <a:solidFill>
                  <a:srgbClr val="1C2D51"/>
                </a:solidFill>
              </a:rPr>
              <a:t> </a:t>
            </a:r>
            <a:r>
              <a:rPr lang="de-DE" sz="2400" dirty="0" err="1" smtClean="0">
                <a:solidFill>
                  <a:srgbClr val="1C2D51"/>
                </a:solidFill>
              </a:rPr>
              <a:t>discuss</a:t>
            </a:r>
            <a:r>
              <a:rPr lang="de-DE" sz="2400" dirty="0" smtClean="0">
                <a:solidFill>
                  <a:srgbClr val="1C2D51"/>
                </a:solidFill>
              </a:rPr>
              <a:t> </a:t>
            </a:r>
            <a:r>
              <a:rPr lang="de-DE" sz="2400" dirty="0" err="1" smtClean="0">
                <a:solidFill>
                  <a:srgbClr val="1C2D51"/>
                </a:solidFill>
              </a:rPr>
              <a:t>issues</a:t>
            </a:r>
            <a:r>
              <a:rPr lang="de-DE" sz="2400" dirty="0" smtClean="0">
                <a:solidFill>
                  <a:srgbClr val="1C2D51"/>
                </a:solidFill>
              </a:rPr>
              <a:t> on: </a:t>
            </a:r>
            <a:r>
              <a:rPr lang="de-DE" sz="2400" u="sng" spc="-1" dirty="0" smtClean="0">
                <a:solidFill>
                  <a:srgbClr val="1C2D51"/>
                </a:solidFill>
                <a:latin typeface="Calibri"/>
                <a:hlinkClick r:id="rId2"/>
              </a:rPr>
              <a:t>https</a:t>
            </a:r>
            <a:r>
              <a:rPr lang="de-DE" sz="2400" u="sng" spc="-1" dirty="0">
                <a:solidFill>
                  <a:srgbClr val="1C2D51"/>
                </a:solidFill>
                <a:latin typeface="Calibri"/>
                <a:hlinkClick r:id="rId2"/>
              </a:rPr>
              <a:t>://</a:t>
            </a:r>
            <a:r>
              <a:rPr lang="de-DE" sz="2400" u="sng" spc="-1" dirty="0" smtClean="0">
                <a:solidFill>
                  <a:srgbClr val="1C2D51"/>
                </a:solidFill>
                <a:latin typeface="Calibri"/>
                <a:hlinkClick r:id="rId2"/>
              </a:rPr>
              <a:t>forum.openmod-initiative.org/tags/c/qa/oemof</a:t>
            </a:r>
            <a:endParaRPr lang="de-DE" sz="2400" u="sng" spc="-1" dirty="0" smtClean="0">
              <a:solidFill>
                <a:srgbClr val="1C2D51"/>
              </a:solidFill>
              <a:latin typeface="Calibri"/>
            </a:endParaRPr>
          </a:p>
          <a:p>
            <a:r>
              <a:rPr lang="de-DE" sz="2400" dirty="0" err="1" smtClean="0">
                <a:solidFill>
                  <a:srgbClr val="1C2D51"/>
                </a:solidFill>
              </a:rPr>
              <a:t>Indicate</a:t>
            </a:r>
            <a:r>
              <a:rPr lang="de-DE" sz="2400" dirty="0" smtClean="0">
                <a:solidFill>
                  <a:srgbClr val="1C2D51"/>
                </a:solidFill>
              </a:rPr>
              <a:t> </a:t>
            </a:r>
            <a:r>
              <a:rPr lang="de-DE" sz="2400" dirty="0" err="1" smtClean="0">
                <a:solidFill>
                  <a:srgbClr val="1C2D51"/>
                </a:solidFill>
              </a:rPr>
              <a:t>or</a:t>
            </a:r>
            <a:r>
              <a:rPr lang="de-DE" sz="2400" dirty="0" smtClean="0">
                <a:solidFill>
                  <a:srgbClr val="1C2D51"/>
                </a:solidFill>
              </a:rPr>
              <a:t> </a:t>
            </a:r>
            <a:r>
              <a:rPr lang="de-DE" sz="2400" dirty="0" err="1" smtClean="0">
                <a:solidFill>
                  <a:srgbClr val="1C2D51"/>
                </a:solidFill>
              </a:rPr>
              <a:t>post</a:t>
            </a:r>
            <a:r>
              <a:rPr lang="de-DE" sz="2400" dirty="0" smtClean="0">
                <a:solidFill>
                  <a:srgbClr val="1C2D51"/>
                </a:solidFill>
              </a:rPr>
              <a:t> </a:t>
            </a:r>
            <a:r>
              <a:rPr lang="de-DE" sz="2400" dirty="0" err="1" smtClean="0">
                <a:solidFill>
                  <a:srgbClr val="1C2D51"/>
                </a:solidFill>
              </a:rPr>
              <a:t>own</a:t>
            </a:r>
            <a:r>
              <a:rPr lang="de-DE" sz="2400" dirty="0" smtClean="0">
                <a:solidFill>
                  <a:srgbClr val="1C2D51"/>
                </a:solidFill>
              </a:rPr>
              <a:t> </a:t>
            </a:r>
            <a:r>
              <a:rPr lang="de-DE" sz="2400" dirty="0" err="1" smtClean="0">
                <a:solidFill>
                  <a:srgbClr val="1C2D51"/>
                </a:solidFill>
              </a:rPr>
              <a:t>projects</a:t>
            </a:r>
            <a:r>
              <a:rPr lang="de-DE" sz="2400" dirty="0" smtClean="0">
                <a:solidFill>
                  <a:srgbClr val="1C2D51"/>
                </a:solidFill>
              </a:rPr>
              <a:t>/</a:t>
            </a:r>
            <a:r>
              <a:rPr lang="de-DE" sz="2400" dirty="0" err="1" smtClean="0">
                <a:solidFill>
                  <a:srgbClr val="1C2D51"/>
                </a:solidFill>
              </a:rPr>
              <a:t>coding</a:t>
            </a:r>
            <a:r>
              <a:rPr lang="de-DE" sz="2400" dirty="0" smtClean="0">
                <a:solidFill>
                  <a:srgbClr val="1C2D51"/>
                </a:solidFill>
              </a:rPr>
              <a:t> </a:t>
            </a:r>
            <a:r>
              <a:rPr lang="de-DE" sz="2400" dirty="0" err="1" smtClean="0">
                <a:solidFill>
                  <a:srgbClr val="1C2D51"/>
                </a:solidFill>
              </a:rPr>
              <a:t>examples</a:t>
            </a:r>
            <a:r>
              <a:rPr lang="de-DE" sz="2400" dirty="0" smtClean="0">
                <a:solidFill>
                  <a:srgbClr val="1C2D51"/>
                </a:solidFill>
              </a:rPr>
              <a:t> via mail </a:t>
            </a:r>
            <a:r>
              <a:rPr lang="de-DE" sz="2400" dirty="0" err="1" smtClean="0">
                <a:solidFill>
                  <a:srgbClr val="1C2D51"/>
                </a:solidFill>
              </a:rPr>
              <a:t>or</a:t>
            </a:r>
            <a:r>
              <a:rPr lang="de-DE" sz="2400" dirty="0" smtClean="0">
                <a:solidFill>
                  <a:srgbClr val="1C2D51"/>
                </a:solidFill>
              </a:rPr>
              <a:t> </a:t>
            </a:r>
            <a:r>
              <a:rPr lang="de-DE" sz="2400" dirty="0" err="1" smtClean="0">
                <a:solidFill>
                  <a:srgbClr val="1C2D51"/>
                </a:solidFill>
              </a:rPr>
              <a:t>github</a:t>
            </a:r>
            <a:endParaRPr lang="de-DE" sz="2400" dirty="0" smtClean="0">
              <a:solidFill>
                <a:srgbClr val="1C2D51"/>
              </a:solidFill>
            </a:endParaRPr>
          </a:p>
          <a:p>
            <a:r>
              <a:rPr lang="de-DE" sz="2400" dirty="0" smtClean="0">
                <a:solidFill>
                  <a:srgbClr val="1C2D51"/>
                </a:solidFill>
              </a:rPr>
              <a:t>Find </a:t>
            </a:r>
            <a:r>
              <a:rPr lang="de-DE" sz="2400" dirty="0" err="1" smtClean="0">
                <a:solidFill>
                  <a:srgbClr val="1C2D51"/>
                </a:solidFill>
              </a:rPr>
              <a:t>documentation</a:t>
            </a:r>
            <a:r>
              <a:rPr lang="de-DE" sz="2400" dirty="0" smtClean="0">
                <a:solidFill>
                  <a:srgbClr val="1C2D51"/>
                </a:solidFill>
              </a:rPr>
              <a:t> on: </a:t>
            </a:r>
            <a:r>
              <a:rPr lang="de-DE" sz="2400" u="sng" spc="-1" dirty="0">
                <a:solidFill>
                  <a:srgbClr val="3333FF"/>
                </a:solidFill>
                <a:latin typeface="Calibri"/>
                <a:hlinkClick r:id="rId3"/>
              </a:rPr>
              <a:t>http://oemof.readthedocs.io/en/stable/</a:t>
            </a:r>
            <a:endParaRPr lang="de-DE" sz="2400" spc="-1" dirty="0">
              <a:solidFill>
                <a:srgbClr val="000000"/>
              </a:solidFill>
              <a:latin typeface="Calibri"/>
            </a:endParaRPr>
          </a:p>
          <a:p>
            <a:pPr lvl="1"/>
            <a:r>
              <a:rPr lang="de-DE" sz="2000" dirty="0" smtClean="0">
                <a:solidFill>
                  <a:srgbClr val="1C2D51"/>
                </a:solidFill>
              </a:rPr>
              <a:t>Register </a:t>
            </a:r>
            <a:r>
              <a:rPr lang="de-DE" sz="2000" dirty="0" err="1" smtClean="0">
                <a:solidFill>
                  <a:srgbClr val="1C2D51"/>
                </a:solidFill>
              </a:rPr>
              <a:t>errors</a:t>
            </a:r>
            <a:r>
              <a:rPr lang="de-DE" sz="2000" dirty="0" smtClean="0">
                <a:solidFill>
                  <a:srgbClr val="1C2D51"/>
                </a:solidFill>
              </a:rPr>
              <a:t> in </a:t>
            </a:r>
            <a:r>
              <a:rPr lang="de-DE" sz="2000" dirty="0" err="1" smtClean="0">
                <a:solidFill>
                  <a:srgbClr val="1C2D51"/>
                </a:solidFill>
              </a:rPr>
              <a:t>documentation</a:t>
            </a:r>
            <a:r>
              <a:rPr lang="de-DE" sz="2000" dirty="0" smtClean="0">
                <a:solidFill>
                  <a:srgbClr val="1C2D51"/>
                </a:solidFill>
              </a:rPr>
              <a:t> via mail </a:t>
            </a:r>
            <a:r>
              <a:rPr lang="de-DE" sz="2000" dirty="0" err="1" smtClean="0">
                <a:solidFill>
                  <a:srgbClr val="1C2D51"/>
                </a:solidFill>
              </a:rPr>
              <a:t>or</a:t>
            </a:r>
            <a:r>
              <a:rPr lang="de-DE" sz="2000" dirty="0" smtClean="0">
                <a:solidFill>
                  <a:srgbClr val="1C2D51"/>
                </a:solidFill>
              </a:rPr>
              <a:t> </a:t>
            </a:r>
            <a:r>
              <a:rPr lang="de-DE" sz="2000" dirty="0" err="1" smtClean="0">
                <a:solidFill>
                  <a:srgbClr val="1C2D51"/>
                </a:solidFill>
              </a:rPr>
              <a:t>issue</a:t>
            </a:r>
            <a:r>
              <a:rPr lang="de-DE" sz="2000" dirty="0" smtClean="0">
                <a:solidFill>
                  <a:srgbClr val="1C2D51"/>
                </a:solidFill>
              </a:rPr>
              <a:t> </a:t>
            </a:r>
            <a:r>
              <a:rPr lang="de-DE" sz="2000" dirty="0" err="1" smtClean="0">
                <a:solidFill>
                  <a:srgbClr val="1C2D51"/>
                </a:solidFill>
              </a:rPr>
              <a:t>or</a:t>
            </a:r>
            <a:r>
              <a:rPr lang="de-DE" sz="2000" dirty="0" smtClean="0">
                <a:solidFill>
                  <a:srgbClr val="1C2D51"/>
                </a:solidFill>
              </a:rPr>
              <a:t> pull </a:t>
            </a:r>
            <a:r>
              <a:rPr lang="de-DE" sz="2000" dirty="0" err="1" smtClean="0">
                <a:solidFill>
                  <a:srgbClr val="1C2D51"/>
                </a:solidFill>
              </a:rPr>
              <a:t>request</a:t>
            </a:r>
            <a:r>
              <a:rPr lang="de-DE" sz="2000" dirty="0" smtClean="0">
                <a:solidFill>
                  <a:srgbClr val="1C2D51"/>
                </a:solidFill>
              </a:rPr>
              <a:t> (</a:t>
            </a:r>
            <a:r>
              <a:rPr lang="de-DE" sz="2000" dirty="0" err="1" smtClean="0">
                <a:solidFill>
                  <a:srgbClr val="1C2D51"/>
                </a:solidFill>
              </a:rPr>
              <a:t>github</a:t>
            </a:r>
            <a:r>
              <a:rPr lang="de-DE" sz="2000" dirty="0" smtClean="0">
                <a:solidFill>
                  <a:srgbClr val="1C2D51"/>
                </a:solidFill>
              </a:rPr>
              <a:t>)</a:t>
            </a:r>
          </a:p>
          <a:p>
            <a:r>
              <a:rPr lang="de-DE" sz="2400" dirty="0" smtClean="0">
                <a:solidFill>
                  <a:srgbClr val="1C2D51"/>
                </a:solidFill>
              </a:rPr>
              <a:t>Find </a:t>
            </a:r>
            <a:r>
              <a:rPr lang="de-DE" sz="2400" dirty="0" err="1" smtClean="0">
                <a:solidFill>
                  <a:srgbClr val="1C2D51"/>
                </a:solidFill>
              </a:rPr>
              <a:t>oemof</a:t>
            </a:r>
            <a:r>
              <a:rPr lang="de-DE" sz="2400" dirty="0" smtClean="0">
                <a:solidFill>
                  <a:srgbClr val="1C2D51"/>
                </a:solidFill>
              </a:rPr>
              <a:t> </a:t>
            </a:r>
            <a:r>
              <a:rPr lang="de-DE" sz="2400" dirty="0" err="1" smtClean="0">
                <a:solidFill>
                  <a:srgbClr val="1C2D51"/>
                </a:solidFill>
              </a:rPr>
              <a:t>examples</a:t>
            </a:r>
            <a:r>
              <a:rPr lang="de-DE" sz="2400" dirty="0" smtClean="0">
                <a:solidFill>
                  <a:srgbClr val="1C2D51"/>
                </a:solidFill>
              </a:rPr>
              <a:t> on: </a:t>
            </a:r>
            <a:r>
              <a:rPr lang="en-GB" sz="2400" u="sng" spc="-1" dirty="0" smtClean="0">
                <a:solidFill>
                  <a:srgbClr val="3333FF"/>
                </a:solidFill>
                <a:latin typeface="Calibri"/>
                <a:hlinkClick r:id="rId4"/>
              </a:rPr>
              <a:t>https://github.com/oemof/oemof_examples</a:t>
            </a:r>
            <a:endParaRPr lang="en-GB" sz="2400" u="sng" spc="-1" dirty="0" smtClean="0">
              <a:solidFill>
                <a:srgbClr val="3333FF"/>
              </a:solidFill>
              <a:latin typeface="Calibri"/>
            </a:endParaRPr>
          </a:p>
          <a:p>
            <a:endParaRPr lang="de-DE" sz="2400" dirty="0" smtClean="0">
              <a:solidFill>
                <a:srgbClr val="1C2D51"/>
              </a:solidFill>
            </a:endParaRP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 smtClean="0"/>
              <a:t>September 16,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086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Helping </a:t>
            </a:r>
            <a:r>
              <a:rPr lang="en-US" dirty="0" err="1"/>
              <a:t>oemof</a:t>
            </a:r>
            <a:r>
              <a:rPr lang="en-US" dirty="0"/>
              <a:t> develop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628650" y="1452563"/>
            <a:ext cx="8103870" cy="4652962"/>
          </a:xfrm>
        </p:spPr>
        <p:txBody>
          <a:bodyPr>
            <a:normAutofit/>
          </a:bodyPr>
          <a:lstStyle/>
          <a:p>
            <a:r>
              <a:rPr lang="de-DE" sz="24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Documentation</a:t>
            </a:r>
            <a:endParaRPr lang="de-DE" sz="2400" dirty="0" smtClean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lvl="1"/>
            <a:r>
              <a:rPr lang="de-DE" sz="2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Register </a:t>
            </a:r>
            <a:r>
              <a:rPr lang="de-DE" sz="20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or</a:t>
            </a:r>
            <a:r>
              <a:rPr lang="de-DE" sz="2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20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correct</a:t>
            </a:r>
            <a:r>
              <a:rPr lang="de-DE" sz="2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20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spelling</a:t>
            </a:r>
            <a:r>
              <a:rPr lang="de-DE" sz="2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20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and</a:t>
            </a:r>
            <a:r>
              <a:rPr lang="de-DE" sz="2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20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grammar</a:t>
            </a:r>
            <a:r>
              <a:rPr lang="de-DE" sz="2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20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mistakes</a:t>
            </a:r>
            <a:endParaRPr lang="de-DE" sz="2000" dirty="0" smtClean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lvl="1"/>
            <a:r>
              <a:rPr lang="de-DE" sz="2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Re-</a:t>
            </a:r>
            <a:r>
              <a:rPr lang="de-DE" sz="20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write</a:t>
            </a:r>
            <a:r>
              <a:rPr lang="de-DE" sz="2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20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sections</a:t>
            </a:r>
            <a:r>
              <a:rPr lang="de-DE" sz="2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20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that</a:t>
            </a:r>
            <a:r>
              <a:rPr lang="de-DE" sz="2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20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are</a:t>
            </a:r>
            <a:r>
              <a:rPr lang="de-DE" sz="2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20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unclear</a:t>
            </a:r>
            <a:endParaRPr lang="de-DE" sz="2000" dirty="0" smtClean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lvl="1"/>
            <a:r>
              <a:rPr lang="de-DE" sz="2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Add </a:t>
            </a:r>
            <a:r>
              <a:rPr lang="de-DE" sz="20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missing</a:t>
            </a:r>
            <a:r>
              <a:rPr lang="de-DE" sz="2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20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explainations</a:t>
            </a:r>
            <a:endParaRPr lang="de-DE" sz="20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r>
              <a:rPr lang="de-DE" sz="24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Code</a:t>
            </a:r>
          </a:p>
          <a:p>
            <a:pPr lvl="1"/>
            <a:r>
              <a:rPr lang="de-DE" sz="2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Register </a:t>
            </a:r>
            <a:r>
              <a:rPr lang="de-DE" sz="20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or</a:t>
            </a:r>
            <a:r>
              <a:rPr lang="de-DE" sz="2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fix </a:t>
            </a:r>
            <a:r>
              <a:rPr lang="de-DE" sz="20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bugs</a:t>
            </a:r>
            <a:endParaRPr lang="de-DE" sz="2000" dirty="0" smtClean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lvl="1"/>
            <a:r>
              <a:rPr lang="de-DE" sz="2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Fix </a:t>
            </a:r>
            <a:r>
              <a:rPr lang="de-DE" sz="20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docstring</a:t>
            </a:r>
            <a:r>
              <a:rPr lang="de-DE" sz="2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20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or</a:t>
            </a:r>
            <a:r>
              <a:rPr lang="de-DE" sz="2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20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code</a:t>
            </a:r>
            <a:r>
              <a:rPr lang="de-DE" sz="2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20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layout</a:t>
            </a:r>
            <a:endParaRPr lang="de-DE" sz="2000" dirty="0" smtClean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lvl="1"/>
            <a:r>
              <a:rPr lang="de-DE" sz="2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Create </a:t>
            </a:r>
            <a:r>
              <a:rPr lang="de-DE" sz="20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and</a:t>
            </a:r>
            <a:r>
              <a:rPr lang="de-DE" sz="2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20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submit</a:t>
            </a:r>
            <a:r>
              <a:rPr lang="de-DE" sz="2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20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own</a:t>
            </a:r>
            <a:r>
              <a:rPr lang="de-DE" sz="2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20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components</a:t>
            </a:r>
            <a:r>
              <a:rPr lang="de-DE" sz="2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20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or</a:t>
            </a:r>
            <a:r>
              <a:rPr lang="de-DE" sz="2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20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constraints</a:t>
            </a:r>
            <a:endParaRPr lang="de-DE" sz="2000" dirty="0" smtClean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lvl="1"/>
            <a:r>
              <a:rPr lang="de-DE" sz="2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Add </a:t>
            </a:r>
            <a:r>
              <a:rPr lang="de-DE" sz="20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own</a:t>
            </a:r>
            <a:r>
              <a:rPr lang="de-DE" sz="2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20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features</a:t>
            </a:r>
            <a:r>
              <a:rPr lang="de-DE" sz="2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20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or</a:t>
            </a:r>
            <a:r>
              <a:rPr lang="de-DE" sz="2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20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implement</a:t>
            </a:r>
            <a:r>
              <a:rPr lang="de-DE" sz="2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20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requested</a:t>
            </a:r>
            <a:r>
              <a:rPr lang="de-DE" sz="2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20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features</a:t>
            </a:r>
            <a:endParaRPr lang="de-DE" sz="20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r>
              <a:rPr lang="de-DE" sz="24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When</a:t>
            </a:r>
            <a:r>
              <a:rPr lang="de-DE" sz="24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24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developing</a:t>
            </a:r>
            <a:r>
              <a:rPr lang="de-DE" sz="24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: </a:t>
            </a:r>
            <a:r>
              <a:rPr lang="de-DE" sz="24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Fork</a:t>
            </a:r>
            <a:r>
              <a:rPr lang="de-DE" sz="24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/</a:t>
            </a:r>
            <a:r>
              <a:rPr lang="de-DE" sz="24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clone</a:t>
            </a:r>
            <a:r>
              <a:rPr lang="de-DE" sz="24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24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oemof</a:t>
            </a:r>
            <a:r>
              <a:rPr lang="de-DE" sz="24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24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reprository</a:t>
            </a:r>
            <a:r>
              <a:rPr lang="de-DE" sz="24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: </a:t>
            </a:r>
            <a:r>
              <a:rPr lang="de-DE" sz="2400" u="sng" spc="-1" dirty="0" smtClean="0">
                <a:solidFill>
                  <a:srgbClr val="3333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http</a:t>
            </a:r>
            <a:r>
              <a:rPr lang="de-DE" sz="2400" u="sng" spc="-1" dirty="0">
                <a:solidFill>
                  <a:srgbClr val="3333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://github.com/oemof/oemof</a:t>
            </a:r>
            <a:endParaRPr lang="de-DE" sz="2400" spc="-1" dirty="0">
              <a:solidFill>
                <a:srgbClr val="00000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endParaRPr lang="de-DE" sz="24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 smtClean="0"/>
              <a:t>September 16,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309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70173"/>
            <a:ext cx="7902197" cy="695016"/>
          </a:xfrm>
        </p:spPr>
        <p:txBody>
          <a:bodyPr/>
          <a:lstStyle/>
          <a:p>
            <a:r>
              <a:rPr lang="en-US" b="1" noProof="0" smtClean="0">
                <a:latin typeface="Roboto" charset="0"/>
                <a:ea typeface="Roboto" charset="0"/>
                <a:cs typeface="Roboto" charset="0"/>
              </a:rPr>
              <a:t>Agenda</a:t>
            </a:r>
            <a:endParaRPr lang="en-US" b="1" noProof="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2</a:t>
            </a:fld>
            <a:endParaRPr lang="de-DE" dirty="0"/>
          </a:p>
        </p:txBody>
      </p:sp>
      <p:graphicFrame>
        <p:nvGraphicFramePr>
          <p:cNvPr id="8" name="Diagra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7099415"/>
              </p:ext>
            </p:extLst>
          </p:nvPr>
        </p:nvGraphicFramePr>
        <p:xfrm>
          <a:off x="669248" y="1184314"/>
          <a:ext cx="7179352" cy="5100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atumsplatzhalter 5"/>
          <p:cNvSpPr>
            <a:spLocks noGrp="1"/>
          </p:cNvSpPr>
          <p:nvPr>
            <p:ph type="dt" sz="half" idx="13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511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Oemof</a:t>
            </a:r>
            <a:r>
              <a:rPr lang="de-DE" dirty="0" smtClean="0"/>
              <a:t> </a:t>
            </a:r>
            <a:r>
              <a:rPr lang="de-DE" dirty="0" err="1" smtClean="0"/>
              <a:t>user&amp;developer</a:t>
            </a:r>
            <a:r>
              <a:rPr lang="de-DE" dirty="0" smtClean="0"/>
              <a:t> </a:t>
            </a:r>
            <a:r>
              <a:rPr lang="de-DE" dirty="0" err="1" smtClean="0"/>
              <a:t>meetings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 smtClean="0"/>
              <a:t>Yearly</a:t>
            </a:r>
            <a:r>
              <a:rPr lang="de-DE" dirty="0" smtClean="0"/>
              <a:t> </a:t>
            </a:r>
            <a:r>
              <a:rPr lang="de-DE" dirty="0" err="1" smtClean="0"/>
              <a:t>user&amp;developer</a:t>
            </a:r>
            <a:r>
              <a:rPr lang="de-DE" dirty="0" smtClean="0"/>
              <a:t> </a:t>
            </a:r>
            <a:r>
              <a:rPr lang="de-DE" dirty="0" err="1" smtClean="0"/>
              <a:t>meetings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Half-</a:t>
            </a:r>
            <a:r>
              <a:rPr lang="de-DE" dirty="0" err="1" smtClean="0"/>
              <a:t>yearly</a:t>
            </a:r>
            <a:r>
              <a:rPr lang="de-DE" dirty="0" smtClean="0"/>
              <a:t> </a:t>
            </a:r>
            <a:r>
              <a:rPr lang="de-DE" dirty="0" err="1" smtClean="0"/>
              <a:t>developer</a:t>
            </a:r>
            <a:r>
              <a:rPr lang="de-DE" dirty="0" smtClean="0"/>
              <a:t> </a:t>
            </a:r>
            <a:r>
              <a:rPr lang="de-DE" dirty="0" err="1" smtClean="0"/>
              <a:t>meetings</a:t>
            </a:r>
            <a:endParaRPr lang="de-DE" dirty="0" smtClean="0"/>
          </a:p>
          <a:p>
            <a:pPr lvl="1"/>
            <a:r>
              <a:rPr lang="de-DE" dirty="0" smtClean="0"/>
              <a:t>Next </a:t>
            </a:r>
            <a:r>
              <a:rPr lang="de-DE" dirty="0" err="1" smtClean="0"/>
              <a:t>meeting</a:t>
            </a:r>
            <a:r>
              <a:rPr lang="de-DE" dirty="0" smtClean="0"/>
              <a:t>: 4. </a:t>
            </a:r>
            <a:r>
              <a:rPr lang="de-DE" dirty="0" err="1" smtClean="0"/>
              <a:t>to</a:t>
            </a:r>
            <a:r>
              <a:rPr lang="de-DE" dirty="0" smtClean="0"/>
              <a:t> 6.12.2019, Berlin</a:t>
            </a:r>
          </a:p>
          <a:p>
            <a:pPr lvl="1"/>
            <a:r>
              <a:rPr lang="de-DE" dirty="0" smtClean="0"/>
              <a:t>Register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develop</a:t>
            </a:r>
            <a:r>
              <a:rPr lang="de-DE" dirty="0" smtClean="0"/>
              <a:t> </a:t>
            </a:r>
            <a:r>
              <a:rPr lang="de-DE" dirty="0" err="1" smtClean="0"/>
              <a:t>agenda</a:t>
            </a:r>
            <a:r>
              <a:rPr lang="de-DE" dirty="0" smtClean="0"/>
              <a:t> on: </a:t>
            </a:r>
            <a:r>
              <a:rPr lang="en-GB" dirty="0" smtClean="0">
                <a:hlinkClick r:id="rId2"/>
              </a:rPr>
              <a:t>https</a:t>
            </a:r>
            <a:r>
              <a:rPr lang="en-GB" dirty="0">
                <a:hlinkClick r:id="rId2"/>
              </a:rPr>
              <a:t>://oemof.org/2019/09/11/oemof-turns-5-anniversary-developer-meeting-in-december-2019/</a:t>
            </a:r>
            <a:endParaRPr lang="de-DE" dirty="0" smtClean="0"/>
          </a:p>
          <a:p>
            <a:pPr marL="901700" lvl="2" indent="0">
              <a:buNone/>
            </a:pPr>
            <a:endParaRPr lang="en-GB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 smtClean="0"/>
              <a:t>September 16,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338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srgbClr val="002E50"/>
                </a:solidFill>
              </a:rPr>
              <a:t>Reiner Lemoine Institut</a:t>
            </a:r>
            <a:endParaRPr lang="de-DE" dirty="0">
              <a:solidFill>
                <a:srgbClr val="002E50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>
                <a:solidFill>
                  <a:srgbClr val="002E50"/>
                </a:solidFill>
              </a:rPr>
              <a:pPr/>
              <a:t>30</a:t>
            </a:fld>
            <a:endParaRPr lang="de-DE" dirty="0">
              <a:solidFill>
                <a:srgbClr val="002E50"/>
              </a:solidFill>
            </a:endParaRPr>
          </a:p>
        </p:txBody>
      </p:sp>
      <p:sp>
        <p:nvSpPr>
          <p:cNvPr id="11" name="CustomShape 4"/>
          <p:cNvSpPr/>
          <p:nvPr/>
        </p:nvSpPr>
        <p:spPr>
          <a:xfrm>
            <a:off x="4824196" y="4472325"/>
            <a:ext cx="3835710" cy="16413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eaLnBrk="1" fontAlgn="auto" hangingPunct="1">
              <a:spcBef>
                <a:spcPts val="0"/>
              </a:spcBef>
              <a:spcAft>
                <a:spcPts val="500"/>
              </a:spcAft>
              <a:defRPr/>
            </a:pP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Tel: </a:t>
            </a:r>
            <a:r>
              <a:rPr lang="de-DE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	 </a:t>
            </a: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  +</a:t>
            </a:r>
            <a:r>
              <a:rPr lang="de-DE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49 (0)30 </a:t>
            </a: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1208 434 88 </a:t>
            </a:r>
            <a:endParaRPr sz="16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500"/>
              </a:spcAft>
              <a:defRPr/>
            </a:pPr>
            <a:r>
              <a:rPr lang="de-DE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E-Mail: </a:t>
            </a: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   martha.hoffmann@rl-institut.de</a:t>
            </a:r>
            <a:endParaRPr sz="16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500"/>
              </a:spcAft>
              <a:defRPr/>
            </a:pPr>
            <a:r>
              <a:rPr lang="de-DE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Web: 	</a:t>
            </a: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   http</a:t>
            </a:r>
            <a:r>
              <a:rPr lang="de-DE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://</a:t>
            </a: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www.rl-institut.de</a:t>
            </a:r>
          </a:p>
          <a:p>
            <a:pPr eaLnBrk="1" fontAlgn="auto" hangingPunct="1">
              <a:spcBef>
                <a:spcPts val="0"/>
              </a:spcBef>
              <a:spcAft>
                <a:spcPts val="500"/>
              </a:spcAft>
              <a:defRPr/>
            </a:pP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Twitter:   @</a:t>
            </a:r>
            <a:r>
              <a:rPr lang="de-DE" sz="1600" dirty="0" err="1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rl_institut</a:t>
            </a: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endParaRPr sz="16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18" name="Bild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539" y="3469381"/>
            <a:ext cx="1022342" cy="905923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677316" y="4101254"/>
            <a:ext cx="2891036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2000" b="1" dirty="0" smtClean="0">
                <a:solidFill>
                  <a:srgbClr val="002E5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License</a:t>
            </a:r>
            <a:endParaRPr lang="en-US" sz="2000" b="1" dirty="0">
              <a:solidFill>
                <a:srgbClr val="002E5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560748" y="4480105"/>
            <a:ext cx="4263447" cy="1387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Except where otherwise noted, this work and its content (texts and illustrations) are licensed under the </a:t>
            </a:r>
            <a:r>
              <a:rPr lang="en-US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Attribution </a:t>
            </a:r>
            <a:r>
              <a:rPr lang="en-US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4.0 International (CC BY 4.0)</a:t>
            </a:r>
          </a:p>
          <a:p>
            <a:pPr>
              <a:spcAft>
                <a:spcPts val="500"/>
              </a:spcAft>
            </a:pPr>
            <a:r>
              <a:rPr lang="en-US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See license text for further information.</a:t>
            </a:r>
            <a:endParaRPr lang="de-DE" sz="16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16" name="Picture 2" descr="https://mirrors.creativecommons.org/presskit/buttons/88x31/png/by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99" y="3543430"/>
            <a:ext cx="1346350" cy="471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el 1"/>
          <p:cNvSpPr txBox="1">
            <a:spLocks/>
          </p:cNvSpPr>
          <p:nvPr/>
        </p:nvSpPr>
        <p:spPr>
          <a:xfrm>
            <a:off x="628650" y="1523934"/>
            <a:ext cx="7902198" cy="694551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1" kern="1200" baseline="0">
                <a:solidFill>
                  <a:srgbClr val="002E4F"/>
                </a:solidFill>
                <a:latin typeface="Roboto" charset="0"/>
                <a:ea typeface="Roboto" charset="0"/>
                <a:cs typeface="Roboto" charset="0"/>
              </a:defRPr>
            </a:lvl1pPr>
          </a:lstStyle>
          <a:p>
            <a:r>
              <a:rPr lang="en-US" sz="2800" i="0" dirty="0" smtClean="0"/>
              <a:t>THANK YOU FOR YOUR ATTENTION !</a:t>
            </a:r>
          </a:p>
          <a:p>
            <a:endParaRPr lang="en-US" sz="2800" i="0" dirty="0" smtClean="0"/>
          </a:p>
          <a:p>
            <a:r>
              <a:rPr lang="en-US" sz="2000" i="0" dirty="0" smtClean="0">
                <a:solidFill>
                  <a:srgbClr val="002060"/>
                </a:solidFill>
              </a:rPr>
              <a:t>How to follow </a:t>
            </a:r>
            <a:r>
              <a:rPr lang="en-US" sz="2000" i="0" dirty="0" err="1" smtClean="0">
                <a:solidFill>
                  <a:srgbClr val="002060"/>
                </a:solidFill>
              </a:rPr>
              <a:t>Oemof’s</a:t>
            </a:r>
            <a:r>
              <a:rPr lang="en-US" sz="2000" i="0" dirty="0" smtClean="0">
                <a:solidFill>
                  <a:srgbClr val="002060"/>
                </a:solidFill>
              </a:rPr>
              <a:t> activities?</a:t>
            </a:r>
          </a:p>
          <a:p>
            <a:r>
              <a:rPr lang="en-US" b="0" i="0" dirty="0" smtClean="0">
                <a:solidFill>
                  <a:schemeClr val="bg1">
                    <a:lumMod val="50000"/>
                  </a:schemeClr>
                </a:solidFill>
              </a:rPr>
              <a:t>Website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b="0" i="0" dirty="0" smtClean="0">
                <a:solidFill>
                  <a:schemeClr val="bg1">
                    <a:lumMod val="50000"/>
                  </a:schemeClr>
                </a:solidFill>
              </a:rPr>
              <a:t>	https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</a:rPr>
              <a:t>://oemof.org/</a:t>
            </a:r>
            <a:endParaRPr lang="en-US" b="0" i="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b="0" i="0" dirty="0" err="1" smtClean="0">
                <a:solidFill>
                  <a:schemeClr val="bg1">
                    <a:lumMod val="50000"/>
                  </a:schemeClr>
                </a:solidFill>
              </a:rPr>
              <a:t>Github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b="0" i="0" dirty="0" smtClean="0">
                <a:solidFill>
                  <a:schemeClr val="bg1">
                    <a:lumMod val="50000"/>
                  </a:schemeClr>
                </a:solidFill>
              </a:rPr>
              <a:t>	https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</a:rPr>
              <a:t>://github.com/oemof</a:t>
            </a:r>
            <a:endParaRPr lang="en-US" b="0" i="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b="0" i="0" dirty="0" smtClean="0">
                <a:solidFill>
                  <a:schemeClr val="bg1">
                    <a:lumMod val="50000"/>
                  </a:schemeClr>
                </a:solidFill>
              </a:rPr>
              <a:t>Or join our mailing list!</a:t>
            </a:r>
            <a:endParaRPr lang="en-US" b="0" i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Datumsplatzhalter 2"/>
          <p:cNvSpPr>
            <a:spLocks noGrp="1"/>
          </p:cNvSpPr>
          <p:nvPr>
            <p:ph type="dt" sz="half" idx="13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>
                <a:solidFill>
                  <a:srgbClr val="002E50"/>
                </a:solidFill>
              </a:rPr>
              <a:t>September 16, 2019</a:t>
            </a:r>
            <a:endParaRPr lang="de-DE" dirty="0">
              <a:solidFill>
                <a:srgbClr val="002E50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571659" y="6046348"/>
            <a:ext cx="8069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rgbClr val="1C2D5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Please quote as: “PRESENTATION TITLE” </a:t>
            </a:r>
            <a:r>
              <a:rPr lang="en-GB" sz="1400" dirty="0">
                <a:solidFill>
                  <a:srgbClr val="1C2D5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© </a:t>
            </a:r>
            <a:r>
              <a:rPr lang="en-GB" sz="14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5"/>
              </a:rPr>
              <a:t>Reiner Lemoine Institut </a:t>
            </a:r>
            <a:r>
              <a:rPr lang="en-GB" sz="14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| </a:t>
            </a:r>
            <a:r>
              <a:rPr lang="en-GB" sz="14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6"/>
              </a:rPr>
              <a:t>CC BY 4.0 </a:t>
            </a:r>
            <a:endParaRPr lang="en-GB" sz="14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34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457200" y="129600"/>
            <a:ext cx="8229240" cy="59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3200" b="0" strike="noStrike" spc="-1">
                <a:solidFill>
                  <a:srgbClr val="FFFFFF"/>
                </a:solidFill>
                <a:latin typeface="Arial"/>
              </a:rPr>
              <a:t>oemof.solph: Klassenstruktur</a:t>
            </a:r>
          </a:p>
        </p:txBody>
      </p:sp>
      <p:pic>
        <p:nvPicPr>
          <p:cNvPr id="115" name="Grafik 114"/>
          <p:cNvPicPr/>
          <p:nvPr/>
        </p:nvPicPr>
        <p:blipFill>
          <a:blip r:embed="rId2"/>
          <a:stretch/>
        </p:blipFill>
        <p:spPr>
          <a:xfrm>
            <a:off x="1032480" y="1152000"/>
            <a:ext cx="7139520" cy="49572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6148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70173"/>
            <a:ext cx="7902197" cy="695016"/>
          </a:xfrm>
        </p:spPr>
        <p:txBody>
          <a:bodyPr/>
          <a:lstStyle/>
          <a:p>
            <a:r>
              <a:rPr lang="en-US" b="1" noProof="0" smtClean="0">
                <a:latin typeface="Roboto" charset="0"/>
                <a:ea typeface="Roboto" charset="0"/>
                <a:cs typeface="Roboto" charset="0"/>
              </a:rPr>
              <a:t>Agenda</a:t>
            </a:r>
            <a:endParaRPr lang="en-US" b="1" noProof="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3</a:t>
            </a:fld>
            <a:endParaRPr lang="de-DE" dirty="0"/>
          </a:p>
        </p:txBody>
      </p:sp>
      <p:graphicFrame>
        <p:nvGraphicFramePr>
          <p:cNvPr id="8" name="Diagra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356642"/>
              </p:ext>
            </p:extLst>
          </p:nvPr>
        </p:nvGraphicFramePr>
        <p:xfrm>
          <a:off x="669248" y="1184314"/>
          <a:ext cx="7179352" cy="5100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atumsplatzhalter 5"/>
          <p:cNvSpPr>
            <a:spLocks noGrp="1"/>
          </p:cNvSpPr>
          <p:nvPr>
            <p:ph type="dt" sz="half" idx="13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431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de-DE" dirty="0"/>
              <a:t>Motivation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smtClean="0"/>
              <a:t>open </a:t>
            </a:r>
            <a:r>
              <a:rPr lang="de-DE" dirty="0" err="1"/>
              <a:t>source</a:t>
            </a:r>
            <a:r>
              <a:rPr lang="de-DE" dirty="0"/>
              <a:t> </a:t>
            </a:r>
            <a:r>
              <a:rPr lang="de-DE" dirty="0" err="1" smtClean="0"/>
              <a:t>tools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628650" y="1398495"/>
            <a:ext cx="7886700" cy="4707030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/>
              <a:t>Open source software is crucial to …</a:t>
            </a:r>
          </a:p>
          <a:p>
            <a:r>
              <a:rPr lang="en-GB" sz="2400" dirty="0"/>
              <a:t>meet scientific standards in software based research</a:t>
            </a:r>
          </a:p>
          <a:p>
            <a:r>
              <a:rPr lang="en-GB" sz="2400" dirty="0"/>
              <a:t>foster bottom-up approaches by reducing barriers associated with high license cost of proprietary software tools</a:t>
            </a:r>
          </a:p>
          <a:p>
            <a:r>
              <a:rPr lang="en-GB" sz="2400" dirty="0"/>
              <a:t>improve research quality &amp; completeness &amp; knowledge pooling due to collaborative modelling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355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70173"/>
            <a:ext cx="7902197" cy="695016"/>
          </a:xfrm>
        </p:spPr>
        <p:txBody>
          <a:bodyPr/>
          <a:lstStyle/>
          <a:p>
            <a:r>
              <a:rPr lang="en-US" b="1" noProof="0" smtClean="0">
                <a:latin typeface="Roboto" charset="0"/>
                <a:ea typeface="Roboto" charset="0"/>
                <a:cs typeface="Roboto" charset="0"/>
              </a:rPr>
              <a:t>Agenda</a:t>
            </a:r>
            <a:endParaRPr lang="en-US" b="1" noProof="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5</a:t>
            </a:fld>
            <a:endParaRPr lang="de-DE" dirty="0"/>
          </a:p>
        </p:txBody>
      </p:sp>
      <p:graphicFrame>
        <p:nvGraphicFramePr>
          <p:cNvPr id="8" name="Diagra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2883188"/>
              </p:ext>
            </p:extLst>
          </p:nvPr>
        </p:nvGraphicFramePr>
        <p:xfrm>
          <a:off x="669248" y="1184314"/>
          <a:ext cx="7179352" cy="5100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atumsplatzhalter 5"/>
          <p:cNvSpPr>
            <a:spLocks noGrp="1"/>
          </p:cNvSpPr>
          <p:nvPr>
            <p:ph type="dt" sz="half" idx="13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644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What is the main idea behind </a:t>
            </a:r>
            <a:r>
              <a:rPr lang="en-US" b="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oemof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?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628652" y="2504610"/>
            <a:ext cx="7886700" cy="3699545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Community-driven open-Source modelling framework initiated by: </a:t>
            </a:r>
          </a:p>
          <a:p>
            <a:endParaRPr lang="en-US" sz="2400" dirty="0" smtClean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endParaRPr lang="en-US" sz="24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r>
              <a:rPr lang="en-US" sz="24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Python package/library specifically developed for energy system modelling</a:t>
            </a:r>
          </a:p>
          <a:p>
            <a:r>
              <a:rPr lang="en-US" sz="24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Model individual requirements/aspects in research projects, dissertations, Bachelor/-Master thesis</a:t>
            </a:r>
          </a:p>
          <a:p>
            <a:r>
              <a:rPr lang="de-DE" sz="2400" spc="-1" dirty="0" smtClean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Official </a:t>
            </a:r>
            <a:r>
              <a:rPr lang="de-DE" sz="2400" spc="-1" dirty="0" err="1" smtClean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website</a:t>
            </a:r>
            <a:r>
              <a:rPr lang="de-DE" sz="2400" spc="-1" dirty="0" smtClean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: </a:t>
            </a:r>
            <a:r>
              <a:rPr lang="de-DE" sz="2400" u="sng" spc="-1" dirty="0" smtClean="0">
                <a:solidFill>
                  <a:srgbClr val="3333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http</a:t>
            </a:r>
            <a:r>
              <a:rPr lang="de-DE" sz="2400" u="sng" spc="-1" dirty="0">
                <a:solidFill>
                  <a:srgbClr val="3333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://</a:t>
            </a:r>
            <a:r>
              <a:rPr lang="de-DE" sz="2400" u="sng" spc="-1" dirty="0" smtClean="0">
                <a:solidFill>
                  <a:srgbClr val="3333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oemof.org</a:t>
            </a:r>
            <a:endParaRPr lang="de-DE" sz="2400" spc="-1" dirty="0">
              <a:solidFill>
                <a:srgbClr val="00000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920" y="3149504"/>
            <a:ext cx="6632152" cy="1028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68C4B3B7-E86E-4112-92E0-1B0923A72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838" y="1260582"/>
            <a:ext cx="5108978" cy="106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640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What is the main idea behind </a:t>
            </a:r>
            <a:r>
              <a:rPr lang="en-US" b="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oemof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?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628650" y="1398495"/>
            <a:ext cx="7886700" cy="4707030"/>
          </a:xfrm>
        </p:spPr>
        <p:txBody>
          <a:bodyPr/>
          <a:lstStyle/>
          <a:p>
            <a:r>
              <a:rPr lang="en-US" sz="2400" dirty="0" smtClean="0"/>
              <a:t>Collaborative, public development</a:t>
            </a:r>
          </a:p>
          <a:p>
            <a:r>
              <a:rPr lang="en-US" sz="2400" dirty="0" smtClean="0"/>
              <a:t>Recycling and expansion of existing models</a:t>
            </a:r>
          </a:p>
          <a:p>
            <a:r>
              <a:rPr lang="en-US" sz="2400" dirty="0" smtClean="0"/>
              <a:t>Modular structure with defined interfaces to correlate other approaches/packages</a:t>
            </a:r>
          </a:p>
          <a:p>
            <a:r>
              <a:rPr lang="en-US" sz="2400" dirty="0" smtClean="0"/>
              <a:t>Improved review process by the community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071" y="4065530"/>
            <a:ext cx="1440160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" descr="Bildergebnis für icon open sour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413" y="3712945"/>
            <a:ext cx="2335614" cy="2335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tebulb"/>
          <p:cNvSpPr>
            <a:spLocks noEditPoints="1" noChangeArrowheads="1"/>
          </p:cNvSpPr>
          <p:nvPr/>
        </p:nvSpPr>
        <p:spPr bwMode="auto">
          <a:xfrm>
            <a:off x="2207843" y="4528343"/>
            <a:ext cx="458168" cy="650851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7782 h 21600"/>
              <a:gd name="T4" fmla="*/ 0 w 21600"/>
              <a:gd name="T5" fmla="*/ 7782 h 21600"/>
              <a:gd name="T6" fmla="*/ 10800 w 21600"/>
              <a:gd name="T7" fmla="*/ 21600 h 21600"/>
              <a:gd name="T8" fmla="*/ 3556 w 21600"/>
              <a:gd name="T9" fmla="*/ 2188 h 21600"/>
              <a:gd name="T10" fmla="*/ 18277 w 21600"/>
              <a:gd name="T11" fmla="*/ 9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chemeClr val="bg1"/>
          </a:solidFill>
          <a:ln w="571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3" name="Gerade Verbindung 12"/>
          <p:cNvCxnSpPr/>
          <p:nvPr/>
        </p:nvCxnSpPr>
        <p:spPr>
          <a:xfrm>
            <a:off x="2034161" y="4340701"/>
            <a:ext cx="274972" cy="23495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 rot="5400000">
            <a:off x="2579456" y="4313392"/>
            <a:ext cx="274972" cy="23495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 rot="16200000" flipV="1">
            <a:off x="2528524" y="4961462"/>
            <a:ext cx="274972" cy="23495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 rot="5400000" flipH="1" flipV="1">
            <a:off x="2054168" y="4961460"/>
            <a:ext cx="274972" cy="23495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rot="2700000">
            <a:off x="2299440" y="4230576"/>
            <a:ext cx="274972" cy="23495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 rot="18900000">
            <a:off x="1873880" y="4656658"/>
            <a:ext cx="274972" cy="23495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 rot="2700000" flipH="1">
            <a:off x="2708813" y="4638469"/>
            <a:ext cx="274972" cy="23495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1932389" y="4224642"/>
            <a:ext cx="141303" cy="1374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2366274" y="4064946"/>
            <a:ext cx="141303" cy="1374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2783490" y="4224642"/>
            <a:ext cx="141303" cy="1374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2996507" y="4705394"/>
            <a:ext cx="141303" cy="1374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2761328" y="5179586"/>
            <a:ext cx="141303" cy="1374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2003040" y="5184151"/>
            <a:ext cx="141303" cy="1374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1760426" y="4716867"/>
            <a:ext cx="141303" cy="1374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9234C931-625C-459E-87E8-76E33940052E}"/>
              </a:ext>
            </a:extLst>
          </p:cNvPr>
          <p:cNvSpPr txBox="1"/>
          <p:nvPr/>
        </p:nvSpPr>
        <p:spPr>
          <a:xfrm>
            <a:off x="5665866" y="5535774"/>
            <a:ext cx="12747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open </a:t>
            </a:r>
            <a:r>
              <a:rPr lang="de-DE" sz="1600" b="1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source</a:t>
            </a:r>
            <a:endParaRPr lang="en-US" sz="1600" b="1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234C931-625C-459E-87E8-76E33940052E}"/>
              </a:ext>
            </a:extLst>
          </p:cNvPr>
          <p:cNvSpPr txBox="1"/>
          <p:nvPr/>
        </p:nvSpPr>
        <p:spPr>
          <a:xfrm>
            <a:off x="1783543" y="5551163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collaborative</a:t>
            </a:r>
            <a:endParaRPr lang="en-US" sz="1600" b="1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9234C931-625C-459E-87E8-76E33940052E}"/>
              </a:ext>
            </a:extLst>
          </p:cNvPr>
          <p:cNvSpPr txBox="1"/>
          <p:nvPr/>
        </p:nvSpPr>
        <p:spPr>
          <a:xfrm>
            <a:off x="4039415" y="5551163"/>
            <a:ext cx="917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modular</a:t>
            </a:r>
            <a:endParaRPr lang="en-US" sz="1600" b="1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02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/>
          <p:cNvPicPr/>
          <p:nvPr/>
        </p:nvPicPr>
        <p:blipFill>
          <a:blip r:embed="rId2"/>
          <a:stretch/>
        </p:blipFill>
        <p:spPr>
          <a:xfrm>
            <a:off x="4522839" y="5074310"/>
            <a:ext cx="2695320" cy="1077840"/>
          </a:xfrm>
          <a:prstGeom prst="rect">
            <a:avLst/>
          </a:prstGeom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Oemof</a:t>
            </a:r>
            <a:r>
              <a:rPr lang="de-DE" dirty="0" smtClean="0"/>
              <a:t> </a:t>
            </a:r>
            <a:r>
              <a:rPr lang="de-DE" dirty="0" err="1" smtClean="0"/>
              <a:t>projects</a:t>
            </a:r>
            <a:r>
              <a:rPr lang="de-DE" dirty="0" smtClean="0"/>
              <a:t> at RLI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628650" y="1452563"/>
            <a:ext cx="4422150" cy="4652962"/>
          </a:xfrm>
        </p:spPr>
        <p:txBody>
          <a:bodyPr>
            <a:normAutofit/>
          </a:bodyPr>
          <a:lstStyle/>
          <a:p>
            <a:r>
              <a:rPr lang="de-DE" sz="2400" dirty="0" smtClean="0"/>
              <a:t>Research </a:t>
            </a:r>
            <a:r>
              <a:rPr lang="de-DE" sz="2400" dirty="0" err="1" smtClean="0"/>
              <a:t>projects</a:t>
            </a:r>
            <a:endParaRPr lang="de-DE" sz="2400" dirty="0" smtClean="0"/>
          </a:p>
          <a:p>
            <a:pPr lvl="1"/>
            <a:r>
              <a:rPr lang="de-DE" dirty="0" err="1" smtClean="0"/>
              <a:t>Publicly</a:t>
            </a:r>
            <a:r>
              <a:rPr lang="de-DE" dirty="0" smtClean="0"/>
              <a:t> </a:t>
            </a:r>
            <a:r>
              <a:rPr lang="de-DE" dirty="0" err="1" smtClean="0"/>
              <a:t>funded</a:t>
            </a:r>
            <a:r>
              <a:rPr lang="de-DE" dirty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EU, </a:t>
            </a:r>
            <a:r>
              <a:rPr lang="de-DE" dirty="0" smtClean="0"/>
              <a:t>BMWI</a:t>
            </a:r>
            <a:r>
              <a:rPr lang="de-DE" dirty="0" smtClean="0"/>
              <a:t>, BMWF</a:t>
            </a:r>
          </a:p>
          <a:p>
            <a:r>
              <a:rPr lang="de-DE" sz="2400" dirty="0" smtClean="0"/>
              <a:t>Research </a:t>
            </a:r>
            <a:r>
              <a:rPr lang="de-DE" sz="2400" dirty="0" err="1" smtClean="0"/>
              <a:t>studies</a:t>
            </a:r>
            <a:endParaRPr lang="de-DE" sz="2400" dirty="0" smtClean="0"/>
          </a:p>
          <a:p>
            <a:r>
              <a:rPr lang="de-DE" sz="2400" dirty="0" err="1" smtClean="0"/>
              <a:t>Contract</a:t>
            </a:r>
            <a:r>
              <a:rPr lang="de-DE" sz="2400" dirty="0" smtClean="0"/>
              <a:t> </a:t>
            </a:r>
            <a:r>
              <a:rPr lang="de-DE" sz="2400" dirty="0" err="1" smtClean="0"/>
              <a:t>work</a:t>
            </a:r>
            <a:endParaRPr lang="de-DE" sz="2400" dirty="0" smtClean="0"/>
          </a:p>
          <a:p>
            <a:pPr lvl="1"/>
            <a:r>
              <a:rPr lang="de-DE" sz="2000" dirty="0" smtClean="0"/>
              <a:t>Model </a:t>
            </a:r>
            <a:r>
              <a:rPr lang="de-DE" sz="2000" dirty="0" err="1" smtClean="0"/>
              <a:t>development</a:t>
            </a:r>
            <a:endParaRPr lang="de-DE" sz="2000" dirty="0" smtClean="0"/>
          </a:p>
          <a:p>
            <a:pPr lvl="1"/>
            <a:r>
              <a:rPr lang="de-DE" sz="2000" dirty="0" smtClean="0"/>
              <a:t>Workshops</a:t>
            </a:r>
          </a:p>
          <a:p>
            <a:pPr lvl="1"/>
            <a:r>
              <a:rPr lang="de-DE" sz="2000" dirty="0" smtClean="0"/>
              <a:t>Web-</a:t>
            </a:r>
            <a:r>
              <a:rPr lang="de-DE" sz="2000" dirty="0" err="1" smtClean="0"/>
              <a:t>applications</a:t>
            </a:r>
            <a:endParaRPr lang="de-DE" sz="2000" dirty="0" smtClean="0"/>
          </a:p>
          <a:p>
            <a:endParaRPr lang="de-DE" sz="2400" dirty="0" smtClean="0"/>
          </a:p>
          <a:p>
            <a:r>
              <a:rPr lang="de-DE" sz="2400" dirty="0" smtClean="0"/>
              <a:t>General </a:t>
            </a:r>
            <a:r>
              <a:rPr lang="de-DE" sz="2400" dirty="0" err="1" smtClean="0"/>
              <a:t>oemof</a:t>
            </a:r>
            <a:r>
              <a:rPr lang="de-DE" sz="2400" dirty="0" smtClean="0"/>
              <a:t> </a:t>
            </a:r>
            <a:r>
              <a:rPr lang="de-DE" sz="2400" dirty="0" err="1" smtClean="0"/>
              <a:t>uses</a:t>
            </a:r>
            <a:r>
              <a:rPr lang="de-DE" sz="2400" dirty="0" smtClean="0"/>
              <a:t>: </a:t>
            </a:r>
            <a:r>
              <a:rPr lang="de-DE" sz="2400" dirty="0" smtClean="0">
                <a:hlinkClick r:id="rId3"/>
              </a:rPr>
              <a:t>https</a:t>
            </a:r>
            <a:r>
              <a:rPr lang="de-DE" sz="2400" dirty="0">
                <a:hlinkClick r:id="rId3"/>
              </a:rPr>
              <a:t>://oemof.org/projects</a:t>
            </a:r>
            <a:r>
              <a:rPr lang="de-DE" sz="2400" dirty="0" smtClean="0">
                <a:hlinkClick r:id="rId3"/>
              </a:rPr>
              <a:t>/</a:t>
            </a:r>
            <a:endParaRPr lang="de-DE" sz="2400" dirty="0" smtClean="0"/>
          </a:p>
          <a:p>
            <a:endParaRPr lang="de-DE" sz="2400" dirty="0" smtClean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 smtClean="0"/>
              <a:t>September 16, 2019</a:t>
            </a:r>
            <a:endParaRPr lang="en-US" noProof="0" dirty="0"/>
          </a:p>
        </p:txBody>
      </p:sp>
      <p:pic>
        <p:nvPicPr>
          <p:cNvPr id="27" name="Grafik 8"/>
          <p:cNvPicPr/>
          <p:nvPr/>
        </p:nvPicPr>
        <p:blipFill>
          <a:blip r:embed="rId4"/>
          <a:stretch/>
        </p:blipFill>
        <p:spPr>
          <a:xfrm>
            <a:off x="6052680" y="3353376"/>
            <a:ext cx="1018440" cy="748800"/>
          </a:xfrm>
          <a:prstGeom prst="rect">
            <a:avLst/>
          </a:prstGeom>
          <a:ln>
            <a:noFill/>
          </a:ln>
        </p:spPr>
      </p:pic>
      <p:pic>
        <p:nvPicPr>
          <p:cNvPr id="28" name="Grafik 276"/>
          <p:cNvPicPr/>
          <p:nvPr/>
        </p:nvPicPr>
        <p:blipFill>
          <a:blip r:embed="rId5"/>
          <a:stretch/>
        </p:blipFill>
        <p:spPr>
          <a:xfrm>
            <a:off x="7287480" y="3404856"/>
            <a:ext cx="736200" cy="736200"/>
          </a:xfrm>
          <a:prstGeom prst="rect">
            <a:avLst/>
          </a:prstGeom>
          <a:ln>
            <a:noFill/>
          </a:ln>
        </p:spPr>
      </p:pic>
      <p:pic>
        <p:nvPicPr>
          <p:cNvPr id="29" name="Picture 2"/>
          <p:cNvPicPr/>
          <p:nvPr/>
        </p:nvPicPr>
        <p:blipFill>
          <a:blip r:embed="rId6"/>
          <a:stretch/>
        </p:blipFill>
        <p:spPr>
          <a:xfrm>
            <a:off x="6917152" y="2360628"/>
            <a:ext cx="1786320" cy="389880"/>
          </a:xfrm>
          <a:prstGeom prst="rect">
            <a:avLst/>
          </a:prstGeom>
          <a:ln>
            <a:noFill/>
          </a:ln>
        </p:spPr>
      </p:pic>
      <p:pic>
        <p:nvPicPr>
          <p:cNvPr id="30" name="Picture 2"/>
          <p:cNvPicPr/>
          <p:nvPr/>
        </p:nvPicPr>
        <p:blipFill>
          <a:blip r:embed="rId7"/>
          <a:stretch/>
        </p:blipFill>
        <p:spPr>
          <a:xfrm>
            <a:off x="6891480" y="5002806"/>
            <a:ext cx="1181520" cy="1181520"/>
          </a:xfrm>
          <a:prstGeom prst="rect">
            <a:avLst/>
          </a:prstGeom>
          <a:ln>
            <a:noFill/>
          </a:ln>
        </p:spPr>
      </p:pic>
      <p:pic>
        <p:nvPicPr>
          <p:cNvPr id="31" name="Grafik 12"/>
          <p:cNvPicPr/>
          <p:nvPr/>
        </p:nvPicPr>
        <p:blipFill>
          <a:blip r:embed="rId8"/>
          <a:stretch/>
        </p:blipFill>
        <p:spPr>
          <a:xfrm>
            <a:off x="4876560" y="2169806"/>
            <a:ext cx="2030400" cy="783000"/>
          </a:xfrm>
          <a:prstGeom prst="rect">
            <a:avLst/>
          </a:prstGeom>
          <a:ln>
            <a:noFill/>
          </a:ln>
        </p:spPr>
      </p:pic>
      <p:pic>
        <p:nvPicPr>
          <p:cNvPr id="32" name="Grafik 13"/>
          <p:cNvPicPr/>
          <p:nvPr/>
        </p:nvPicPr>
        <p:blipFill>
          <a:blip r:embed="rId9"/>
          <a:srcRect t="17265" b="17121"/>
          <a:stretch/>
        </p:blipFill>
        <p:spPr>
          <a:xfrm>
            <a:off x="8073000" y="3403416"/>
            <a:ext cx="767880" cy="713160"/>
          </a:xfrm>
          <a:prstGeom prst="rect">
            <a:avLst/>
          </a:prstGeom>
          <a:ln>
            <a:noFill/>
          </a:ln>
        </p:spPr>
      </p:pic>
      <p:pic>
        <p:nvPicPr>
          <p:cNvPr id="33" name="Picture 8"/>
          <p:cNvPicPr/>
          <p:nvPr/>
        </p:nvPicPr>
        <p:blipFill>
          <a:blip r:embed="rId10"/>
          <a:srcRect r="16429"/>
          <a:stretch/>
        </p:blipFill>
        <p:spPr>
          <a:xfrm>
            <a:off x="4876560" y="3206552"/>
            <a:ext cx="1173600" cy="1163520"/>
          </a:xfrm>
          <a:prstGeom prst="rect">
            <a:avLst/>
          </a:prstGeom>
          <a:ln>
            <a:noFill/>
          </a:ln>
        </p:spPr>
      </p:pic>
      <p:pic>
        <p:nvPicPr>
          <p:cNvPr id="34" name="Picture 6"/>
          <p:cNvPicPr/>
          <p:nvPr/>
        </p:nvPicPr>
        <p:blipFill>
          <a:blip r:embed="rId11"/>
          <a:stretch/>
        </p:blipFill>
        <p:spPr>
          <a:xfrm>
            <a:off x="4876560" y="4548003"/>
            <a:ext cx="1793520" cy="505440"/>
          </a:xfrm>
          <a:prstGeom prst="rect">
            <a:avLst/>
          </a:prstGeom>
          <a:ln>
            <a:noFill/>
          </a:ln>
        </p:spPr>
      </p:pic>
      <p:pic>
        <p:nvPicPr>
          <p:cNvPr id="35" name="Picture 3"/>
          <p:cNvPicPr/>
          <p:nvPr/>
        </p:nvPicPr>
        <p:blipFill>
          <a:blip r:embed="rId12"/>
          <a:stretch/>
        </p:blipFill>
        <p:spPr>
          <a:xfrm>
            <a:off x="5633884" y="1424610"/>
            <a:ext cx="2389796" cy="733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1432309"/>
      </p:ext>
    </p:extLst>
  </p:cSld>
  <p:clrMapOvr>
    <a:masterClrMapping/>
  </p:clrMapOvr>
</p:sld>
</file>

<file path=ppt/theme/theme1.xml><?xml version="1.0" encoding="utf-8"?>
<a:theme xmlns:a="http://schemas.openxmlformats.org/drawingml/2006/main" name="4_3_ENGLISH_OpenSource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_4_3" id="{FBB040BC-78F6-8047-8D44-08711A1B9F84}" vid="{E7A8DE59-E638-5942-AB3F-922B1F06AE2C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4_3_ENGLISH_OpenSource</Template>
  <TotalTime>0</TotalTime>
  <Words>1131</Words>
  <Application>Microsoft Office PowerPoint</Application>
  <PresentationFormat>Bildschirmpräsentation (4:3)</PresentationFormat>
  <Paragraphs>311</Paragraphs>
  <Slides>32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32</vt:i4>
      </vt:variant>
    </vt:vector>
  </HeadingPairs>
  <TitlesOfParts>
    <vt:vector size="41" baseType="lpstr">
      <vt:lpstr>Arial</vt:lpstr>
      <vt:lpstr>Calibri</vt:lpstr>
      <vt:lpstr>Courier New</vt:lpstr>
      <vt:lpstr>LucidaGrande</vt:lpstr>
      <vt:lpstr>Roboto</vt:lpstr>
      <vt:lpstr>Roboto Light</vt:lpstr>
      <vt:lpstr>Wingdings</vt:lpstr>
      <vt:lpstr>Wingdings 3</vt:lpstr>
      <vt:lpstr>4_3_ENGLISH_OpenSource</vt:lpstr>
      <vt:lpstr>PowerPoint-Präsentation</vt:lpstr>
      <vt:lpstr>Aim of this session</vt:lpstr>
      <vt:lpstr>Agenda</vt:lpstr>
      <vt:lpstr>Agenda</vt:lpstr>
      <vt:lpstr>Motivation for open source tools</vt:lpstr>
      <vt:lpstr>Agenda</vt:lpstr>
      <vt:lpstr>What is the main idea behind oemof?</vt:lpstr>
      <vt:lpstr>What is the main idea behind oemof?</vt:lpstr>
      <vt:lpstr>Oemof projects at RLI</vt:lpstr>
      <vt:lpstr>Agenda</vt:lpstr>
      <vt:lpstr>Github reprositories of oemof</vt:lpstr>
      <vt:lpstr>Package structure</vt:lpstr>
      <vt:lpstr>Package structure</vt:lpstr>
      <vt:lpstr>Agenda</vt:lpstr>
      <vt:lpstr>Actual energy system to be simulated</vt:lpstr>
      <vt:lpstr>Available oemof components</vt:lpstr>
      <vt:lpstr>Simplified, oemof-compatible system</vt:lpstr>
      <vt:lpstr>Optimizing with oemof – Objective value</vt:lpstr>
      <vt:lpstr>Agenda</vt:lpstr>
      <vt:lpstr>Installation of oemof</vt:lpstr>
      <vt:lpstr>Building an own oemof application</vt:lpstr>
      <vt:lpstr>Data requirements of an oemof model</vt:lpstr>
      <vt:lpstr>Agenda</vt:lpstr>
      <vt:lpstr>Download coding examples</vt:lpstr>
      <vt:lpstr>Tutorials - Jupyter notebooks</vt:lpstr>
      <vt:lpstr>Tasks - Jupyter notebooks</vt:lpstr>
      <vt:lpstr>Agenda</vt:lpstr>
      <vt:lpstr>Working with oemof</vt:lpstr>
      <vt:lpstr>Helping oemof develop</vt:lpstr>
      <vt:lpstr>Oemof user&amp;developer meetings</vt:lpstr>
      <vt:lpstr>PowerPoint-Präsentation</vt:lpstr>
      <vt:lpstr>PowerPoint-Präsentation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energy modelling framework (oemof)</dc:title>
  <dc:creator>Sarah Berendes</dc:creator>
  <cp:lastModifiedBy>Martha Hoffmann</cp:lastModifiedBy>
  <cp:revision>72</cp:revision>
  <cp:lastPrinted>2017-12-10T08:48:30Z</cp:lastPrinted>
  <dcterms:created xsi:type="dcterms:W3CDTF">2018-10-08T09:51:01Z</dcterms:created>
  <dcterms:modified xsi:type="dcterms:W3CDTF">2019-09-16T03:26:30Z</dcterms:modified>
</cp:coreProperties>
</file>