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330" r:id="rId2"/>
    <p:sldId id="331" r:id="rId3"/>
    <p:sldId id="304" r:id="rId4"/>
    <p:sldId id="302" r:id="rId5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12" autoAdjust="0"/>
    <p:restoredTop sz="54450" autoAdjust="0"/>
  </p:normalViewPr>
  <p:slideViewPr>
    <p:cSldViewPr snapToGrid="0" snapToObjects="1">
      <p:cViewPr varScale="1">
        <p:scale>
          <a:sx n="37" d="100"/>
          <a:sy n="37" d="100"/>
        </p:scale>
        <p:origin x="154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17.09.2019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32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74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schedule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17,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17, 2019</a:t>
            </a:r>
            <a:endParaRPr lang="en-US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17,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702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Tuesday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</a:t>
            </a:r>
            <a:r>
              <a:rPr lang="en-US" sz="3200" i="1" dirty="0" smtClean="0"/>
              <a:t>17</a:t>
            </a:r>
            <a:r>
              <a:rPr lang="en-US" sz="3200" i="1" noProof="0" dirty="0" smtClean="0"/>
              <a:t>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Modelling components</a:t>
            </a:r>
          </a:p>
        </p:txBody>
      </p:sp>
    </p:spTree>
    <p:extLst>
      <p:ext uri="{BB962C8B-B14F-4D97-AF65-F5344CB8AC3E}">
        <p14:creationId xmlns:p14="http://schemas.microsoft.com/office/powerpoint/2010/main" val="13986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17,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Getting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know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component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models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provided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by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endParaRPr lang="de-DE" sz="32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685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73655"/>
              </p:ext>
            </p:extLst>
          </p:nvPr>
        </p:nvGraphicFramePr>
        <p:xfrm>
          <a:off x="972782" y="1307693"/>
          <a:ext cx="7542569" cy="484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89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1027303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492834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221543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498168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9:00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Kickoff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- 10:30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Session II: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Component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models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717380">
                <a:tc>
                  <a:txBody>
                    <a:bodyPr/>
                    <a:lstStyle/>
                    <a:p>
                      <a:r>
                        <a:rPr lang="de-DE" dirty="0" smtClean="0"/>
                        <a:t>10:30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Discussion</a:t>
                      </a:r>
                      <a:r>
                        <a:rPr lang="de-DE" dirty="0" smtClean="0"/>
                        <a:t>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Needed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components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255449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Coffee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Kitchen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11:30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12:30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session</a:t>
                      </a:r>
                      <a:r>
                        <a:rPr lang="de-DE" dirty="0" smtClean="0"/>
                        <a:t> I (a)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12:30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Off-</a:t>
                      </a:r>
                      <a:r>
                        <a:rPr lang="de-DE" dirty="0" err="1" smtClean="0"/>
                        <a:t>grid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research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group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team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meeting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lunch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155316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session</a:t>
                      </a:r>
                      <a:r>
                        <a:rPr lang="de-DE" baseline="0" dirty="0" smtClean="0"/>
                        <a:t> II (b)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445688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16:30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- 17.00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Wrap-up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2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3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17,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241</Words>
  <Application>Microsoft Office PowerPoint</Application>
  <PresentationFormat>Bildschirmpräsentation (4:3)</PresentationFormat>
  <Paragraphs>75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3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Introducing words</vt:lpstr>
      <vt:lpstr>Agenda of the day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45</cp:revision>
  <cp:lastPrinted>2017-12-10T08:48:30Z</cp:lastPrinted>
  <dcterms:created xsi:type="dcterms:W3CDTF">2018-10-08T09:51:01Z</dcterms:created>
  <dcterms:modified xsi:type="dcterms:W3CDTF">2019-09-17T07:10:33Z</dcterms:modified>
</cp:coreProperties>
</file>