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332" r:id="rId2"/>
    <p:sldId id="328" r:id="rId3"/>
    <p:sldId id="304" r:id="rId4"/>
    <p:sldId id="302" r:id="rId5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12" autoAdjust="0"/>
    <p:restoredTop sz="84031" autoAdjust="0"/>
  </p:normalViewPr>
  <p:slideViewPr>
    <p:cSldViewPr snapToGrid="0" snapToObjects="1">
      <p:cViewPr varScale="1">
        <p:scale>
          <a:sx n="58" d="100"/>
          <a:sy n="58" d="100"/>
        </p:scale>
        <p:origin x="94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31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attention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45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schedule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18,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18,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702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Kickoff: Wednesday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18.09.2019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Introducing constraints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12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Today‘s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Introducing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specific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constraints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model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 of the day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15698"/>
              </p:ext>
            </p:extLst>
          </p:nvPr>
        </p:nvGraphicFramePr>
        <p:xfrm>
          <a:off x="972782" y="1307694"/>
          <a:ext cx="7542568" cy="492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73">
                  <a:extLst>
                    <a:ext uri="{9D8B030D-6E8A-4147-A177-3AD203B41FA5}">
                      <a16:colId xmlns:a16="http://schemas.microsoft.com/office/drawing/2014/main" val="1980502572"/>
                    </a:ext>
                  </a:extLst>
                </a:gridCol>
                <a:gridCol w="1029592">
                  <a:extLst>
                    <a:ext uri="{9D8B030D-6E8A-4147-A177-3AD203B41FA5}">
                      <a16:colId xmlns:a16="http://schemas.microsoft.com/office/drawing/2014/main" val="525910026"/>
                    </a:ext>
                  </a:extLst>
                </a:gridCol>
                <a:gridCol w="3500616">
                  <a:extLst>
                    <a:ext uri="{9D8B030D-6E8A-4147-A177-3AD203B41FA5}">
                      <a16:colId xmlns:a16="http://schemas.microsoft.com/office/drawing/2014/main" val="1480527095"/>
                    </a:ext>
                  </a:extLst>
                </a:gridCol>
                <a:gridCol w="2209687">
                  <a:extLst>
                    <a:ext uri="{9D8B030D-6E8A-4147-A177-3AD203B41FA5}">
                      <a16:colId xmlns:a16="http://schemas.microsoft.com/office/drawing/2014/main" val="3450317866"/>
                    </a:ext>
                  </a:extLst>
                </a:gridCol>
              </a:tblGrid>
              <a:tr h="501055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Activity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Place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921793"/>
                  </a:ext>
                </a:extLst>
              </a:tr>
              <a:tr h="813681">
                <a:tc>
                  <a:txBody>
                    <a:bodyPr/>
                    <a:lstStyle/>
                    <a:p>
                      <a:r>
                        <a:rPr lang="de-DE" dirty="0" smtClean="0"/>
                        <a:t>9:00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Kickoff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66766"/>
                  </a:ext>
                </a:extLst>
              </a:tr>
              <a:tr h="643789">
                <a:tc>
                  <a:txBody>
                    <a:bodyPr/>
                    <a:lstStyle/>
                    <a:p>
                      <a:r>
                        <a:rPr lang="de-DE" dirty="0" smtClean="0"/>
                        <a:t>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- 10:30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Session III: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Introducing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constraints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 </a:t>
                      </a:r>
                      <a:r>
                        <a:rPr lang="de-DE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76434"/>
                  </a:ext>
                </a:extLst>
              </a:tr>
              <a:tr h="531479">
                <a:tc>
                  <a:txBody>
                    <a:bodyPr/>
                    <a:lstStyle/>
                    <a:p>
                      <a:r>
                        <a:rPr lang="de-DE" dirty="0" smtClean="0"/>
                        <a:t>10:30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Discussion</a:t>
                      </a:r>
                      <a:r>
                        <a:rPr lang="de-DE" dirty="0" smtClean="0"/>
                        <a:t>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Needed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constrains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255449"/>
                  </a:ext>
                </a:extLst>
              </a:tr>
              <a:tr h="501055">
                <a:tc>
                  <a:txBody>
                    <a:bodyPr/>
                    <a:lstStyle/>
                    <a:p>
                      <a:r>
                        <a:rPr lang="de-DE" dirty="0" smtClean="0"/>
                        <a:t>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Coffee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Kitchen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769281"/>
                  </a:ext>
                </a:extLst>
              </a:tr>
              <a:tr h="501055">
                <a:tc>
                  <a:txBody>
                    <a:bodyPr/>
                    <a:lstStyle/>
                    <a:p>
                      <a:r>
                        <a:rPr lang="de-DE" dirty="0" smtClean="0"/>
                        <a:t>11:30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session</a:t>
                      </a:r>
                      <a:r>
                        <a:rPr lang="de-DE" dirty="0" smtClean="0"/>
                        <a:t> III (a)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388747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Lunch</a:t>
                      </a:r>
                      <a:r>
                        <a:rPr lang="de-DE" baseline="0" dirty="0" smtClean="0"/>
                        <a:t>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Asuma</a:t>
                      </a:r>
                      <a:endParaRPr lang="de-D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0155316"/>
                  </a:ext>
                </a:extLst>
              </a:tr>
              <a:tr h="501055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- 16.30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session</a:t>
                      </a:r>
                      <a:r>
                        <a:rPr lang="de-DE" baseline="0" dirty="0" smtClean="0"/>
                        <a:t> III (b)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445688"/>
                  </a:ext>
                </a:extLst>
              </a:tr>
              <a:tr h="501055">
                <a:tc>
                  <a:txBody>
                    <a:bodyPr/>
                    <a:lstStyle/>
                    <a:p>
                      <a:r>
                        <a:rPr lang="de-DE" dirty="0" smtClean="0"/>
                        <a:t>16:30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- 17.00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Wrap-up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2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3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069540" y="4472325"/>
            <a:ext cx="3590365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8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18,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190</Words>
  <Application>Microsoft Office PowerPoint</Application>
  <PresentationFormat>Bildschirmpräsentation (4:3)</PresentationFormat>
  <Paragraphs>71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Calibri</vt:lpstr>
      <vt:lpstr>LucidaGrande</vt:lpstr>
      <vt:lpstr>Roboto</vt:lpstr>
      <vt:lpstr>Roboto Light</vt:lpstr>
      <vt:lpstr>Roboto Medium</vt:lpstr>
      <vt:lpstr>Wingdings 3</vt:lpstr>
      <vt:lpstr>4_3_ENGLISH_OpenSource</vt:lpstr>
      <vt:lpstr>PowerPoint-Präsentation</vt:lpstr>
      <vt:lpstr>Today‘s goal</vt:lpstr>
      <vt:lpstr>Agenda of the day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48</cp:revision>
  <cp:lastPrinted>2017-12-10T08:48:30Z</cp:lastPrinted>
  <dcterms:created xsi:type="dcterms:W3CDTF">2018-10-08T09:51:01Z</dcterms:created>
  <dcterms:modified xsi:type="dcterms:W3CDTF">2019-09-18T07:14:58Z</dcterms:modified>
</cp:coreProperties>
</file>