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478BD-EA1E-7B72-03D8-3A16640600FF}" v="559" dt="2024-10-31T11:26:40.289"/>
    <p1510:client id="{6AFB4E84-E0FB-028A-7CD1-258E9448649F}" v="146" dt="2024-11-01T12:40:1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08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2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35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0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3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11/1/2024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1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3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7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telegram.org/bots" TargetMode="External"/><Relationship Id="rId2" Type="http://schemas.openxmlformats.org/officeDocument/2006/relationships/hyperlink" Target="https://core.telegram.org/bots/featur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isee.com/blog/online-casino-marketing-strategies/" TargetMode="External"/><Relationship Id="rId4" Type="http://schemas.openxmlformats.org/officeDocument/2006/relationships/hyperlink" Target="https://core.telegram.org/a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EBAE0B-DD72-4094-8934-3B46A9142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1900" y="4064626"/>
            <a:ext cx="9228201" cy="178817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GB" sz="2800">
                <a:solidFill>
                  <a:srgbClr val="FFFFFF"/>
                </a:solidFill>
              </a:rPr>
              <a:t>Rok Likar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850" y="770467"/>
            <a:ext cx="10782300" cy="3294159"/>
          </a:xfrm>
        </p:spPr>
        <p:txBody>
          <a:bodyPr>
            <a:normAutofit/>
          </a:bodyPr>
          <a:lstStyle/>
          <a:p>
            <a:pPr algn="ctr"/>
            <a:r>
              <a:rPr lang="en-GB" sz="6600"/>
              <a:t>TELEGRAM and BOT DEVELOPMENT for ONLINE GAMBLING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 Telegram Safe to Use in 2024? Understanding the Telegram App">
            <a:extLst>
              <a:ext uri="{FF2B5EF4-FFF2-40B4-BE49-F238E27FC236}">
                <a16:creationId xmlns:a16="http://schemas.microsoft.com/office/drawing/2014/main" id="{540CD6C5-2835-56FD-ABB7-F5E5FCB4278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79DDBD-E2B9-3E99-BCDE-E0D4E72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Telegram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916D1-4089-EEB2-41A0-3F79FC5D3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376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Core messaging</a:t>
            </a:r>
            <a:endParaRPr lang="en-GB" sz="280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Security &amp; privacy</a:t>
            </a:r>
            <a:endParaRPr lang="en-GB" sz="280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Channels and group chats</a:t>
            </a:r>
            <a:endParaRPr lang="en-GB" sz="2800" dirty="0">
              <a:solidFill>
                <a:schemeClr val="tx1"/>
              </a:solidFill>
              <a:cs typeface="Calibri Light"/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Bots and </a:t>
            </a:r>
            <a:r>
              <a:rPr lang="en-GB" sz="2800" err="1">
                <a:solidFill>
                  <a:schemeClr val="tx1"/>
                </a:solidFill>
              </a:rPr>
              <a:t>miniapps</a:t>
            </a:r>
            <a:endParaRPr lang="en-GB" sz="2800" err="1">
              <a:solidFill>
                <a:schemeClr val="tx1"/>
              </a:solidFill>
              <a:cs typeface="Calibri Light"/>
            </a:endParaRPr>
          </a:p>
          <a:p>
            <a:r>
              <a:rPr lang="en-GB" sz="2800" dirty="0">
                <a:solidFill>
                  <a:schemeClr val="tx1"/>
                </a:solidFill>
              </a:rPr>
              <a:t>Cross-platform accessibility</a:t>
            </a:r>
            <a:endParaRPr lang="en-GB" sz="2800" dirty="0">
              <a:solidFill>
                <a:schemeClr val="tx1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572964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090937-65B6-4E69-8A51-DC43F550C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42E70-B1B0-2024-A47F-59CAD830F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0" y="1059893"/>
            <a:ext cx="3462229" cy="4738211"/>
          </a:xfrm>
        </p:spPr>
        <p:txBody>
          <a:bodyPr>
            <a:normAutofit/>
          </a:bodyPr>
          <a:lstStyle/>
          <a:p>
            <a:r>
              <a:rPr lang="en-GB" dirty="0"/>
              <a:t>Telegram bot API </a:t>
            </a:r>
            <a:endParaRPr lang="en-GB" dirty="0">
              <a:cs typeface="Calibri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F8026-88C8-40AD-89D3-AB638002A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469CC-BC9E-AD77-BCBD-D93CF21D9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674" y="1059894"/>
            <a:ext cx="6349708" cy="471797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/>
              <a:t>RESTful API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Core bot functions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-command handlers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-message and callback queries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-notifications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Payment integration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Inline queries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Game API, development tools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Data security</a:t>
            </a:r>
            <a:endParaRPr lang="en-GB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87183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710C8-FBD8-11BB-D2B4-3557BEE3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FFFFFF"/>
                </a:solidFill>
              </a:rPr>
              <a:t>Opportunities in online gambling 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B17E7-D386-BE63-DFDF-13A28174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/>
              <a:t>Engagement: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-live betting and notifications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-personalized recommendations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-interactive game demos and simulations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Marketing features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-referral program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-loyalty program</a:t>
            </a:r>
            <a:endParaRPr lang="en-GB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98242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8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418D8-10A2-9A32-C79D-92B7176D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936711"/>
            <a:ext cx="2988265" cy="4984578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Promotion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DB72-3421-AFD6-C414-46F35F55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389" y="936711"/>
            <a:ext cx="6815992" cy="49845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dirty="0"/>
              <a:t>Telegram-specific promotion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-telegram channels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-cross-group promotions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User growth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-referral and affiliate marketing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-exclusive content and offers</a:t>
            </a:r>
            <a:endParaRPr lang="en-GB" sz="2800" dirty="0">
              <a:cs typeface="Calibri Light"/>
            </a:endParaRPr>
          </a:p>
          <a:p>
            <a:r>
              <a:rPr lang="en-GB" sz="2800" dirty="0"/>
              <a:t>Social media promotion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-social media campaigns</a:t>
            </a:r>
            <a:endParaRPr lang="en-GB" sz="2800" dirty="0">
              <a:cs typeface="Calibri Light"/>
            </a:endParaRPr>
          </a:p>
          <a:p>
            <a:pPr marL="0" indent="0">
              <a:buNone/>
            </a:pPr>
            <a:r>
              <a:rPr lang="en-GB" sz="2800" dirty="0"/>
              <a:t>-website integration</a:t>
            </a:r>
            <a:endParaRPr lang="en-GB" sz="28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3001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260C-01C4-CF7C-A670-F7127333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Sources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E8EB-1F8B-1D9A-6C1B-853AC4746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  <a:hlinkClick r:id="rId2"/>
              </a:rPr>
              <a:t>https://core.telegram.org/bots/features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3"/>
              </a:rPr>
              <a:t>https://core.telegram.org/bots</a:t>
            </a:r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  <a:hlinkClick r:id="rId4"/>
              </a:rPr>
              <a:t>https://core.telegram.org/api</a:t>
            </a:r>
          </a:p>
          <a:p>
            <a:r>
              <a:rPr lang="en-GB" dirty="0">
                <a:ea typeface="+mn-lt"/>
                <a:cs typeface="+mn-lt"/>
                <a:hlinkClick r:id="rId5"/>
              </a:rPr>
              <a:t>https://awisee.com/blog/online-casino-marketing-strategies/</a:t>
            </a:r>
            <a:endParaRPr lang="en-GB" dirty="0">
              <a:cs typeface="Calibri Light"/>
            </a:endParaRPr>
          </a:p>
          <a:p>
            <a:endParaRPr lang="en-GB" dirty="0">
              <a:cs typeface="Calibri Light"/>
            </a:endParaRPr>
          </a:p>
          <a:p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706007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Metropolitan</vt:lpstr>
      <vt:lpstr>TELEGRAM and BOT DEVELOPMENT for ONLINE GAMBLING</vt:lpstr>
      <vt:lpstr>Telegram overview </vt:lpstr>
      <vt:lpstr>Telegram bot API </vt:lpstr>
      <vt:lpstr>Opportunities in online gambling </vt:lpstr>
      <vt:lpstr>Promotion strategies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</cp:revision>
  <dcterms:created xsi:type="dcterms:W3CDTF">2024-10-31T11:02:53Z</dcterms:created>
  <dcterms:modified xsi:type="dcterms:W3CDTF">2024-11-01T12:43:23Z</dcterms:modified>
</cp:coreProperties>
</file>