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72" r:id="rId1"/>
  </p:sldMasterIdLst>
  <p:notesMasterIdLst>
    <p:notesMasterId r:id="rId10"/>
  </p:notesMasterIdLst>
  <p:sldIdLst>
    <p:sldId id="265" r:id="rId2"/>
    <p:sldId id="270" r:id="rId3"/>
    <p:sldId id="272" r:id="rId4"/>
    <p:sldId id="273" r:id="rId5"/>
    <p:sldId id="271" r:id="rId6"/>
    <p:sldId id="275" r:id="rId7"/>
    <p:sldId id="274" r:id="rId8"/>
    <p:sldId id="257" r:id="rId9"/>
  </p:sldIdLst>
  <p:sldSz cx="12192000" cy="6858000"/>
  <p:notesSz cx="6858000" cy="9144000"/>
  <p:embeddedFontLst>
    <p:embeddedFont>
      <p:font typeface="HY헤드라인M" panose="020B0600000101010101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E5"/>
    <a:srgbClr val="F38B00"/>
    <a:srgbClr val="BFE4FF"/>
    <a:srgbClr val="C5C5C5"/>
    <a:srgbClr val="2496ED"/>
    <a:srgbClr val="392D70"/>
    <a:srgbClr val="EF1C24"/>
    <a:srgbClr val="E2D3EF"/>
    <a:srgbClr val="F1C9C8"/>
    <a:srgbClr val="516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47270-D85F-691D-8EF6-D0D14812CFC4}"/>
              </a:ext>
            </a:extLst>
          </p:cNvPr>
          <p:cNvSpPr txBox="1"/>
          <p:nvPr userDrawn="1"/>
        </p:nvSpPr>
        <p:spPr>
          <a:xfrm>
            <a:off x="3999470" y="6557750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893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FCE8-6120-2CC0-97B0-224D31F0E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RTI</a:t>
            </a:r>
            <a:r>
              <a:rPr lang="ko-KR" altLang="en-US" dirty="0"/>
              <a:t> </a:t>
            </a:r>
            <a:r>
              <a:rPr lang="en-US" altLang="ko-KR" dirty="0"/>
              <a:t>DDS</a:t>
            </a:r>
            <a:r>
              <a:rPr lang="ko-KR" altLang="en-US" dirty="0"/>
              <a:t> </a:t>
            </a:r>
            <a:r>
              <a:rPr lang="en-US" altLang="ko-KR" dirty="0"/>
              <a:t>Pub/Sub with PostgreSQL based </a:t>
            </a:r>
            <a:r>
              <a:rPr lang="en-US" altLang="ko-KR" dirty="0" err="1"/>
              <a:t>Minikube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C8C29-89B5-128B-2FB6-A7452B261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437" y="4293096"/>
            <a:ext cx="8534400" cy="3600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b="0" dirty="0"/>
              <a:t>2023.06.02</a:t>
            </a:r>
            <a:endParaRPr lang="ko-KR" alt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821A-6CCB-C3C9-3CE2-77BACAC1D4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8800" y="4666096"/>
            <a:ext cx="8541674" cy="324718"/>
          </a:xfrm>
        </p:spPr>
        <p:txBody>
          <a:bodyPr/>
          <a:lstStyle/>
          <a:p>
            <a:r>
              <a:rPr lang="ko-KR" altLang="en-US" sz="1700" dirty="0"/>
              <a:t>김영현</a:t>
            </a:r>
            <a:r>
              <a:rPr lang="en-US" altLang="ko-KR" sz="1700" dirty="0"/>
              <a:t>(happykimyh9182@skuniv.ac.kr)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107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4D6-5648-41F5-9546-65F4C153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9868-9AD7-49EF-943F-14102ADE4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9068B0-066E-4465-9784-ED3BF0FB691A}"/>
              </a:ext>
            </a:extLst>
          </p:cNvPr>
          <p:cNvCxnSpPr>
            <a:cxnSpLocks/>
          </p:cNvCxnSpPr>
          <p:nvPr/>
        </p:nvCxnSpPr>
        <p:spPr>
          <a:xfrm flipV="1">
            <a:off x="2594566" y="2567032"/>
            <a:ext cx="0" cy="1147194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DABF4-3612-4FEA-8F92-51BD4657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59" y="2852934"/>
            <a:ext cx="1836576" cy="25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E5718E-50A2-4580-A600-202EF418B624}"/>
              </a:ext>
            </a:extLst>
          </p:cNvPr>
          <p:cNvSpPr/>
          <p:nvPr/>
        </p:nvSpPr>
        <p:spPr>
          <a:xfrm>
            <a:off x="1233183" y="2281806"/>
            <a:ext cx="4862818" cy="2894201"/>
          </a:xfrm>
          <a:prstGeom prst="roundRect">
            <a:avLst/>
          </a:prstGeom>
          <a:noFill/>
          <a:ln w="38100">
            <a:solidFill>
              <a:srgbClr val="326CE5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5E608B5-E9BA-4B34-AA39-0A8622CDA472}"/>
              </a:ext>
            </a:extLst>
          </p:cNvPr>
          <p:cNvSpPr/>
          <p:nvPr/>
        </p:nvSpPr>
        <p:spPr>
          <a:xfrm>
            <a:off x="8145713" y="2696495"/>
            <a:ext cx="2139268" cy="2608976"/>
          </a:xfrm>
          <a:prstGeom prst="can">
            <a:avLst>
              <a:gd name="adj" fmla="val 35526"/>
            </a:avLst>
          </a:prstGeom>
          <a:noFill/>
          <a:ln w="38100">
            <a:solidFill>
              <a:srgbClr val="2496ED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BB3A0-EFF3-4566-9CCE-3A4858C6576C}"/>
              </a:ext>
            </a:extLst>
          </p:cNvPr>
          <p:cNvCxnSpPr>
            <a:cxnSpLocks/>
          </p:cNvCxnSpPr>
          <p:nvPr/>
        </p:nvCxnSpPr>
        <p:spPr>
          <a:xfrm>
            <a:off x="1652631" y="2567031"/>
            <a:ext cx="4051883" cy="1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DF5220-E4D0-454C-89F8-8C06DE07425C}"/>
              </a:ext>
            </a:extLst>
          </p:cNvPr>
          <p:cNvCxnSpPr>
            <a:cxnSpLocks/>
          </p:cNvCxnSpPr>
          <p:nvPr/>
        </p:nvCxnSpPr>
        <p:spPr>
          <a:xfrm flipV="1">
            <a:off x="4848836" y="2567032"/>
            <a:ext cx="0" cy="1147194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58A6F7-8893-430C-BA9E-78FCEDDB4997}"/>
              </a:ext>
            </a:extLst>
          </p:cNvPr>
          <p:cNvSpPr/>
          <p:nvPr/>
        </p:nvSpPr>
        <p:spPr>
          <a:xfrm>
            <a:off x="1907020" y="2726073"/>
            <a:ext cx="3493867" cy="516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NodePort</a:t>
            </a:r>
            <a:r>
              <a:rPr lang="en-US" altLang="ko-KR" dirty="0">
                <a:solidFill>
                  <a:schemeClr val="tx1"/>
                </a:solidFill>
              </a:rPr>
              <a:t>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F31C1E9-D251-4CF0-ABEB-2B9B7FBA91CB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rot="16200000" flipH="1">
            <a:off x="5045563" y="900834"/>
            <a:ext cx="1719177" cy="4481121"/>
          </a:xfrm>
          <a:prstGeom prst="bentConnector4">
            <a:avLst>
              <a:gd name="adj1" fmla="val -13297"/>
              <a:gd name="adj2" fmla="val 77129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95E36B-C144-46DB-B110-24AF10B97CFC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3664592" y="2281806"/>
            <a:ext cx="0" cy="285225"/>
          </a:xfrm>
          <a:prstGeom prst="line">
            <a:avLst/>
          </a:prstGeom>
          <a:ln w="19050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0DFCAD-6CAB-4AF2-8FB1-EE431FB79291}"/>
              </a:ext>
            </a:extLst>
          </p:cNvPr>
          <p:cNvSpPr txBox="1"/>
          <p:nvPr/>
        </p:nvSpPr>
        <p:spPr>
          <a:xfrm>
            <a:off x="8826440" y="5313718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Volume</a:t>
            </a:r>
            <a:endParaRPr lang="ko-KR" alt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EF446D2-687C-4023-B5D6-D3E4138F1201}"/>
              </a:ext>
            </a:extLst>
          </p:cNvPr>
          <p:cNvSpPr/>
          <p:nvPr/>
        </p:nvSpPr>
        <p:spPr>
          <a:xfrm>
            <a:off x="609605" y="1317926"/>
            <a:ext cx="10530975" cy="4596313"/>
          </a:xfrm>
          <a:prstGeom prst="roundRect">
            <a:avLst>
              <a:gd name="adj" fmla="val 9815"/>
            </a:avLst>
          </a:prstGeom>
          <a:noFill/>
          <a:ln w="57150">
            <a:solidFill>
              <a:srgbClr val="F38B0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OCI] Oracle Cloud 인스턴스 셋팅 : 2-4. Ubuntu 20.04 xRDP 설정 및 원격 데스크탑 연결">
            <a:extLst>
              <a:ext uri="{FF2B5EF4-FFF2-40B4-BE49-F238E27FC236}">
                <a16:creationId xmlns:a16="http://schemas.microsoft.com/office/drawing/2014/main" id="{2108257B-1B88-4C0F-9CEE-F3B87CA2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72" y="896250"/>
            <a:ext cx="1609622" cy="13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ress and Media Resources - Docker">
            <a:extLst>
              <a:ext uri="{FF2B5EF4-FFF2-40B4-BE49-F238E27FC236}">
                <a16:creationId xmlns:a16="http://schemas.microsoft.com/office/drawing/2014/main" id="{26C6591B-42F1-4162-A5FD-AB0C2BAE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911" y="4747806"/>
            <a:ext cx="974345" cy="8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d1">
            <a:extLst>
              <a:ext uri="{FF2B5EF4-FFF2-40B4-BE49-F238E27FC236}">
                <a16:creationId xmlns:a16="http://schemas.microsoft.com/office/drawing/2014/main" id="{A46D1881-1B0B-46A1-B4A1-703A8506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7" y="3661319"/>
            <a:ext cx="1130161" cy="10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 descr="pod1">
            <a:extLst>
              <a:ext uri="{FF2B5EF4-FFF2-40B4-BE49-F238E27FC236}">
                <a16:creationId xmlns:a16="http://schemas.microsoft.com/office/drawing/2014/main" id="{6A34C095-7B37-447F-BAEF-4CBAC0B1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10" y="3668506"/>
            <a:ext cx="1118980" cy="108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B719FA2-D719-46FB-8964-EEEA0D064E59}"/>
              </a:ext>
            </a:extLst>
          </p:cNvPr>
          <p:cNvSpPr txBox="1"/>
          <p:nvPr/>
        </p:nvSpPr>
        <p:spPr>
          <a:xfrm>
            <a:off x="2130600" y="471526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Publisher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5FCDF0-D08E-4696-8782-AB6281EDF17E}"/>
              </a:ext>
            </a:extLst>
          </p:cNvPr>
          <p:cNvSpPr txBox="1"/>
          <p:nvPr/>
        </p:nvSpPr>
        <p:spPr>
          <a:xfrm>
            <a:off x="4373032" y="4706668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Subscriber</a:t>
            </a:r>
            <a:endParaRPr lang="ko-KR" altLang="en-US" sz="1400" dirty="0"/>
          </a:p>
        </p:txBody>
      </p:sp>
      <p:pic>
        <p:nvPicPr>
          <p:cNvPr id="68" name="Picture 14" descr="pod1">
            <a:extLst>
              <a:ext uri="{FF2B5EF4-FFF2-40B4-BE49-F238E27FC236}">
                <a16:creationId xmlns:a16="http://schemas.microsoft.com/office/drawing/2014/main" id="{64F41B2D-1FF6-4DC8-A34C-C3CADEDA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3" y="3661319"/>
            <a:ext cx="1130161" cy="10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pod1">
            <a:extLst>
              <a:ext uri="{FF2B5EF4-FFF2-40B4-BE49-F238E27FC236}">
                <a16:creationId xmlns:a16="http://schemas.microsoft.com/office/drawing/2014/main" id="{BFD8376E-C095-4A9F-9DA5-82F7193D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914" y="3659475"/>
            <a:ext cx="1130161" cy="10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4" descr="pod1">
            <a:extLst>
              <a:ext uri="{FF2B5EF4-FFF2-40B4-BE49-F238E27FC236}">
                <a16:creationId xmlns:a16="http://schemas.microsoft.com/office/drawing/2014/main" id="{CD981015-AB7A-4535-9369-F01066CC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25" y="3661319"/>
            <a:ext cx="1130161" cy="10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pod1">
            <a:extLst>
              <a:ext uri="{FF2B5EF4-FFF2-40B4-BE49-F238E27FC236}">
                <a16:creationId xmlns:a16="http://schemas.microsoft.com/office/drawing/2014/main" id="{B947C46F-5D7F-4443-AC49-229EFC43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51" y="3661319"/>
            <a:ext cx="1130161" cy="10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pod1">
            <a:extLst>
              <a:ext uri="{FF2B5EF4-FFF2-40B4-BE49-F238E27FC236}">
                <a16:creationId xmlns:a16="http://schemas.microsoft.com/office/drawing/2014/main" id="{5766C87B-2756-4CCC-8E42-4D6AABEC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22" y="3659475"/>
            <a:ext cx="1130161" cy="10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eft Brace 78">
            <a:extLst>
              <a:ext uri="{FF2B5EF4-FFF2-40B4-BE49-F238E27FC236}">
                <a16:creationId xmlns:a16="http://schemas.microsoft.com/office/drawing/2014/main" id="{F0D3D0F7-5FAA-49F3-81D1-8E80F38F2F22}"/>
              </a:ext>
            </a:extLst>
          </p:cNvPr>
          <p:cNvSpPr/>
          <p:nvPr/>
        </p:nvSpPr>
        <p:spPr>
          <a:xfrm rot="5400000">
            <a:off x="2390736" y="2917292"/>
            <a:ext cx="407660" cy="176329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1E43C420-CA36-436E-924D-08CAFB1E3869}"/>
              </a:ext>
            </a:extLst>
          </p:cNvPr>
          <p:cNvSpPr/>
          <p:nvPr/>
        </p:nvSpPr>
        <p:spPr>
          <a:xfrm rot="5400000">
            <a:off x="4645005" y="2917292"/>
            <a:ext cx="407660" cy="176329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1D1DC5-A85C-465B-B49A-F991AA0374B7}"/>
              </a:ext>
            </a:extLst>
          </p:cNvPr>
          <p:cNvSpPr txBox="1"/>
          <p:nvPr/>
        </p:nvSpPr>
        <p:spPr>
          <a:xfrm>
            <a:off x="1684607" y="3377023"/>
            <a:ext cx="938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ReplicaSet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D1DF03-B787-433F-8071-2AB51CDBAEA4}"/>
              </a:ext>
            </a:extLst>
          </p:cNvPr>
          <p:cNvSpPr txBox="1"/>
          <p:nvPr/>
        </p:nvSpPr>
        <p:spPr>
          <a:xfrm>
            <a:off x="3926435" y="3377023"/>
            <a:ext cx="938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ReplicaSet</a:t>
            </a:r>
            <a:endParaRPr lang="ko-KR" altLang="en-US" sz="1400" dirty="0"/>
          </a:p>
        </p:txBody>
      </p:sp>
      <p:pic>
        <p:nvPicPr>
          <p:cNvPr id="92" name="Picture 18" descr="minikube-logo-full - Oliver Radwell">
            <a:extLst>
              <a:ext uri="{FF2B5EF4-FFF2-40B4-BE49-F238E27FC236}">
                <a16:creationId xmlns:a16="http://schemas.microsoft.com/office/drawing/2014/main" id="{8B052FD0-0EBB-4B1A-8162-17958395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01" y="1749142"/>
            <a:ext cx="2012553" cy="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4649-9C01-4FC0-A9B5-2E2502A4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PoC (1/5)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331D-9652-4E12-AEA4-BC323D4F8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1F601E-5E5A-4909-880A-895FEEA5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dirty="0" err="1"/>
              <a:t>ReplicaSet</a:t>
            </a:r>
            <a:r>
              <a:rPr lang="en-US" altLang="ko-KR" dirty="0"/>
              <a:t> &amp; Deployment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EDC532-20E5-4967-9AA0-A8A7544F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29" y="2698828"/>
            <a:ext cx="2390342" cy="27547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FE8ACC1A-1B30-4D37-A756-3826FCB5085E}"/>
              </a:ext>
            </a:extLst>
          </p:cNvPr>
          <p:cNvGrpSpPr/>
          <p:nvPr/>
        </p:nvGrpSpPr>
        <p:grpSpPr>
          <a:xfrm>
            <a:off x="4676394" y="1730146"/>
            <a:ext cx="6140429" cy="2161759"/>
            <a:chOff x="1319170" y="3685182"/>
            <a:chExt cx="6140429" cy="2161759"/>
          </a:xfrm>
        </p:grpSpPr>
        <p:pic>
          <p:nvPicPr>
            <p:cNvPr id="17" name="Graphic 16" descr="Male profile with solid fill">
              <a:extLst>
                <a:ext uri="{FF2B5EF4-FFF2-40B4-BE49-F238E27FC236}">
                  <a16:creationId xmlns:a16="http://schemas.microsoft.com/office/drawing/2014/main" id="{2AEFD065-8EF1-4632-A6B9-1CFAA57F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9170" y="4297260"/>
              <a:ext cx="1030447" cy="103044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F7951A-1E0A-40F8-BDF7-6815E30B85B4}"/>
                </a:ext>
              </a:extLst>
            </p:cNvPr>
            <p:cNvSpPr txBox="1"/>
            <p:nvPr/>
          </p:nvSpPr>
          <p:spPr>
            <a:xfrm>
              <a:off x="2969703" y="4627818"/>
              <a:ext cx="1338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Deployment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5CA4CB-ED8B-4AA4-A36E-2EEEA69EE6BD}"/>
                </a:ext>
              </a:extLst>
            </p:cNvPr>
            <p:cNvSpPr txBox="1"/>
            <p:nvPr/>
          </p:nvSpPr>
          <p:spPr>
            <a:xfrm>
              <a:off x="4943890" y="4627818"/>
              <a:ext cx="1152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ReplicaSet</a:t>
              </a:r>
              <a:endParaRPr lang="ko-KR" alt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D64CFA-2E9C-4E43-8C9D-75E35645EE11}"/>
                </a:ext>
              </a:extLst>
            </p:cNvPr>
            <p:cNvCxnSpPr/>
            <p:nvPr/>
          </p:nvCxnSpPr>
          <p:spPr>
            <a:xfrm>
              <a:off x="2304875" y="4812484"/>
              <a:ext cx="455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DA5EFA-0600-4350-B95C-97DA698071C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387" y="4812484"/>
              <a:ext cx="419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Picture 14" descr="pod1">
              <a:extLst>
                <a:ext uri="{FF2B5EF4-FFF2-40B4-BE49-F238E27FC236}">
                  <a16:creationId xmlns:a16="http://schemas.microsoft.com/office/drawing/2014/main" id="{84317C7F-6561-44CD-9102-4D603F67D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989" y="3685182"/>
              <a:ext cx="652610" cy="63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 descr="pod1">
              <a:extLst>
                <a:ext uri="{FF2B5EF4-FFF2-40B4-BE49-F238E27FC236}">
                  <a16:creationId xmlns:a16="http://schemas.microsoft.com/office/drawing/2014/main" id="{23841E47-7EAB-401B-AE94-9724EF418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989" y="4446873"/>
              <a:ext cx="652610" cy="63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pod1">
              <a:extLst>
                <a:ext uri="{FF2B5EF4-FFF2-40B4-BE49-F238E27FC236}">
                  <a16:creationId xmlns:a16="http://schemas.microsoft.com/office/drawing/2014/main" id="{5CDD895B-5CB1-4E7A-B8BA-0D226288F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989" y="5212175"/>
              <a:ext cx="652610" cy="63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EB50B7-7047-44FD-AAD1-A91AA76402C3}"/>
                </a:ext>
              </a:extLst>
            </p:cNvPr>
            <p:cNvCxnSpPr>
              <a:cxnSpLocks/>
            </p:cNvCxnSpPr>
            <p:nvPr/>
          </p:nvCxnSpPr>
          <p:spPr>
            <a:xfrm>
              <a:off x="6233020" y="4812483"/>
              <a:ext cx="419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3EE8E65-9163-4454-B7F4-EAED59B12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020" y="4211273"/>
              <a:ext cx="467492" cy="60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8BDF03-F808-4B47-BF50-7BB9D340161A}"/>
                </a:ext>
              </a:extLst>
            </p:cNvPr>
            <p:cNvCxnSpPr>
              <a:cxnSpLocks/>
            </p:cNvCxnSpPr>
            <p:nvPr/>
          </p:nvCxnSpPr>
          <p:spPr>
            <a:xfrm>
              <a:off x="6233020" y="4812483"/>
              <a:ext cx="498467" cy="60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1A9B6ED-F4A7-4CCD-9595-FC2EC78DB540}"/>
              </a:ext>
            </a:extLst>
          </p:cNvPr>
          <p:cNvSpPr/>
          <p:nvPr/>
        </p:nvSpPr>
        <p:spPr>
          <a:xfrm>
            <a:off x="1610686" y="3373550"/>
            <a:ext cx="788565" cy="1582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709F808B-ED1E-40CB-99F1-672E69DD2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394" y="4216189"/>
            <a:ext cx="5877745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6E779B0-3BA2-4909-8530-5722E8CE886B}"/>
              </a:ext>
            </a:extLst>
          </p:cNvPr>
          <p:cNvSpPr txBox="1"/>
          <p:nvPr/>
        </p:nvSpPr>
        <p:spPr>
          <a:xfrm>
            <a:off x="6840855" y="5445085"/>
            <a:ext cx="15488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pub&amp;sub</a:t>
            </a:r>
            <a:r>
              <a:rPr lang="en-US" altLang="ko-KR" dirty="0"/>
              <a:t> pods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502224-5ECD-43D9-9EEB-2681A3610DE1}"/>
              </a:ext>
            </a:extLst>
          </p:cNvPr>
          <p:cNvSpPr txBox="1"/>
          <p:nvPr/>
        </p:nvSpPr>
        <p:spPr>
          <a:xfrm>
            <a:off x="1521088" y="5448774"/>
            <a:ext cx="20960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rti-deployment.yaml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5E72-16D5-47C4-829B-B1B4C303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PoC (2/5)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8BAB-CE13-4AC1-AD45-4AB79700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Docker Local Volume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462FF-5CC2-4DCB-885A-033B447E0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B359C-E081-43F7-8764-56BE28EA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83" y="3580541"/>
            <a:ext cx="4610483" cy="1582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93CA9A-F5F5-42FF-B769-BF9E1413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37" y="2272106"/>
            <a:ext cx="3153215" cy="619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8" descr="컨테이너 - 무료 수송개 아이콘">
            <a:extLst>
              <a:ext uri="{FF2B5EF4-FFF2-40B4-BE49-F238E27FC236}">
                <a16:creationId xmlns:a16="http://schemas.microsoft.com/office/drawing/2014/main" id="{04F270A9-F22F-4799-98E5-5C78A227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52" y="2712442"/>
            <a:ext cx="912999" cy="9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4A3F5-CC74-451C-9CBB-5C6D9AE36604}"/>
              </a:ext>
            </a:extLst>
          </p:cNvPr>
          <p:cNvSpPr txBox="1"/>
          <p:nvPr/>
        </p:nvSpPr>
        <p:spPr>
          <a:xfrm>
            <a:off x="6756858" y="3790867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volume</a:t>
            </a:r>
            <a:endParaRPr lang="ko-KR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C53E1C-562D-4592-813C-C361A2B8D4DF}"/>
              </a:ext>
            </a:extLst>
          </p:cNvPr>
          <p:cNvSpPr/>
          <p:nvPr/>
        </p:nvSpPr>
        <p:spPr>
          <a:xfrm>
            <a:off x="6291743" y="2272105"/>
            <a:ext cx="4610483" cy="20566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86580C35-1D63-44F8-961D-E0189CD49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1766" y="2825722"/>
            <a:ext cx="573248" cy="573248"/>
          </a:xfrm>
          <a:prstGeom prst="rect">
            <a:avLst/>
          </a:prstGeom>
        </p:spPr>
      </p:pic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E732698-3DC7-4EAA-9E92-9843880D2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942" y="3041622"/>
            <a:ext cx="573248" cy="573248"/>
          </a:xfrm>
          <a:prstGeom prst="rect">
            <a:avLst/>
          </a:prstGeom>
        </p:spPr>
      </p:pic>
      <p:pic>
        <p:nvPicPr>
          <p:cNvPr id="23" name="Graphic 22" descr="Paper outline">
            <a:extLst>
              <a:ext uri="{FF2B5EF4-FFF2-40B4-BE49-F238E27FC236}">
                <a16:creationId xmlns:a16="http://schemas.microsoft.com/office/drawing/2014/main" id="{62981180-9023-44EC-8869-AF15D6096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9879" y="3183955"/>
            <a:ext cx="573248" cy="57324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EE702-BF67-40CE-8408-324AEE05F6D5}"/>
              </a:ext>
            </a:extLst>
          </p:cNvPr>
          <p:cNvCxnSpPr>
            <a:cxnSpLocks/>
          </p:cNvCxnSpPr>
          <p:nvPr/>
        </p:nvCxnSpPr>
        <p:spPr>
          <a:xfrm flipV="1">
            <a:off x="8024419" y="3168941"/>
            <a:ext cx="1228975" cy="4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Cylinder with solid fill">
            <a:extLst>
              <a:ext uri="{FF2B5EF4-FFF2-40B4-BE49-F238E27FC236}">
                <a16:creationId xmlns:a16="http://schemas.microsoft.com/office/drawing/2014/main" id="{3863E979-573C-4EF0-9FF2-4DAEB91EF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4488" y="2422726"/>
            <a:ext cx="1607803" cy="1607803"/>
          </a:xfrm>
          <a:prstGeom prst="rect">
            <a:avLst/>
          </a:prstGeom>
        </p:spPr>
      </p:pic>
      <p:sp>
        <p:nvSpPr>
          <p:cNvPr id="3072" name="TextBox 3071">
            <a:extLst>
              <a:ext uri="{FF2B5EF4-FFF2-40B4-BE49-F238E27FC236}">
                <a16:creationId xmlns:a16="http://schemas.microsoft.com/office/drawing/2014/main" id="{6A001A12-61FF-4F63-83DF-83F9E9F1DE2E}"/>
              </a:ext>
            </a:extLst>
          </p:cNvPr>
          <p:cNvSpPr txBox="1"/>
          <p:nvPr/>
        </p:nvSpPr>
        <p:spPr>
          <a:xfrm>
            <a:off x="7985214" y="275192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sharing</a:t>
            </a:r>
            <a:endParaRPr lang="ko-KR" altLang="en-US" dirty="0"/>
          </a:p>
        </p:txBody>
      </p:sp>
      <p:sp>
        <p:nvSpPr>
          <p:cNvPr id="3073" name="Rectangle 3072">
            <a:extLst>
              <a:ext uri="{FF2B5EF4-FFF2-40B4-BE49-F238E27FC236}">
                <a16:creationId xmlns:a16="http://schemas.microsoft.com/office/drawing/2014/main" id="{8105FC0B-F454-459E-9C51-35077C55CDA4}"/>
              </a:ext>
            </a:extLst>
          </p:cNvPr>
          <p:cNvSpPr/>
          <p:nvPr/>
        </p:nvSpPr>
        <p:spPr>
          <a:xfrm>
            <a:off x="1644242" y="2712442"/>
            <a:ext cx="645952" cy="178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77" name="Connector: Elbow 3076">
            <a:extLst>
              <a:ext uri="{FF2B5EF4-FFF2-40B4-BE49-F238E27FC236}">
                <a16:creationId xmlns:a16="http://schemas.microsoft.com/office/drawing/2014/main" id="{83ABA40E-0596-4A49-82B7-51B2D97DDDC9}"/>
              </a:ext>
            </a:extLst>
          </p:cNvPr>
          <p:cNvCxnSpPr>
            <a:cxnSpLocks/>
            <a:stCxn id="3073" idx="3"/>
          </p:cNvCxnSpPr>
          <p:nvPr/>
        </p:nvCxnSpPr>
        <p:spPr>
          <a:xfrm>
            <a:off x="2290194" y="2801880"/>
            <a:ext cx="4525748" cy="1186500"/>
          </a:xfrm>
          <a:prstGeom prst="bentConnector3">
            <a:avLst>
              <a:gd name="adj1" fmla="val 815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2CA7A8A1-5C3A-4F11-9BC2-D440EE9EAC89}"/>
              </a:ext>
            </a:extLst>
          </p:cNvPr>
          <p:cNvCxnSpPr>
            <a:cxnSpLocks/>
          </p:cNvCxnSpPr>
          <p:nvPr/>
        </p:nvCxnSpPr>
        <p:spPr>
          <a:xfrm flipH="1">
            <a:off x="918984" y="2906149"/>
            <a:ext cx="725258" cy="6743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20EB64-E66A-4E3B-A779-47111B8ECB47}"/>
              </a:ext>
            </a:extLst>
          </p:cNvPr>
          <p:cNvCxnSpPr>
            <a:cxnSpLocks/>
          </p:cNvCxnSpPr>
          <p:nvPr/>
        </p:nvCxnSpPr>
        <p:spPr>
          <a:xfrm>
            <a:off x="2302166" y="2906149"/>
            <a:ext cx="3227300" cy="6743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10" descr="Press and Media Resources - Docker">
            <a:extLst>
              <a:ext uri="{FF2B5EF4-FFF2-40B4-BE49-F238E27FC236}">
                <a16:creationId xmlns:a16="http://schemas.microsoft.com/office/drawing/2014/main" id="{A6ED6F4E-BD36-42D4-89B7-34D3EA67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755" y="3988380"/>
            <a:ext cx="974345" cy="8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2">
            <a:extLst>
              <a:ext uri="{FF2B5EF4-FFF2-40B4-BE49-F238E27FC236}">
                <a16:creationId xmlns:a16="http://schemas.microsoft.com/office/drawing/2014/main" id="{6EB9CDF0-5ACE-4713-A53B-908FBF7C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01" y="3171309"/>
            <a:ext cx="471829" cy="4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2CFE1B6-AEE5-496B-8EAC-F0156758BD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2984" y="4503147"/>
            <a:ext cx="2842869" cy="1839503"/>
          </a:xfrm>
          <a:prstGeom prst="rect">
            <a:avLst/>
          </a:prstGeom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4FE68B5-7B06-4BE1-A434-BA610699CE58}"/>
              </a:ext>
            </a:extLst>
          </p:cNvPr>
          <p:cNvSpPr/>
          <p:nvPr/>
        </p:nvSpPr>
        <p:spPr>
          <a:xfrm>
            <a:off x="7389190" y="5629013"/>
            <a:ext cx="2056663" cy="3858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294A-0DBB-4A7B-ACF6-E473DC6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PoC (3/5)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0CAB-2198-451F-9E4A-D4F1194B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dirty="0" err="1"/>
              <a:t>Nodeport</a:t>
            </a:r>
            <a:r>
              <a:rPr lang="en-US" altLang="ko-KR" dirty="0"/>
              <a:t> Service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0245C-B238-41E4-8A19-5BAFD1C50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56E071-6FAF-4AB2-8086-A5EE5995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28" y="2702145"/>
            <a:ext cx="2183003" cy="2726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DB0FD8-3540-4115-8686-3BA17C3EAF88}"/>
              </a:ext>
            </a:extLst>
          </p:cNvPr>
          <p:cNvSpPr txBox="1"/>
          <p:nvPr/>
        </p:nvSpPr>
        <p:spPr>
          <a:xfrm>
            <a:off x="1655143" y="5422899"/>
            <a:ext cx="16205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rti-service.yaml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7EB15D-D8F1-44B4-AA48-B003E4E9B995}"/>
              </a:ext>
            </a:extLst>
          </p:cNvPr>
          <p:cNvSpPr/>
          <p:nvPr/>
        </p:nvSpPr>
        <p:spPr>
          <a:xfrm>
            <a:off x="1484851" y="3677886"/>
            <a:ext cx="1367406" cy="1978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7C2207-E653-451F-8105-2DA378989D85}"/>
              </a:ext>
            </a:extLst>
          </p:cNvPr>
          <p:cNvGrpSpPr/>
          <p:nvPr/>
        </p:nvGrpSpPr>
        <p:grpSpPr>
          <a:xfrm>
            <a:off x="4987885" y="803144"/>
            <a:ext cx="6594511" cy="2737285"/>
            <a:chOff x="4662931" y="1518596"/>
            <a:chExt cx="7102705" cy="31043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B3AA52-2563-4DE3-8104-4A757167233F}"/>
                </a:ext>
              </a:extLst>
            </p:cNvPr>
            <p:cNvSpPr/>
            <p:nvPr/>
          </p:nvSpPr>
          <p:spPr>
            <a:xfrm>
              <a:off x="4662931" y="1896802"/>
              <a:ext cx="5036191" cy="272619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FF00E-6E94-4673-9D42-61626C76155F}"/>
                </a:ext>
              </a:extLst>
            </p:cNvPr>
            <p:cNvSpPr txBox="1"/>
            <p:nvPr/>
          </p:nvSpPr>
          <p:spPr>
            <a:xfrm>
              <a:off x="9699122" y="2582190"/>
              <a:ext cx="331833" cy="150093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30032</a:t>
              </a:r>
              <a:endParaRPr lang="ko-KR" alt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C733DD-E954-44AE-9FD9-EA0653AC2F3A}"/>
                </a:ext>
              </a:extLst>
            </p:cNvPr>
            <p:cNvSpPr txBox="1"/>
            <p:nvPr/>
          </p:nvSpPr>
          <p:spPr>
            <a:xfrm>
              <a:off x="8902152" y="2861433"/>
              <a:ext cx="331833" cy="942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5432</a:t>
              </a:r>
              <a:endParaRPr lang="ko-KR" altLang="en-US" sz="12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F77B5D-BA27-4863-8A84-9EE8D52C3B76}"/>
                </a:ext>
              </a:extLst>
            </p:cNvPr>
            <p:cNvSpPr/>
            <p:nvPr/>
          </p:nvSpPr>
          <p:spPr>
            <a:xfrm>
              <a:off x="7356404" y="2623657"/>
              <a:ext cx="1545748" cy="14079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ClusterIP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9F4806-FA2F-4D37-A01B-97EBF745570D}"/>
                </a:ext>
              </a:extLst>
            </p:cNvPr>
            <p:cNvSpPr/>
            <p:nvPr/>
          </p:nvSpPr>
          <p:spPr>
            <a:xfrm>
              <a:off x="4930604" y="2623657"/>
              <a:ext cx="1159064" cy="14079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Pod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DA50A5-1C67-455F-B3E6-0C772C0289C2}"/>
                </a:ext>
              </a:extLst>
            </p:cNvPr>
            <p:cNvSpPr txBox="1"/>
            <p:nvPr/>
          </p:nvSpPr>
          <p:spPr>
            <a:xfrm>
              <a:off x="6089668" y="3070371"/>
              <a:ext cx="331833" cy="5235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32</a:t>
              </a:r>
              <a:endParaRPr lang="ko-KR" altLang="en-US" sz="1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454AA3-2173-4304-BA16-D13DA9002AB7}"/>
                </a:ext>
              </a:extLst>
            </p:cNvPr>
            <p:cNvSpPr txBox="1"/>
            <p:nvPr/>
          </p:nvSpPr>
          <p:spPr>
            <a:xfrm>
              <a:off x="9759577" y="2151902"/>
              <a:ext cx="1037027" cy="383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B050"/>
                  </a:solidFill>
                </a:rPr>
                <a:t>nodePort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F0101D-CC2C-4914-9E4D-B7044FBBA9E1}"/>
                </a:ext>
              </a:extLst>
            </p:cNvPr>
            <p:cNvSpPr txBox="1"/>
            <p:nvPr/>
          </p:nvSpPr>
          <p:spPr>
            <a:xfrm>
              <a:off x="8912005" y="2492100"/>
              <a:ext cx="577768" cy="383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B050"/>
                  </a:solidFill>
                </a:rPr>
                <a:t>Port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E3AE24-7367-4385-9C5A-D9416F80DD25}"/>
                </a:ext>
              </a:extLst>
            </p:cNvPr>
            <p:cNvSpPr txBox="1"/>
            <p:nvPr/>
          </p:nvSpPr>
          <p:spPr>
            <a:xfrm>
              <a:off x="6081263" y="2424040"/>
              <a:ext cx="753944" cy="663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B050"/>
                  </a:solidFill>
                </a:rPr>
                <a:t>Target</a:t>
              </a:r>
            </a:p>
            <a:p>
              <a:pPr algn="ctr"/>
              <a:r>
                <a:rPr lang="en-US" altLang="ko-KR" sz="1600" dirty="0">
                  <a:solidFill>
                    <a:srgbClr val="00B050"/>
                  </a:solidFill>
                </a:rPr>
                <a:t>Port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010F7B0-6748-4156-9F72-C42AEEF0019B}"/>
                </a:ext>
              </a:extLst>
            </p:cNvPr>
            <p:cNvCxnSpPr>
              <a:cxnSpLocks/>
              <a:stCxn id="35" idx="1"/>
              <a:endCxn id="38" idx="3"/>
            </p:cNvCxnSpPr>
            <p:nvPr/>
          </p:nvCxnSpPr>
          <p:spPr>
            <a:xfrm flipH="1">
              <a:off x="6421502" y="3327607"/>
              <a:ext cx="934903" cy="4556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33E53EF-6900-4550-8754-94E0A4AC7155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9233985" y="3332657"/>
              <a:ext cx="465136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805863-897A-4107-93AE-28208FACE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1093" y="3338485"/>
              <a:ext cx="776979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1A3B5-863E-4637-B050-8E0FFCF7CD62}"/>
                </a:ext>
              </a:extLst>
            </p:cNvPr>
            <p:cNvSpPr txBox="1"/>
            <p:nvPr/>
          </p:nvSpPr>
          <p:spPr>
            <a:xfrm>
              <a:off x="7327500" y="4019498"/>
              <a:ext cx="1373119" cy="314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10.104.237.128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3CD5F0-BE36-499A-8CE9-4559A93E966E}"/>
                </a:ext>
              </a:extLst>
            </p:cNvPr>
            <p:cNvSpPr txBox="1"/>
            <p:nvPr/>
          </p:nvSpPr>
          <p:spPr>
            <a:xfrm>
              <a:off x="8319238" y="1518596"/>
              <a:ext cx="1440338" cy="383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192.168.49.2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A2384C-B02C-41DB-812D-42319D382804}"/>
                </a:ext>
              </a:extLst>
            </p:cNvPr>
            <p:cNvSpPr txBox="1"/>
            <p:nvPr/>
          </p:nvSpPr>
          <p:spPr>
            <a:xfrm>
              <a:off x="4859276" y="4019498"/>
              <a:ext cx="1063695" cy="314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10.244.1.91</a:t>
              </a:r>
            </a:p>
          </p:txBody>
        </p:sp>
        <p:pic>
          <p:nvPicPr>
            <p:cNvPr id="58" name="Graphic 57" descr="Cloud outline">
              <a:extLst>
                <a:ext uri="{FF2B5EF4-FFF2-40B4-BE49-F238E27FC236}">
                  <a16:creationId xmlns:a16="http://schemas.microsoft.com/office/drawing/2014/main" id="{00A3EBB9-620D-494F-807F-F468295DB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51236" y="2832503"/>
              <a:ext cx="914400" cy="914400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FF4D1011-75DA-4E21-9EA3-5AF948E36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85" y="3892953"/>
            <a:ext cx="4944131" cy="21284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D4F4F0B-BFA4-46BD-A70A-AB5DD22CF9F8}"/>
              </a:ext>
            </a:extLst>
          </p:cNvPr>
          <p:cNvSpPr/>
          <p:nvPr/>
        </p:nvSpPr>
        <p:spPr>
          <a:xfrm>
            <a:off x="6466585" y="4932726"/>
            <a:ext cx="2765298" cy="7634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09BF3A-2AF9-45F8-B78F-F6AC26A5521A}"/>
              </a:ext>
            </a:extLst>
          </p:cNvPr>
          <p:cNvSpPr txBox="1"/>
          <p:nvPr/>
        </p:nvSpPr>
        <p:spPr>
          <a:xfrm>
            <a:off x="6226823" y="5999282"/>
            <a:ext cx="2466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Pub/Sub &amp; Service ports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3BD4-9664-474E-A173-A01322D3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PoC (4/5)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E0E9-FDB7-4051-9CAA-DF1C7FBC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 Forwarding to Database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1F062-D8E6-4179-A5D5-39F344940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E61658-4218-4AFF-B928-750686AE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686" y="3256613"/>
            <a:ext cx="3279719" cy="212217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B6FABF5-4755-411D-8BC8-23FAC85FE084}"/>
              </a:ext>
            </a:extLst>
          </p:cNvPr>
          <p:cNvGrpSpPr/>
          <p:nvPr/>
        </p:nvGrpSpPr>
        <p:grpSpPr>
          <a:xfrm>
            <a:off x="894473" y="2033975"/>
            <a:ext cx="6594511" cy="2795637"/>
            <a:chOff x="4662931" y="1518596"/>
            <a:chExt cx="7102705" cy="31705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98EABC-D710-477B-A334-B5E1E679E169}"/>
                </a:ext>
              </a:extLst>
            </p:cNvPr>
            <p:cNvSpPr/>
            <p:nvPr/>
          </p:nvSpPr>
          <p:spPr>
            <a:xfrm>
              <a:off x="4662931" y="1896802"/>
              <a:ext cx="5036191" cy="272619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202D7C-CF05-4A37-84F1-1F9E2DB3A8A2}"/>
                </a:ext>
              </a:extLst>
            </p:cNvPr>
            <p:cNvSpPr txBox="1"/>
            <p:nvPr/>
          </p:nvSpPr>
          <p:spPr>
            <a:xfrm>
              <a:off x="9699122" y="2582190"/>
              <a:ext cx="331833" cy="150093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30032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9FB864-A7FD-449A-96B6-40D122B552AB}"/>
                </a:ext>
              </a:extLst>
            </p:cNvPr>
            <p:cNvSpPr txBox="1"/>
            <p:nvPr/>
          </p:nvSpPr>
          <p:spPr>
            <a:xfrm>
              <a:off x="8902152" y="2861433"/>
              <a:ext cx="331833" cy="942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5432</a:t>
              </a:r>
              <a:endParaRPr lang="ko-KR" altLang="en-US" sz="1200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1EAF4B-F7E8-4332-ADEE-CA124F26A35D}"/>
                </a:ext>
              </a:extLst>
            </p:cNvPr>
            <p:cNvSpPr/>
            <p:nvPr/>
          </p:nvSpPr>
          <p:spPr>
            <a:xfrm>
              <a:off x="7356404" y="2623657"/>
              <a:ext cx="1545748" cy="14079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ClusterIP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5A6512-7258-43E0-86D1-DE8058DE4218}"/>
                </a:ext>
              </a:extLst>
            </p:cNvPr>
            <p:cNvSpPr/>
            <p:nvPr/>
          </p:nvSpPr>
          <p:spPr>
            <a:xfrm>
              <a:off x="4930604" y="2623657"/>
              <a:ext cx="1159064" cy="14079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Pod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72EC95-F3A9-40A3-81CC-1855BA97CBB7}"/>
                </a:ext>
              </a:extLst>
            </p:cNvPr>
            <p:cNvSpPr txBox="1"/>
            <p:nvPr/>
          </p:nvSpPr>
          <p:spPr>
            <a:xfrm>
              <a:off x="6089668" y="3070371"/>
              <a:ext cx="331833" cy="5235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32</a:t>
              </a:r>
              <a:endParaRPr lang="ko-KR" altLang="en-US" sz="1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C8F08-2466-4F30-8108-EBB580688811}"/>
                </a:ext>
              </a:extLst>
            </p:cNvPr>
            <p:cNvSpPr txBox="1"/>
            <p:nvPr/>
          </p:nvSpPr>
          <p:spPr>
            <a:xfrm>
              <a:off x="9759577" y="2151902"/>
              <a:ext cx="1037027" cy="383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B050"/>
                  </a:solidFill>
                </a:rPr>
                <a:t>nodePort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A85E15-CA97-4B3D-9062-B70A76907AD6}"/>
                </a:ext>
              </a:extLst>
            </p:cNvPr>
            <p:cNvSpPr txBox="1"/>
            <p:nvPr/>
          </p:nvSpPr>
          <p:spPr>
            <a:xfrm>
              <a:off x="8912005" y="2492100"/>
              <a:ext cx="577768" cy="383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B050"/>
                  </a:solidFill>
                </a:rPr>
                <a:t>Port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420925-7DC2-48E5-A09C-99E427D299F1}"/>
                </a:ext>
              </a:extLst>
            </p:cNvPr>
            <p:cNvSpPr txBox="1"/>
            <p:nvPr/>
          </p:nvSpPr>
          <p:spPr>
            <a:xfrm>
              <a:off x="6081263" y="2424040"/>
              <a:ext cx="753944" cy="663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B050"/>
                  </a:solidFill>
                </a:rPr>
                <a:t>Target</a:t>
              </a:r>
            </a:p>
            <a:p>
              <a:pPr algn="ctr"/>
              <a:r>
                <a:rPr lang="en-US" altLang="ko-KR" sz="1600" dirty="0">
                  <a:solidFill>
                    <a:srgbClr val="00B050"/>
                  </a:solidFill>
                </a:rPr>
                <a:t>Port</a:t>
              </a:r>
              <a:endParaRPr lang="ko-KR" alt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3787160-98DA-4C71-BC26-A3F42DAB7960}"/>
                </a:ext>
              </a:extLst>
            </p:cNvPr>
            <p:cNvCxnSpPr>
              <a:cxnSpLocks/>
              <a:stCxn id="28" idx="1"/>
              <a:endCxn id="30" idx="3"/>
            </p:cNvCxnSpPr>
            <p:nvPr/>
          </p:nvCxnSpPr>
          <p:spPr>
            <a:xfrm flipH="1">
              <a:off x="6421502" y="3327607"/>
              <a:ext cx="934903" cy="4556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75DF0A0-7A80-491D-9B12-AFD937FA936C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>
              <a:off x="9233985" y="3332657"/>
              <a:ext cx="465136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1EDDD1-131D-490B-BE32-42153CD95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1093" y="3338485"/>
              <a:ext cx="776979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5719D1-149C-4E5C-B8AF-E95352BDD6D1}"/>
                </a:ext>
              </a:extLst>
            </p:cNvPr>
            <p:cNvSpPr txBox="1"/>
            <p:nvPr/>
          </p:nvSpPr>
          <p:spPr>
            <a:xfrm>
              <a:off x="7327500" y="4019498"/>
              <a:ext cx="1373119" cy="314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10.104.237.128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72297-6E19-4AE0-813E-B9D701EACBC0}"/>
                </a:ext>
              </a:extLst>
            </p:cNvPr>
            <p:cNvSpPr txBox="1"/>
            <p:nvPr/>
          </p:nvSpPr>
          <p:spPr>
            <a:xfrm>
              <a:off x="8319238" y="1518596"/>
              <a:ext cx="1440338" cy="383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192.168.49.2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37E9D1-E6AA-4036-A90D-DC2F02346927}"/>
                </a:ext>
              </a:extLst>
            </p:cNvPr>
            <p:cNvSpPr txBox="1"/>
            <p:nvPr/>
          </p:nvSpPr>
          <p:spPr>
            <a:xfrm>
              <a:off x="4859276" y="4019498"/>
              <a:ext cx="1063695" cy="314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10.244.1.91</a:t>
              </a:r>
            </a:p>
          </p:txBody>
        </p:sp>
        <p:pic>
          <p:nvPicPr>
            <p:cNvPr id="40" name="Graphic 39" descr="Cloud outline">
              <a:extLst>
                <a:ext uri="{FF2B5EF4-FFF2-40B4-BE49-F238E27FC236}">
                  <a16:creationId xmlns:a16="http://schemas.microsoft.com/office/drawing/2014/main" id="{1DD8D23D-E8A1-41BB-866E-FC29C1247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51236" y="2832503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2AD94D-49D0-4AF0-A002-E4489B11400B}"/>
                </a:ext>
              </a:extLst>
            </p:cNvPr>
            <p:cNvSpPr txBox="1"/>
            <p:nvPr/>
          </p:nvSpPr>
          <p:spPr>
            <a:xfrm>
              <a:off x="9883357" y="4305213"/>
              <a:ext cx="1613077" cy="3839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30032-&gt;5432</a:t>
              </a:r>
              <a:endParaRPr lang="ko-KR" altLang="en-US" sz="1600" b="1" dirty="0"/>
            </a:p>
          </p:txBody>
        </p:sp>
      </p:grpSp>
      <p:pic>
        <p:nvPicPr>
          <p:cNvPr id="41" name="Picture 12">
            <a:extLst>
              <a:ext uri="{FF2B5EF4-FFF2-40B4-BE49-F238E27FC236}">
                <a16:creationId xmlns:a16="http://schemas.microsoft.com/office/drawing/2014/main" id="{54F648B5-0176-408E-923F-3F7C4533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85" y="2632412"/>
            <a:ext cx="1331160" cy="188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5F6644-1AD8-4BA8-B90A-C99CCC200F9D}"/>
              </a:ext>
            </a:extLst>
          </p:cNvPr>
          <p:cNvCxnSpPr/>
          <p:nvPr/>
        </p:nvCxnSpPr>
        <p:spPr>
          <a:xfrm>
            <a:off x="6316910" y="3863909"/>
            <a:ext cx="0" cy="62714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A313403-FFCE-421C-9D21-1D554CC8DF93}"/>
              </a:ext>
            </a:extLst>
          </p:cNvPr>
          <p:cNvSpPr/>
          <p:nvPr/>
        </p:nvSpPr>
        <p:spPr>
          <a:xfrm>
            <a:off x="9265483" y="4295232"/>
            <a:ext cx="1086532" cy="220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917316-CA5A-4CA3-B001-4358478E4364}"/>
              </a:ext>
            </a:extLst>
          </p:cNvPr>
          <p:cNvCxnSpPr>
            <a:stCxn id="43" idx="3"/>
          </p:cNvCxnSpPr>
          <p:nvPr/>
        </p:nvCxnSpPr>
        <p:spPr>
          <a:xfrm flipV="1">
            <a:off x="7239043" y="4404220"/>
            <a:ext cx="2026440" cy="256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B4E726E-68B5-4356-A64E-9C160611D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01" y="5660709"/>
            <a:ext cx="10564699" cy="1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EABE9E3-8FEB-4DD7-B106-8BCED7E92D1F}"/>
              </a:ext>
            </a:extLst>
          </p:cNvPr>
          <p:cNvSpPr/>
          <p:nvPr/>
        </p:nvSpPr>
        <p:spPr>
          <a:xfrm>
            <a:off x="3569539" y="5636456"/>
            <a:ext cx="1086532" cy="220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07CB02-1AC2-46F1-B741-CB7967846CCE}"/>
              </a:ext>
            </a:extLst>
          </p:cNvPr>
          <p:cNvSpPr/>
          <p:nvPr/>
        </p:nvSpPr>
        <p:spPr>
          <a:xfrm>
            <a:off x="1595234" y="5304556"/>
            <a:ext cx="9120304" cy="720000"/>
          </a:xfrm>
          <a:prstGeom prst="rect">
            <a:avLst/>
          </a:prstGeom>
          <a:solidFill>
            <a:srgbClr val="F38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Vmware</a:t>
            </a:r>
            <a:r>
              <a:rPr lang="en-US" altLang="ko-KR" dirty="0">
                <a:solidFill>
                  <a:schemeClr val="tx1"/>
                </a:solidFill>
              </a:rPr>
              <a:t> (Ubuntu)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D38679-ED63-4ED1-BC5C-2AB966911E7D}"/>
              </a:ext>
            </a:extLst>
          </p:cNvPr>
          <p:cNvSpPr/>
          <p:nvPr/>
        </p:nvSpPr>
        <p:spPr>
          <a:xfrm>
            <a:off x="1375794" y="2818702"/>
            <a:ext cx="5861576" cy="26963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C3CE-3AAE-49DC-80E8-04950BCD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PoC (5/5)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99ED-3AED-4D98-96EA-8D4092E07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6A943-7C32-4D5D-8AB5-29CEAE143B2A}"/>
              </a:ext>
            </a:extLst>
          </p:cNvPr>
          <p:cNvSpPr/>
          <p:nvPr/>
        </p:nvSpPr>
        <p:spPr>
          <a:xfrm>
            <a:off x="8185214" y="4584555"/>
            <a:ext cx="25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Docker Engine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A9934-9E02-4BFE-8F10-C5B7FF50E462}"/>
              </a:ext>
            </a:extLst>
          </p:cNvPr>
          <p:cNvSpPr/>
          <p:nvPr/>
        </p:nvSpPr>
        <p:spPr>
          <a:xfrm>
            <a:off x="1587752" y="3066596"/>
            <a:ext cx="2520000" cy="825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Pod 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(Publisher)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10.244.1.91:32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DF1D1-68A9-4430-9A9D-52413F249AA4}"/>
              </a:ext>
            </a:extLst>
          </p:cNvPr>
          <p:cNvSpPr/>
          <p:nvPr/>
        </p:nvSpPr>
        <p:spPr>
          <a:xfrm>
            <a:off x="4480080" y="3066596"/>
            <a:ext cx="2520000" cy="825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Pod 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(Subscriber)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10.244.1.92:32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8BF5F-A0B6-406D-AB26-EFCAD9B180D7}"/>
              </a:ext>
            </a:extLst>
          </p:cNvPr>
          <p:cNvCxnSpPr>
            <a:cxnSpLocks/>
          </p:cNvCxnSpPr>
          <p:nvPr/>
        </p:nvCxnSpPr>
        <p:spPr>
          <a:xfrm>
            <a:off x="3877157" y="3542894"/>
            <a:ext cx="956345" cy="0"/>
          </a:xfrm>
          <a:prstGeom prst="straightConnector1">
            <a:avLst/>
          </a:prstGeom>
          <a:ln w="38100" cap="rnd">
            <a:solidFill>
              <a:srgbClr val="326CE5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7BC9B3-9786-4A2F-B9FA-BE7C38502C34}"/>
              </a:ext>
            </a:extLst>
          </p:cNvPr>
          <p:cNvSpPr/>
          <p:nvPr/>
        </p:nvSpPr>
        <p:spPr>
          <a:xfrm>
            <a:off x="8185214" y="3542894"/>
            <a:ext cx="2520000" cy="104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(PostgreSQL)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172.17.0.2:5432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5DFE-DE58-480B-B7A2-0A55A2F0142F}"/>
              </a:ext>
            </a:extLst>
          </p:cNvPr>
          <p:cNvSpPr/>
          <p:nvPr/>
        </p:nvSpPr>
        <p:spPr>
          <a:xfrm>
            <a:off x="1595234" y="4584555"/>
            <a:ext cx="54048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NodePort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192.168.49.2:30032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B0A94-79A1-4A14-BB60-91440FAB803B}"/>
              </a:ext>
            </a:extLst>
          </p:cNvPr>
          <p:cNvSpPr/>
          <p:nvPr/>
        </p:nvSpPr>
        <p:spPr>
          <a:xfrm>
            <a:off x="1595234" y="3864554"/>
            <a:ext cx="5404846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Cluster IP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: 10.104.237.128:5432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D31354-0C8B-4D48-A1F7-EFE13940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22" y="1367983"/>
            <a:ext cx="4544059" cy="523948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EE75A9-D05D-4C4F-869C-15A2FACF6F02}"/>
              </a:ext>
            </a:extLst>
          </p:cNvPr>
          <p:cNvSpPr txBox="1"/>
          <p:nvPr/>
        </p:nvSpPr>
        <p:spPr>
          <a:xfrm>
            <a:off x="1664357" y="5201774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Minikube</a:t>
            </a:r>
            <a:endParaRPr lang="ko-KR" alt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D43ACC-35E4-46D4-A585-F507CA3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79" y="477463"/>
            <a:ext cx="1676221" cy="220407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55F906-1BCA-4E2D-B630-9867E68C9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154" y="1453995"/>
            <a:ext cx="1735195" cy="1115968"/>
          </a:xfrm>
          <a:prstGeom prst="rect">
            <a:avLst/>
          </a:prstGeom>
          <a:ln w="19050">
            <a:solidFill>
              <a:srgbClr val="326CE5"/>
            </a:solidFill>
          </a:ln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EBAB77-2E33-4A54-AB9A-18C2B050F378}"/>
              </a:ext>
            </a:extLst>
          </p:cNvPr>
          <p:cNvCxnSpPr>
            <a:cxnSpLocks/>
            <a:stCxn id="53" idx="0"/>
            <a:endCxn id="10" idx="3"/>
          </p:cNvCxnSpPr>
          <p:nvPr/>
        </p:nvCxnSpPr>
        <p:spPr>
          <a:xfrm rot="5400000" flipH="1" flipV="1">
            <a:off x="9848287" y="4743624"/>
            <a:ext cx="1536827" cy="177028"/>
          </a:xfrm>
          <a:prstGeom prst="bentConnector4">
            <a:avLst>
              <a:gd name="adj1" fmla="val 33055"/>
              <a:gd name="adj2" fmla="val 229132"/>
            </a:avLst>
          </a:prstGeom>
          <a:ln w="38100">
            <a:solidFill>
              <a:srgbClr val="326CE5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6432E0E-08B8-4466-83E3-8D34224E9C5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00080" y="3479145"/>
            <a:ext cx="358420" cy="2146093"/>
          </a:xfrm>
          <a:prstGeom prst="bentConnector2">
            <a:avLst/>
          </a:prstGeom>
          <a:ln w="38100">
            <a:solidFill>
              <a:srgbClr val="326CE5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6C0B928-D58E-4111-B251-BA769BB3EC49}"/>
              </a:ext>
            </a:extLst>
          </p:cNvPr>
          <p:cNvSpPr txBox="1"/>
          <p:nvPr/>
        </p:nvSpPr>
        <p:spPr>
          <a:xfrm>
            <a:off x="7155809" y="5600551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192.168.136.128:30032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55A19-A925-40F2-B0F5-E48303E147E2}"/>
              </a:ext>
            </a:extLst>
          </p:cNvPr>
          <p:cNvSpPr txBox="1"/>
          <p:nvPr/>
        </p:nvSpPr>
        <p:spPr>
          <a:xfrm>
            <a:off x="9571834" y="5600551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0.0.0.0:30032-&gt;5432</a:t>
            </a:r>
            <a:endParaRPr lang="ko-KR" altLang="en-US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62C9AA-BC24-46BE-8AE0-0FA329105375}"/>
              </a:ext>
            </a:extLst>
          </p:cNvPr>
          <p:cNvCxnSpPr>
            <a:cxnSpLocks/>
          </p:cNvCxnSpPr>
          <p:nvPr/>
        </p:nvCxnSpPr>
        <p:spPr>
          <a:xfrm>
            <a:off x="1980154" y="2583348"/>
            <a:ext cx="2344197" cy="948340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5D1A14-C7D7-4CCF-95C2-141FBE591195}"/>
              </a:ext>
            </a:extLst>
          </p:cNvPr>
          <p:cNvCxnSpPr>
            <a:cxnSpLocks/>
          </p:cNvCxnSpPr>
          <p:nvPr/>
        </p:nvCxnSpPr>
        <p:spPr>
          <a:xfrm flipH="1">
            <a:off x="4324352" y="2701619"/>
            <a:ext cx="2049148" cy="830069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80561F03-D385-41EF-926E-E3B79A6D45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53"/>
          <a:stretch/>
        </p:blipFill>
        <p:spPr>
          <a:xfrm>
            <a:off x="7820247" y="2218132"/>
            <a:ext cx="3832811" cy="72000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3B3B1C-52C7-4A52-94A4-8CFFE864BC88}"/>
              </a:ext>
            </a:extLst>
          </p:cNvPr>
          <p:cNvCxnSpPr>
            <a:cxnSpLocks/>
          </p:cNvCxnSpPr>
          <p:nvPr/>
        </p:nvCxnSpPr>
        <p:spPr>
          <a:xfrm>
            <a:off x="7820247" y="2969138"/>
            <a:ext cx="386033" cy="556823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652D02-DD70-4191-9CD8-B8F665292026}"/>
              </a:ext>
            </a:extLst>
          </p:cNvPr>
          <p:cNvCxnSpPr>
            <a:cxnSpLocks/>
          </p:cNvCxnSpPr>
          <p:nvPr/>
        </p:nvCxnSpPr>
        <p:spPr>
          <a:xfrm flipH="1">
            <a:off x="10705214" y="2950965"/>
            <a:ext cx="947844" cy="591928"/>
          </a:xfrm>
          <a:prstGeom prst="line">
            <a:avLst/>
          </a:prstGeom>
          <a:ln w="28575">
            <a:solidFill>
              <a:srgbClr val="326CE5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2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81660</TotalTime>
  <Words>165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HY헤드라인M</vt:lpstr>
      <vt:lpstr>PIN Lab. Template 2017</vt:lpstr>
      <vt:lpstr>RTI DDS Pub/Sub with PostgreSQL based Minikube</vt:lpstr>
      <vt:lpstr>Architecture</vt:lpstr>
      <vt:lpstr>PoC (1/5)</vt:lpstr>
      <vt:lpstr>PoC (2/5)</vt:lpstr>
      <vt:lpstr>PoC (3/5)</vt:lpstr>
      <vt:lpstr>PoC (4/5)</vt:lpstr>
      <vt:lpstr>PoC (5/5)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영현 김</cp:lastModifiedBy>
  <cp:revision>1806</cp:revision>
  <dcterms:created xsi:type="dcterms:W3CDTF">2014-09-12T18:39:10Z</dcterms:created>
  <dcterms:modified xsi:type="dcterms:W3CDTF">2023-06-15T06:55:12Z</dcterms:modified>
</cp:coreProperties>
</file>