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2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30312F1-DA52-4CA7-8E49-6961219022E4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lbright7@gatech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iling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04000" y="208080"/>
            <a:ext cx="702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Risk Factor Categorization from SEC Filings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Richard Albright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CSE-6748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Summer 2021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  <a:hlinkClick r:id="rId2"/>
              </a:rPr>
              <a:t>ralbright7@gatech.edu</a:t>
            </a:r>
            <a:endParaRPr lang="en-US" sz="2600" b="0" strike="noStrike" spc="-1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GTID: 903548616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The Approach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000" y="1440000"/>
            <a:ext cx="9000000" cy="3960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Optimally we’d like somewhere between 50 and 100 risk categories that can be reduced to a broader set of topics.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Optimally run the LDA algorithm over a range of K topics and use the elbow method on the model’s Log Perplexity.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Hand the results of this model off to subject matter experts to tag a random sample of risk disclosures using the preset risk factor categories.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Run the LDA algorithm over each tagged category to generate a vector for that category.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Run the </a:t>
            </a:r>
            <a:r>
              <a:rPr lang="en-US" sz="2600" b="0" strike="noStrike" spc="-1" dirty="0" err="1">
                <a:latin typeface="Arial"/>
              </a:rPr>
              <a:t>Fasttext</a:t>
            </a:r>
            <a:r>
              <a:rPr lang="en-US" sz="2600" b="0" strike="noStrike" spc="-1" dirty="0">
                <a:latin typeface="Arial"/>
              </a:rPr>
              <a:t> algorithm on the category word vectors and the risk factor text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latin typeface="Arial"/>
              </a:rPr>
              <a:t>Use cosine similarity to determine which risk factor category the risk factor text is then assigned.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What can we do with the results?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We can create a risk profile based on the broader risk categories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Use page rank algorithm on those risk profiles to recommend companies with similar risk factors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We can weight the graph using each company’s Sharpe Ratio (measure of a company’s risk based on stock volatility)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Return the top X results to a client researching a particular company.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Does the risk profile match insider activity (SEC Form 4 Disclosures)?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Given enough time can we create an insider activity profile for each company as well and combine the 2 models?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Whats been done?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0000" y="1440000"/>
            <a:ext cx="9000000" cy="381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770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external </a:t>
            </a:r>
            <a:r>
              <a:rPr lang="en-US" sz="2600" b="0" strike="noStrike" spc="-1" dirty="0" err="1">
                <a:latin typeface="Arial"/>
              </a:rPr>
              <a:t>api</a:t>
            </a:r>
            <a:r>
              <a:rPr lang="en-US" sz="2600" b="0" strike="noStrike" spc="-1" dirty="0">
                <a:latin typeface="Arial"/>
              </a:rPr>
              <a:t> has been tested and modified to make it easier for a client to use.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</a:t>
            </a:r>
            <a:r>
              <a:rPr lang="en-US" sz="2600" b="0" strike="noStrike" spc="-1" dirty="0" err="1">
                <a:latin typeface="Arial"/>
              </a:rPr>
              <a:t>api</a:t>
            </a:r>
            <a:r>
              <a:rPr lang="en-US" sz="2600" b="0" strike="noStrike" spc="-1" dirty="0">
                <a:latin typeface="Arial"/>
              </a:rPr>
              <a:t> returns a filing in json format to make it easier for clients to process.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text returned is in raw format and must be preprocessed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All filings have been preprocessed using the Spark-NLP library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Text has been split into sentences.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Dates have been normalized  into a consistent format.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Sentences were then tokenized into words, normalized, lemmatized, then had their stop words removed.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Tokenized words were then used to form 2 and 3 word N-grams. 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Certain N-grams were removed based on part of speech tagging.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Whats been done (continued)?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0000" y="1440000"/>
            <a:ext cx="9114540" cy="3960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Overruled by management on finding the optimal number of topics.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An 80 topic LDA model was constructed as a first pass and handed off to the analysts (subject matter experts) to help them with category definitions.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1/3 of risk disclosure topics were financial in nature.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The initial results are in the hands of analysts to create the  final risk factor categories and to tag a sample set with the categories they are developing.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latin typeface="Arial"/>
              </a:rPr>
              <a:t>Fasttext</a:t>
            </a:r>
            <a:r>
              <a:rPr lang="en-US" sz="1200" b="0" strike="noStrike" spc="-1" dirty="0">
                <a:latin typeface="Arial"/>
              </a:rPr>
              <a:t> algorithm using cosine similarity to match to the LDA vectors was tested on a small sample from the initial cluster to verify the approach.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Working on company insider activity profiling while waiting for subject matter experts.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Insider Activity “Events” are broken into 5 categories – buybacks, management changes, positive events, negative events, research commentary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A profile is created over a lookback period based on counts of events in each category.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Tested Jaccard </a:t>
            </a:r>
            <a:r>
              <a:rPr lang="en-US" sz="1200" spc="-1" dirty="0">
                <a:latin typeface="Arial"/>
              </a:rPr>
              <a:t>S</a:t>
            </a:r>
            <a:r>
              <a:rPr lang="en-US" sz="1200" b="0" strike="noStrike" spc="-1" dirty="0">
                <a:latin typeface="Arial"/>
              </a:rPr>
              <a:t>imilarity, cosine similarity, and Euclidean </a:t>
            </a:r>
            <a:r>
              <a:rPr lang="en-US" sz="1200" spc="-1" dirty="0">
                <a:latin typeface="Arial"/>
              </a:rPr>
              <a:t>D</a:t>
            </a:r>
            <a:r>
              <a:rPr lang="en-US" sz="1200" b="0" strike="noStrike" spc="-1" dirty="0">
                <a:latin typeface="Arial"/>
              </a:rPr>
              <a:t>istance as measures of similarity.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Euclidean Distance was determined to be the best measure of similarity for company insider activity profiles.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Timing Considerations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0000" y="1440000"/>
            <a:ext cx="9000000" cy="3960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8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The time waiting for analysts to tag data is a HUGE variable.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The model may be built out using the original proposal of finding the optimal number of risk factors.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Use the unsupervised clusters as the model and build the rest of the project so the code is complete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The model can always be rerun when the final risk factor categories are determined.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The proof of concept would be complete, only the results would change.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The insider activity model is not the main focus of this project and may not be completed given the time considerations.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A combined model of risk factors and insider activity may not be completed given the time considerations.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What needs to be done?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0000" y="1440000"/>
            <a:ext cx="9000000" cy="381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85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Training the risk categories on a predetermined set of risk categories as determined by the analysts.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Create risk profiles based on the counts of risk factors across the yet to be determined broad risk factor categories.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Create a page rank algorithm using the risk factor categories to return companies that are most similar to a given company.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Create company insider activity profiles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Create a page rank algorithm for companies with similar insider activity.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Recommendations Made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790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Rest API had some bugs that have since been addressed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Bulk mode for risk factors was non-existent, even though it is a wrapper function around another method that has a bulk mode, each filing was downloaded individually.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Rest API has a bag of words mode that is not sufficient for the many different types of NLP that can be run on the data set. </a:t>
            </a:r>
            <a:r>
              <a:rPr lang="en-US" sz="2900" b="0" strike="noStrike" spc="-1" dirty="0">
                <a:latin typeface="Arial"/>
              </a:rPr>
              <a:t>Recommend</a:t>
            </a:r>
            <a:r>
              <a:rPr lang="en-US" sz="2600" b="0" strike="noStrike" spc="-1" dirty="0">
                <a:latin typeface="Arial"/>
              </a:rPr>
              <a:t> that we return results of multiple stages of the text preprocessing pipeline to clients.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bag of words mode in the API is done strictly via </a:t>
            </a:r>
            <a:r>
              <a:rPr lang="en-US" sz="2600" spc="-1" dirty="0">
                <a:latin typeface="Arial"/>
              </a:rPr>
              <a:t>P</a:t>
            </a:r>
            <a:r>
              <a:rPr lang="en-US" sz="2600" b="0" strike="noStrike" spc="-1" dirty="0">
                <a:latin typeface="Arial"/>
              </a:rPr>
              <a:t>erl </a:t>
            </a:r>
            <a:r>
              <a:rPr lang="en-US" sz="2600" spc="-1" dirty="0">
                <a:latin typeface="Arial"/>
              </a:rPr>
              <a:t>Re</a:t>
            </a:r>
            <a:r>
              <a:rPr lang="en-US" sz="2600" b="0" strike="noStrike" spc="-1" dirty="0">
                <a:latin typeface="Arial"/>
              </a:rPr>
              <a:t>gex.  Possibly store the results of this project’s preprocessing and return those results instead.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API Definitions</a:t>
            </a: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47680" y="1600200"/>
            <a:ext cx="3867120" cy="34200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API Definitions (continued)</a:t>
            </a: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8600" y="1380600"/>
            <a:ext cx="6594480" cy="34200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API Definitions (continued)</a:t>
            </a: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540000" y="1755000"/>
            <a:ext cx="9000000" cy="27900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504000" y="172080"/>
            <a:ext cx="702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Risk Factor Categorization from SEC Filings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1452600"/>
            <a:ext cx="9601200" cy="380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Employer Website </a:t>
            </a:r>
            <a:r>
              <a:rPr lang="en-US" sz="2800" b="0" strike="noStrike" spc="-1">
                <a:latin typeface="Arial"/>
                <a:hlinkClick r:id="rId2"/>
              </a:rPr>
              <a:t>https://www.infilings.com</a:t>
            </a:r>
            <a:endParaRPr lang="en-US" sz="2800" b="0" strike="noStrike" spc="-1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Companies disclose risks to their business on a quarterly basis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These risks are not required to be categorized.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How do we compare one company’s risks to another?</a:t>
            </a:r>
          </a:p>
          <a:p>
            <a:pPr algn="ctr"/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API Definitions (continued)</a:t>
            </a: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94040" y="1600200"/>
            <a:ext cx="7578360" cy="34200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Risk Factor Json Results Sample</a:t>
            </a: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372600" y="1638720"/>
            <a:ext cx="9000000" cy="3022200"/>
          </a:xfrm>
          <a:prstGeom prst="rect">
            <a:avLst/>
          </a:prstGeom>
          <a:ln w="18000">
            <a:noFill/>
          </a:ln>
          <a:effectLst>
            <a:outerShdw dist="35638" dir="2700000">
              <a:srgbClr val="3465A4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Risk Factor Disclosure History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90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In 2005, the Securities and Exchange Commission required significant risk factors to be disclosed in a Company’s financial filings.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Companies must make a full risk disclosure annually as part of their 10-K filings (Forms 10-K, 10-KT).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Companies must report new and changed risk disclosures quarterly in their 10-Q filings (Forms 10-Q, 10-QT).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Companies making an Initial Public Offering must disclose risks in their registration statement (Forms S-1,  S-1/A, 424B4).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Size and Scope of the Data Set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Analyze 10-K, 10-KT, 10-Q, 10-QT, S-1, S-1/A, 424B4 filings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Filings span from 2012 until 2020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254,837 Filings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3,764,242 Risk Disclosures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12.3 Gigabytes of Data (and that’s only Risk Disclosures!)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Processing the 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1200" y="1440000"/>
            <a:ext cx="9000000" cy="38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We don’t have categories yet.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Analysts would need to manually review and tag every filing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There’s just too much data to reasonably construct history with the resources available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We can automate using Topic Modeling.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How do we get the data?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We have a REST API!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But does it work? 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Where can it be improved?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Topic Modeling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Topic Modeling is a form of Natural Language Processing 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What Model?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Latent Dirichlet allocation (LDA)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Word2Vec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Hybrid?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LDA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000" y="1440000"/>
            <a:ext cx="9000000" cy="358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uses TF-IDF (term frequency – inverse document frequency)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Reduces arbitrary lengths of word lists to fixed numeric arrays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Only recognizes words it has seen before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Word2Vec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Neural Network Algorithm to learn word associations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Can detect synonyms of words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Can suggest words from a fragment of text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Each word is mapped to a number in a vector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2 Types: continuous bag of words or skip-gram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Hybrid Model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312" y="1409520"/>
            <a:ext cx="9000000" cy="39910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We want a fixed set of risk categories defined by subject matter experts that can be defined using LDA.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We also want the model to be flexible enough to guess at unknown words.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Enter the </a:t>
            </a:r>
            <a:r>
              <a:rPr lang="en-US" b="0" strike="noStrike" spc="-1" dirty="0" err="1">
                <a:latin typeface="Arial"/>
              </a:rPr>
              <a:t>Fasttext</a:t>
            </a:r>
            <a:r>
              <a:rPr lang="en-US" b="0" strike="noStrike" spc="-1" dirty="0">
                <a:latin typeface="Arial"/>
              </a:rPr>
              <a:t> Algorithm (modified word2vec algorithm)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Use LDA to train risk factor categories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Use the </a:t>
            </a:r>
            <a:r>
              <a:rPr lang="en-US" b="0" strike="noStrike" spc="-1" dirty="0" err="1">
                <a:latin typeface="Arial"/>
              </a:rPr>
              <a:t>Fasttext</a:t>
            </a:r>
            <a:r>
              <a:rPr lang="en-US" b="0" strike="noStrike" spc="-1" dirty="0">
                <a:latin typeface="Arial"/>
              </a:rPr>
              <a:t> Algorithm to create word vectors on the risk factor text and the risk factor categories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Many to one relationships allowed, a risk factor text can be assigned to multiple categories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Use cosine similarity to assign each risk factor text to its closest category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</a:rPr>
              <a:t>Not all risk factors need a category, set a cutoff on the probability prediction of unclear categories.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1348</Words>
  <Application>Microsoft Office PowerPoint</Application>
  <PresentationFormat>Custom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Rick Albright</cp:lastModifiedBy>
  <cp:revision>12</cp:revision>
  <dcterms:created xsi:type="dcterms:W3CDTF">2021-06-19T09:07:19Z</dcterms:created>
  <dcterms:modified xsi:type="dcterms:W3CDTF">2021-06-19T16:18:37Z</dcterms:modified>
  <dc:language>en-US</dc:language>
</cp:coreProperties>
</file>