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85" r:id="rId5"/>
    <p:sldId id="286" r:id="rId6"/>
    <p:sldId id="266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1" r:id="rId22"/>
    <p:sldId id="282" r:id="rId23"/>
    <p:sldId id="283" r:id="rId24"/>
    <p:sldId id="284" r:id="rId25"/>
    <p:sldId id="279" r:id="rId26"/>
    <p:sldId id="280" r:id="rId27"/>
    <p:sldId id="287" r:id="rId28"/>
    <p:sldId id="288" r:id="rId29"/>
    <p:sldId id="289" r:id="rId30"/>
    <p:sldId id="290" r:id="rId31"/>
    <p:sldId id="291" r:id="rId32"/>
    <p:sldId id="292" r:id="rId33"/>
    <p:sldId id="293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F1D40D-0AEE-410E-B7B3-E0241C8A80EA}" v="77" dt="2023-12-11T06:19:09.4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cjsdud 조해근" userId="1d8bbdc24834f0a2" providerId="LiveId" clId="{10F1D40D-0AEE-410E-B7B3-E0241C8A80EA}"/>
    <pc:docChg chg="undo custSel addSld delSld modSld">
      <pc:chgData name="chcjsdud 조해근" userId="1d8bbdc24834f0a2" providerId="LiveId" clId="{10F1D40D-0AEE-410E-B7B3-E0241C8A80EA}" dt="2023-12-11T06:21:43.548" v="6533" actId="47"/>
      <pc:docMkLst>
        <pc:docMk/>
      </pc:docMkLst>
      <pc:sldChg chg="del">
        <pc:chgData name="chcjsdud 조해근" userId="1d8bbdc24834f0a2" providerId="LiveId" clId="{10F1D40D-0AEE-410E-B7B3-E0241C8A80EA}" dt="2023-12-11T04:00:45.317" v="0" actId="47"/>
        <pc:sldMkLst>
          <pc:docMk/>
          <pc:sldMk cId="4160859736" sldId="256"/>
        </pc:sldMkLst>
      </pc:sldChg>
      <pc:sldChg chg="add del">
        <pc:chgData name="chcjsdud 조해근" userId="1d8bbdc24834f0a2" providerId="LiveId" clId="{10F1D40D-0AEE-410E-B7B3-E0241C8A80EA}" dt="2023-12-11T04:01:12.955" v="3" actId="47"/>
        <pc:sldMkLst>
          <pc:docMk/>
          <pc:sldMk cId="2576833834" sldId="257"/>
        </pc:sldMkLst>
      </pc:sldChg>
      <pc:sldChg chg="del">
        <pc:chgData name="chcjsdud 조해근" userId="1d8bbdc24834f0a2" providerId="LiveId" clId="{10F1D40D-0AEE-410E-B7B3-E0241C8A80EA}" dt="2023-12-11T04:00:45.317" v="0" actId="47"/>
        <pc:sldMkLst>
          <pc:docMk/>
          <pc:sldMk cId="2140956321" sldId="258"/>
        </pc:sldMkLst>
      </pc:sldChg>
      <pc:sldChg chg="del">
        <pc:chgData name="chcjsdud 조해근" userId="1d8bbdc24834f0a2" providerId="LiveId" clId="{10F1D40D-0AEE-410E-B7B3-E0241C8A80EA}" dt="2023-12-11T04:00:45.317" v="0" actId="47"/>
        <pc:sldMkLst>
          <pc:docMk/>
          <pc:sldMk cId="837526278" sldId="259"/>
        </pc:sldMkLst>
      </pc:sldChg>
      <pc:sldChg chg="del">
        <pc:chgData name="chcjsdud 조해근" userId="1d8bbdc24834f0a2" providerId="LiveId" clId="{10F1D40D-0AEE-410E-B7B3-E0241C8A80EA}" dt="2023-12-11T04:00:45.317" v="0" actId="47"/>
        <pc:sldMkLst>
          <pc:docMk/>
          <pc:sldMk cId="522514949" sldId="260"/>
        </pc:sldMkLst>
      </pc:sldChg>
      <pc:sldChg chg="addSp delSp modSp mod">
        <pc:chgData name="chcjsdud 조해근" userId="1d8bbdc24834f0a2" providerId="LiveId" clId="{10F1D40D-0AEE-410E-B7B3-E0241C8A80EA}" dt="2023-12-11T04:13:21.172" v="714" actId="6549"/>
        <pc:sldMkLst>
          <pc:docMk/>
          <pc:sldMk cId="2202722124" sldId="261"/>
        </pc:sldMkLst>
        <pc:spChg chg="add del">
          <ac:chgData name="chcjsdud 조해근" userId="1d8bbdc24834f0a2" providerId="LiveId" clId="{10F1D40D-0AEE-410E-B7B3-E0241C8A80EA}" dt="2023-12-11T04:12:02.055" v="548" actId="22"/>
          <ac:spMkLst>
            <pc:docMk/>
            <pc:sldMk cId="2202722124" sldId="261"/>
            <ac:spMk id="3" creationId="{09CA7027-5313-92BB-446D-7366F8BC8EB1}"/>
          </ac:spMkLst>
        </pc:spChg>
        <pc:spChg chg="mod">
          <ac:chgData name="chcjsdud 조해근" userId="1d8bbdc24834f0a2" providerId="LiveId" clId="{10F1D40D-0AEE-410E-B7B3-E0241C8A80EA}" dt="2023-12-11T04:13:21.172" v="714" actId="6549"/>
          <ac:spMkLst>
            <pc:docMk/>
            <pc:sldMk cId="2202722124" sldId="261"/>
            <ac:spMk id="4" creationId="{D2499D26-7E3C-A03A-44C7-B77528790232}"/>
          </ac:spMkLst>
        </pc:spChg>
      </pc:sldChg>
      <pc:sldChg chg="modSp add mod">
        <pc:chgData name="chcjsdud 조해근" userId="1d8bbdc24834f0a2" providerId="LiveId" clId="{10F1D40D-0AEE-410E-B7B3-E0241C8A80EA}" dt="2023-12-11T04:25:38.712" v="1441" actId="20577"/>
        <pc:sldMkLst>
          <pc:docMk/>
          <pc:sldMk cId="2445107751" sldId="262"/>
        </pc:sldMkLst>
        <pc:spChg chg="mod">
          <ac:chgData name="chcjsdud 조해근" userId="1d8bbdc24834f0a2" providerId="LiveId" clId="{10F1D40D-0AEE-410E-B7B3-E0241C8A80EA}" dt="2023-12-11T04:25:38.712" v="1441" actId="20577"/>
          <ac:spMkLst>
            <pc:docMk/>
            <pc:sldMk cId="2445107751" sldId="262"/>
            <ac:spMk id="4" creationId="{D2499D26-7E3C-A03A-44C7-B77528790232}"/>
          </ac:spMkLst>
        </pc:spChg>
      </pc:sldChg>
      <pc:sldChg chg="addSp delSp modSp add mod">
        <pc:chgData name="chcjsdud 조해근" userId="1d8bbdc24834f0a2" providerId="LiveId" clId="{10F1D40D-0AEE-410E-B7B3-E0241C8A80EA}" dt="2023-12-11T04:36:32.691" v="2275" actId="478"/>
        <pc:sldMkLst>
          <pc:docMk/>
          <pc:sldMk cId="3865136652" sldId="263"/>
        </pc:sldMkLst>
        <pc:spChg chg="mod">
          <ac:chgData name="chcjsdud 조해근" userId="1d8bbdc24834f0a2" providerId="LiveId" clId="{10F1D40D-0AEE-410E-B7B3-E0241C8A80EA}" dt="2023-12-11T04:34:46.454" v="2272" actId="20577"/>
          <ac:spMkLst>
            <pc:docMk/>
            <pc:sldMk cId="3865136652" sldId="263"/>
            <ac:spMk id="4" creationId="{D2499D26-7E3C-A03A-44C7-B77528790232}"/>
          </ac:spMkLst>
        </pc:spChg>
        <pc:picChg chg="add del">
          <ac:chgData name="chcjsdud 조해근" userId="1d8bbdc24834f0a2" providerId="LiveId" clId="{10F1D40D-0AEE-410E-B7B3-E0241C8A80EA}" dt="2023-12-11T04:36:32.691" v="2275" actId="478"/>
          <ac:picMkLst>
            <pc:docMk/>
            <pc:sldMk cId="3865136652" sldId="263"/>
            <ac:picMk id="3" creationId="{2E2E7F12-1F9E-3658-5625-EA82E4C9C336}"/>
          </ac:picMkLst>
        </pc:picChg>
      </pc:sldChg>
      <pc:sldChg chg="addSp delSp modSp add mod">
        <pc:chgData name="chcjsdud 조해근" userId="1d8bbdc24834f0a2" providerId="LiveId" clId="{10F1D40D-0AEE-410E-B7B3-E0241C8A80EA}" dt="2023-12-11T04:36:52.156" v="2289" actId="20577"/>
        <pc:sldMkLst>
          <pc:docMk/>
          <pc:sldMk cId="1886258071" sldId="264"/>
        </pc:sldMkLst>
        <pc:spChg chg="del">
          <ac:chgData name="chcjsdud 조해근" userId="1d8bbdc24834f0a2" providerId="LiveId" clId="{10F1D40D-0AEE-410E-B7B3-E0241C8A80EA}" dt="2023-12-11T04:36:35.532" v="2276" actId="478"/>
          <ac:spMkLst>
            <pc:docMk/>
            <pc:sldMk cId="1886258071" sldId="264"/>
            <ac:spMk id="4" creationId="{D2499D26-7E3C-A03A-44C7-B77528790232}"/>
          </ac:spMkLst>
        </pc:spChg>
        <pc:spChg chg="add mod">
          <ac:chgData name="chcjsdud 조해근" userId="1d8bbdc24834f0a2" providerId="LiveId" clId="{10F1D40D-0AEE-410E-B7B3-E0241C8A80EA}" dt="2023-12-11T04:36:52.156" v="2289" actId="20577"/>
          <ac:spMkLst>
            <pc:docMk/>
            <pc:sldMk cId="1886258071" sldId="264"/>
            <ac:spMk id="5" creationId="{B492BD3B-EACD-766A-6224-F5E4856ED11B}"/>
          </ac:spMkLst>
        </pc:spChg>
        <pc:inkChg chg="add">
          <ac:chgData name="chcjsdud 조해근" userId="1d8bbdc24834f0a2" providerId="LiveId" clId="{10F1D40D-0AEE-410E-B7B3-E0241C8A80EA}" dt="2023-12-11T04:36:39.832" v="2277" actId="9405"/>
          <ac:inkMkLst>
            <pc:docMk/>
            <pc:sldMk cId="1886258071" sldId="264"/>
            <ac:inkMk id="2" creationId="{A09BCF12-B29A-DDD8-F1DA-B5FDF20AD5F3}"/>
          </ac:inkMkLst>
        </pc:inkChg>
      </pc:sldChg>
      <pc:sldChg chg="addSp delSp modSp add mod">
        <pc:chgData name="chcjsdud 조해근" userId="1d8bbdc24834f0a2" providerId="LiveId" clId="{10F1D40D-0AEE-410E-B7B3-E0241C8A80EA}" dt="2023-12-11T04:43:56.435" v="2991" actId="1076"/>
        <pc:sldMkLst>
          <pc:docMk/>
          <pc:sldMk cId="221799544" sldId="265"/>
        </pc:sldMkLst>
        <pc:spChg chg="del">
          <ac:chgData name="chcjsdud 조해근" userId="1d8bbdc24834f0a2" providerId="LiveId" clId="{10F1D40D-0AEE-410E-B7B3-E0241C8A80EA}" dt="2023-12-11T04:37:45.380" v="2382" actId="478"/>
          <ac:spMkLst>
            <pc:docMk/>
            <pc:sldMk cId="221799544" sldId="265"/>
            <ac:spMk id="5" creationId="{B492BD3B-EACD-766A-6224-F5E4856ED11B}"/>
          </ac:spMkLst>
        </pc:spChg>
        <pc:spChg chg="add mod">
          <ac:chgData name="chcjsdud 조해근" userId="1d8bbdc24834f0a2" providerId="LiveId" clId="{10F1D40D-0AEE-410E-B7B3-E0241C8A80EA}" dt="2023-12-11T04:38:02.072" v="2419" actId="20577"/>
          <ac:spMkLst>
            <pc:docMk/>
            <pc:sldMk cId="221799544" sldId="265"/>
            <ac:spMk id="7" creationId="{85C249BF-A351-E2D7-F08F-0C9522244D37}"/>
          </ac:spMkLst>
        </pc:spChg>
        <pc:spChg chg="add mod">
          <ac:chgData name="chcjsdud 조해근" userId="1d8bbdc24834f0a2" providerId="LiveId" clId="{10F1D40D-0AEE-410E-B7B3-E0241C8A80EA}" dt="2023-12-11T04:42:01.304" v="2646" actId="20577"/>
          <ac:spMkLst>
            <pc:docMk/>
            <pc:sldMk cId="221799544" sldId="265"/>
            <ac:spMk id="8" creationId="{522E3DF5-02FF-CBA5-FDA3-112C4B0CCEFF}"/>
          </ac:spMkLst>
        </pc:spChg>
        <pc:spChg chg="add mod">
          <ac:chgData name="chcjsdud 조해근" userId="1d8bbdc24834f0a2" providerId="LiveId" clId="{10F1D40D-0AEE-410E-B7B3-E0241C8A80EA}" dt="2023-12-11T04:42:41.881" v="2817" actId="14100"/>
          <ac:spMkLst>
            <pc:docMk/>
            <pc:sldMk cId="221799544" sldId="265"/>
            <ac:spMk id="9" creationId="{4F2093AC-30CE-2D7E-3DE2-FA410B73B55B}"/>
          </ac:spMkLst>
        </pc:spChg>
        <pc:spChg chg="add mod">
          <ac:chgData name="chcjsdud 조해근" userId="1d8bbdc24834f0a2" providerId="LiveId" clId="{10F1D40D-0AEE-410E-B7B3-E0241C8A80EA}" dt="2023-12-11T04:43:35.049" v="2931" actId="1076"/>
          <ac:spMkLst>
            <pc:docMk/>
            <pc:sldMk cId="221799544" sldId="265"/>
            <ac:spMk id="10" creationId="{AF37E778-F188-D028-554E-1CD6DA662445}"/>
          </ac:spMkLst>
        </pc:spChg>
        <pc:spChg chg="add mod">
          <ac:chgData name="chcjsdud 조해근" userId="1d8bbdc24834f0a2" providerId="LiveId" clId="{10F1D40D-0AEE-410E-B7B3-E0241C8A80EA}" dt="2023-12-11T04:43:56.435" v="2991" actId="1076"/>
          <ac:spMkLst>
            <pc:docMk/>
            <pc:sldMk cId="221799544" sldId="265"/>
            <ac:spMk id="23" creationId="{EE6E38FE-6F7B-C6C6-77AD-0A3105018090}"/>
          </ac:spMkLst>
        </pc:spChg>
        <pc:grpChg chg="mod">
          <ac:chgData name="chcjsdud 조해근" userId="1d8bbdc24834f0a2" providerId="LiveId" clId="{10F1D40D-0AEE-410E-B7B3-E0241C8A80EA}" dt="2023-12-11T04:42:55.477" v="2824"/>
          <ac:grpSpMkLst>
            <pc:docMk/>
            <pc:sldMk cId="221799544" sldId="265"/>
            <ac:grpSpMk id="15" creationId="{5DA50C1E-6499-B4E2-8BD8-EF93B4E14482}"/>
          </ac:grpSpMkLst>
        </pc:grpChg>
        <pc:grpChg chg="mod">
          <ac:chgData name="chcjsdud 조해근" userId="1d8bbdc24834f0a2" providerId="LiveId" clId="{10F1D40D-0AEE-410E-B7B3-E0241C8A80EA}" dt="2023-12-11T04:42:58.616" v="2827"/>
          <ac:grpSpMkLst>
            <pc:docMk/>
            <pc:sldMk cId="221799544" sldId="265"/>
            <ac:grpSpMk id="18" creationId="{A69CB2AC-058A-AF8E-0116-F8978E8F01F7}"/>
          </ac:grpSpMkLst>
        </pc:grpChg>
        <pc:grpChg chg="mod">
          <ac:chgData name="chcjsdud 조해근" userId="1d8bbdc24834f0a2" providerId="LiveId" clId="{10F1D40D-0AEE-410E-B7B3-E0241C8A80EA}" dt="2023-12-11T04:43:43.133" v="2935"/>
          <ac:grpSpMkLst>
            <pc:docMk/>
            <pc:sldMk cId="221799544" sldId="265"/>
            <ac:grpSpMk id="22" creationId="{5B33710E-BD5A-C1A4-7595-97E2FC0231B6}"/>
          </ac:grpSpMkLst>
        </pc:grpChg>
        <pc:picChg chg="del">
          <ac:chgData name="chcjsdud 조해근" userId="1d8bbdc24834f0a2" providerId="LiveId" clId="{10F1D40D-0AEE-410E-B7B3-E0241C8A80EA}" dt="2023-12-11T04:37:44.453" v="2381" actId="478"/>
          <ac:picMkLst>
            <pc:docMk/>
            <pc:sldMk cId="221799544" sldId="265"/>
            <ac:picMk id="3" creationId="{2E2E7F12-1F9E-3658-5625-EA82E4C9C336}"/>
          </ac:picMkLst>
        </pc:picChg>
        <pc:picChg chg="add mod">
          <ac:chgData name="chcjsdud 조해근" userId="1d8bbdc24834f0a2" providerId="LiveId" clId="{10F1D40D-0AEE-410E-B7B3-E0241C8A80EA}" dt="2023-12-11T04:37:47.531" v="2384" actId="1076"/>
          <ac:picMkLst>
            <pc:docMk/>
            <pc:sldMk cId="221799544" sldId="265"/>
            <ac:picMk id="6" creationId="{A16D13F6-EBF0-8FF0-EBB7-756536E358A2}"/>
          </ac:picMkLst>
        </pc:picChg>
        <pc:inkChg chg="del">
          <ac:chgData name="chcjsdud 조해근" userId="1d8bbdc24834f0a2" providerId="LiveId" clId="{10F1D40D-0AEE-410E-B7B3-E0241C8A80EA}" dt="2023-12-11T04:37:45.380" v="2382" actId="478"/>
          <ac:inkMkLst>
            <pc:docMk/>
            <pc:sldMk cId="221799544" sldId="265"/>
            <ac:inkMk id="2" creationId="{A09BCF12-B29A-DDD8-F1DA-B5FDF20AD5F3}"/>
          </ac:inkMkLst>
        </pc:inkChg>
        <pc:inkChg chg="add mod">
          <ac:chgData name="chcjsdud 조해근" userId="1d8bbdc24834f0a2" providerId="LiveId" clId="{10F1D40D-0AEE-410E-B7B3-E0241C8A80EA}" dt="2023-12-11T04:42:55.477" v="2824"/>
          <ac:inkMkLst>
            <pc:docMk/>
            <pc:sldMk cId="221799544" sldId="265"/>
            <ac:inkMk id="11" creationId="{00BCE20D-55D1-CCF4-6BB2-8BE51863F352}"/>
          </ac:inkMkLst>
        </pc:inkChg>
        <pc:inkChg chg="add mod">
          <ac:chgData name="chcjsdud 조해근" userId="1d8bbdc24834f0a2" providerId="LiveId" clId="{10F1D40D-0AEE-410E-B7B3-E0241C8A80EA}" dt="2023-12-11T04:42:55.477" v="2824"/>
          <ac:inkMkLst>
            <pc:docMk/>
            <pc:sldMk cId="221799544" sldId="265"/>
            <ac:inkMk id="12" creationId="{F8F23D98-5A47-B703-A219-8BAE8DCD2783}"/>
          </ac:inkMkLst>
        </pc:inkChg>
        <pc:inkChg chg="add mod">
          <ac:chgData name="chcjsdud 조해근" userId="1d8bbdc24834f0a2" providerId="LiveId" clId="{10F1D40D-0AEE-410E-B7B3-E0241C8A80EA}" dt="2023-12-11T04:42:55.477" v="2824"/>
          <ac:inkMkLst>
            <pc:docMk/>
            <pc:sldMk cId="221799544" sldId="265"/>
            <ac:inkMk id="13" creationId="{BC00C1E5-9363-004B-1EA4-FDF3D6D7D777}"/>
          </ac:inkMkLst>
        </pc:inkChg>
        <pc:inkChg chg="add mod">
          <ac:chgData name="chcjsdud 조해근" userId="1d8bbdc24834f0a2" providerId="LiveId" clId="{10F1D40D-0AEE-410E-B7B3-E0241C8A80EA}" dt="2023-12-11T04:42:55.477" v="2824"/>
          <ac:inkMkLst>
            <pc:docMk/>
            <pc:sldMk cId="221799544" sldId="265"/>
            <ac:inkMk id="14" creationId="{4B2A03B1-8802-F4F8-449A-74F33C0FFC2B}"/>
          </ac:inkMkLst>
        </pc:inkChg>
        <pc:inkChg chg="add mod">
          <ac:chgData name="chcjsdud 조해근" userId="1d8bbdc24834f0a2" providerId="LiveId" clId="{10F1D40D-0AEE-410E-B7B3-E0241C8A80EA}" dt="2023-12-11T04:42:58.616" v="2827"/>
          <ac:inkMkLst>
            <pc:docMk/>
            <pc:sldMk cId="221799544" sldId="265"/>
            <ac:inkMk id="16" creationId="{BEF82A20-14A0-2E63-838A-967030390C72}"/>
          </ac:inkMkLst>
        </pc:inkChg>
        <pc:inkChg chg="add mod">
          <ac:chgData name="chcjsdud 조해근" userId="1d8bbdc24834f0a2" providerId="LiveId" clId="{10F1D40D-0AEE-410E-B7B3-E0241C8A80EA}" dt="2023-12-11T04:42:58.616" v="2827"/>
          <ac:inkMkLst>
            <pc:docMk/>
            <pc:sldMk cId="221799544" sldId="265"/>
            <ac:inkMk id="17" creationId="{3AEEAE44-895A-D92C-5B6D-C3F5BB83EF1D}"/>
          </ac:inkMkLst>
        </pc:inkChg>
        <pc:inkChg chg="add mod">
          <ac:chgData name="chcjsdud 조해근" userId="1d8bbdc24834f0a2" providerId="LiveId" clId="{10F1D40D-0AEE-410E-B7B3-E0241C8A80EA}" dt="2023-12-11T04:43:43.133" v="2935"/>
          <ac:inkMkLst>
            <pc:docMk/>
            <pc:sldMk cId="221799544" sldId="265"/>
            <ac:inkMk id="19" creationId="{279DC314-F6FA-3C73-FEEF-225B94631A19}"/>
          </ac:inkMkLst>
        </pc:inkChg>
        <pc:inkChg chg="add mod">
          <ac:chgData name="chcjsdud 조해근" userId="1d8bbdc24834f0a2" providerId="LiveId" clId="{10F1D40D-0AEE-410E-B7B3-E0241C8A80EA}" dt="2023-12-11T04:43:43.133" v="2935"/>
          <ac:inkMkLst>
            <pc:docMk/>
            <pc:sldMk cId="221799544" sldId="265"/>
            <ac:inkMk id="20" creationId="{F4DD6E95-5C97-DFA8-E213-6596D6A824F9}"/>
          </ac:inkMkLst>
        </pc:inkChg>
        <pc:inkChg chg="add mod">
          <ac:chgData name="chcjsdud 조해근" userId="1d8bbdc24834f0a2" providerId="LiveId" clId="{10F1D40D-0AEE-410E-B7B3-E0241C8A80EA}" dt="2023-12-11T04:43:43.133" v="2935"/>
          <ac:inkMkLst>
            <pc:docMk/>
            <pc:sldMk cId="221799544" sldId="265"/>
            <ac:inkMk id="21" creationId="{C2234DD9-5A87-F841-0D45-CD3CAB5A3306}"/>
          </ac:inkMkLst>
        </pc:inkChg>
      </pc:sldChg>
      <pc:sldChg chg="add del">
        <pc:chgData name="chcjsdud 조해근" userId="1d8bbdc24834f0a2" providerId="LiveId" clId="{10F1D40D-0AEE-410E-B7B3-E0241C8A80EA}" dt="2023-12-11T04:36:58.152" v="2292"/>
        <pc:sldMkLst>
          <pc:docMk/>
          <pc:sldMk cId="442553204" sldId="266"/>
        </pc:sldMkLst>
      </pc:sldChg>
      <pc:sldChg chg="modSp add mod">
        <pc:chgData name="chcjsdud 조해근" userId="1d8bbdc24834f0a2" providerId="LiveId" clId="{10F1D40D-0AEE-410E-B7B3-E0241C8A80EA}" dt="2023-12-11T04:37:24.750" v="2380" actId="1076"/>
        <pc:sldMkLst>
          <pc:docMk/>
          <pc:sldMk cId="1343954842" sldId="266"/>
        </pc:sldMkLst>
        <pc:spChg chg="mod">
          <ac:chgData name="chcjsdud 조해근" userId="1d8bbdc24834f0a2" providerId="LiveId" clId="{10F1D40D-0AEE-410E-B7B3-E0241C8A80EA}" dt="2023-12-11T04:37:24.750" v="2380" actId="1076"/>
          <ac:spMkLst>
            <pc:docMk/>
            <pc:sldMk cId="1343954842" sldId="266"/>
            <ac:spMk id="4" creationId="{D2499D26-7E3C-A03A-44C7-B77528790232}"/>
          </ac:spMkLst>
        </pc:spChg>
      </pc:sldChg>
      <pc:sldChg chg="addSp delSp modSp add mod">
        <pc:chgData name="chcjsdud 조해근" userId="1d8bbdc24834f0a2" providerId="LiveId" clId="{10F1D40D-0AEE-410E-B7B3-E0241C8A80EA}" dt="2023-12-11T04:47:03.698" v="3167" actId="20577"/>
        <pc:sldMkLst>
          <pc:docMk/>
          <pc:sldMk cId="3973514869" sldId="267"/>
        </pc:sldMkLst>
        <pc:spChg chg="add mod">
          <ac:chgData name="chcjsdud 조해근" userId="1d8bbdc24834f0a2" providerId="LiveId" clId="{10F1D40D-0AEE-410E-B7B3-E0241C8A80EA}" dt="2023-12-11T04:47:03.698" v="3167" actId="20577"/>
          <ac:spMkLst>
            <pc:docMk/>
            <pc:sldMk cId="3973514869" sldId="267"/>
            <ac:spMk id="4" creationId="{9948E9B1-05BA-C056-A96B-5B691E2A866E}"/>
          </ac:spMkLst>
        </pc:spChg>
        <pc:spChg chg="del">
          <ac:chgData name="chcjsdud 조해근" userId="1d8bbdc24834f0a2" providerId="LiveId" clId="{10F1D40D-0AEE-410E-B7B3-E0241C8A80EA}" dt="2023-12-11T04:46:28.520" v="2993" actId="478"/>
          <ac:spMkLst>
            <pc:docMk/>
            <pc:sldMk cId="3973514869" sldId="267"/>
            <ac:spMk id="7" creationId="{85C249BF-A351-E2D7-F08F-0C9522244D37}"/>
          </ac:spMkLst>
        </pc:spChg>
        <pc:spChg chg="del">
          <ac:chgData name="chcjsdud 조해근" userId="1d8bbdc24834f0a2" providerId="LiveId" clId="{10F1D40D-0AEE-410E-B7B3-E0241C8A80EA}" dt="2023-12-11T04:46:28.520" v="2993" actId="478"/>
          <ac:spMkLst>
            <pc:docMk/>
            <pc:sldMk cId="3973514869" sldId="267"/>
            <ac:spMk id="8" creationId="{522E3DF5-02FF-CBA5-FDA3-112C4B0CCEFF}"/>
          </ac:spMkLst>
        </pc:spChg>
        <pc:spChg chg="del">
          <ac:chgData name="chcjsdud 조해근" userId="1d8bbdc24834f0a2" providerId="LiveId" clId="{10F1D40D-0AEE-410E-B7B3-E0241C8A80EA}" dt="2023-12-11T04:46:28.520" v="2993" actId="478"/>
          <ac:spMkLst>
            <pc:docMk/>
            <pc:sldMk cId="3973514869" sldId="267"/>
            <ac:spMk id="9" creationId="{4F2093AC-30CE-2D7E-3DE2-FA410B73B55B}"/>
          </ac:spMkLst>
        </pc:spChg>
        <pc:spChg chg="del">
          <ac:chgData name="chcjsdud 조해근" userId="1d8bbdc24834f0a2" providerId="LiveId" clId="{10F1D40D-0AEE-410E-B7B3-E0241C8A80EA}" dt="2023-12-11T04:46:28.520" v="2993" actId="478"/>
          <ac:spMkLst>
            <pc:docMk/>
            <pc:sldMk cId="3973514869" sldId="267"/>
            <ac:spMk id="10" creationId="{AF37E778-F188-D028-554E-1CD6DA662445}"/>
          </ac:spMkLst>
        </pc:spChg>
        <pc:spChg chg="del">
          <ac:chgData name="chcjsdud 조해근" userId="1d8bbdc24834f0a2" providerId="LiveId" clId="{10F1D40D-0AEE-410E-B7B3-E0241C8A80EA}" dt="2023-12-11T04:46:28.520" v="2993" actId="478"/>
          <ac:spMkLst>
            <pc:docMk/>
            <pc:sldMk cId="3973514869" sldId="267"/>
            <ac:spMk id="23" creationId="{EE6E38FE-6F7B-C6C6-77AD-0A3105018090}"/>
          </ac:spMkLst>
        </pc:spChg>
        <pc:grpChg chg="del">
          <ac:chgData name="chcjsdud 조해근" userId="1d8bbdc24834f0a2" providerId="LiveId" clId="{10F1D40D-0AEE-410E-B7B3-E0241C8A80EA}" dt="2023-12-11T04:46:28.520" v="2993" actId="478"/>
          <ac:grpSpMkLst>
            <pc:docMk/>
            <pc:sldMk cId="3973514869" sldId="267"/>
            <ac:grpSpMk id="15" creationId="{5DA50C1E-6499-B4E2-8BD8-EF93B4E14482}"/>
          </ac:grpSpMkLst>
        </pc:grpChg>
        <pc:grpChg chg="del">
          <ac:chgData name="chcjsdud 조해근" userId="1d8bbdc24834f0a2" providerId="LiveId" clId="{10F1D40D-0AEE-410E-B7B3-E0241C8A80EA}" dt="2023-12-11T04:46:28.520" v="2993" actId="478"/>
          <ac:grpSpMkLst>
            <pc:docMk/>
            <pc:sldMk cId="3973514869" sldId="267"/>
            <ac:grpSpMk id="18" creationId="{A69CB2AC-058A-AF8E-0116-F8978E8F01F7}"/>
          </ac:grpSpMkLst>
        </pc:grpChg>
        <pc:grpChg chg="del">
          <ac:chgData name="chcjsdud 조해근" userId="1d8bbdc24834f0a2" providerId="LiveId" clId="{10F1D40D-0AEE-410E-B7B3-E0241C8A80EA}" dt="2023-12-11T04:46:28.520" v="2993" actId="478"/>
          <ac:grpSpMkLst>
            <pc:docMk/>
            <pc:sldMk cId="3973514869" sldId="267"/>
            <ac:grpSpMk id="22" creationId="{5B33710E-BD5A-C1A4-7595-97E2FC0231B6}"/>
          </ac:grpSpMkLst>
        </pc:grpChg>
        <pc:picChg chg="add mod">
          <ac:chgData name="chcjsdud 조해근" userId="1d8bbdc24834f0a2" providerId="LiveId" clId="{10F1D40D-0AEE-410E-B7B3-E0241C8A80EA}" dt="2023-12-11T04:46:38.971" v="3009" actId="1076"/>
          <ac:picMkLst>
            <pc:docMk/>
            <pc:sldMk cId="3973514869" sldId="267"/>
            <ac:picMk id="3" creationId="{B862B089-4A60-5E04-F314-2453BBFD6430}"/>
          </ac:picMkLst>
        </pc:picChg>
        <pc:picChg chg="del">
          <ac:chgData name="chcjsdud 조해근" userId="1d8bbdc24834f0a2" providerId="LiveId" clId="{10F1D40D-0AEE-410E-B7B3-E0241C8A80EA}" dt="2023-12-11T04:46:30.229" v="2994" actId="478"/>
          <ac:picMkLst>
            <pc:docMk/>
            <pc:sldMk cId="3973514869" sldId="267"/>
            <ac:picMk id="6" creationId="{A16D13F6-EBF0-8FF0-EBB7-756536E358A2}"/>
          </ac:picMkLst>
        </pc:picChg>
      </pc:sldChg>
      <pc:sldChg chg="addSp modSp add mod">
        <pc:chgData name="chcjsdud 조해근" userId="1d8bbdc24834f0a2" providerId="LiveId" clId="{10F1D40D-0AEE-410E-B7B3-E0241C8A80EA}" dt="2023-12-11T04:49:34.393" v="3214" actId="20577"/>
        <pc:sldMkLst>
          <pc:docMk/>
          <pc:sldMk cId="1195887827" sldId="268"/>
        </pc:sldMkLst>
        <pc:spChg chg="add mod">
          <ac:chgData name="chcjsdud 조해근" userId="1d8bbdc24834f0a2" providerId="LiveId" clId="{10F1D40D-0AEE-410E-B7B3-E0241C8A80EA}" dt="2023-12-11T04:49:34.393" v="3214" actId="20577"/>
          <ac:spMkLst>
            <pc:docMk/>
            <pc:sldMk cId="1195887827" sldId="268"/>
            <ac:spMk id="7" creationId="{4B5035F3-2FA9-3FB7-715F-30B8BE3BB713}"/>
          </ac:spMkLst>
        </pc:spChg>
        <pc:grpChg chg="mod">
          <ac:chgData name="chcjsdud 조해근" userId="1d8bbdc24834f0a2" providerId="LiveId" clId="{10F1D40D-0AEE-410E-B7B3-E0241C8A80EA}" dt="2023-12-11T04:49:22.459" v="3173"/>
          <ac:grpSpMkLst>
            <pc:docMk/>
            <pc:sldMk cId="1195887827" sldId="268"/>
            <ac:grpSpMk id="6" creationId="{F6018F8A-755E-523C-501D-887B49A26DB8}"/>
          </ac:grpSpMkLst>
        </pc:grpChg>
        <pc:picChg chg="add mod">
          <ac:chgData name="chcjsdud 조해근" userId="1d8bbdc24834f0a2" providerId="LiveId" clId="{10F1D40D-0AEE-410E-B7B3-E0241C8A80EA}" dt="2023-12-11T04:49:15.235" v="3170" actId="1076"/>
          <ac:picMkLst>
            <pc:docMk/>
            <pc:sldMk cId="1195887827" sldId="268"/>
            <ac:picMk id="3" creationId="{E28ECCAA-A948-29F8-1558-B1E5F7D45EF5}"/>
          </ac:picMkLst>
        </pc:picChg>
        <pc:inkChg chg="add mod">
          <ac:chgData name="chcjsdud 조해근" userId="1d8bbdc24834f0a2" providerId="LiveId" clId="{10F1D40D-0AEE-410E-B7B3-E0241C8A80EA}" dt="2023-12-11T04:49:22.459" v="3173"/>
          <ac:inkMkLst>
            <pc:docMk/>
            <pc:sldMk cId="1195887827" sldId="268"/>
            <ac:inkMk id="4" creationId="{846C6A92-D653-D316-5BAB-0A755C07951A}"/>
          </ac:inkMkLst>
        </pc:inkChg>
        <pc:inkChg chg="add mod">
          <ac:chgData name="chcjsdud 조해근" userId="1d8bbdc24834f0a2" providerId="LiveId" clId="{10F1D40D-0AEE-410E-B7B3-E0241C8A80EA}" dt="2023-12-11T04:49:22.459" v="3173"/>
          <ac:inkMkLst>
            <pc:docMk/>
            <pc:sldMk cId="1195887827" sldId="268"/>
            <ac:inkMk id="5" creationId="{D1983BF8-52DB-D611-DBB1-81DF4B2B2545}"/>
          </ac:inkMkLst>
        </pc:inkChg>
      </pc:sldChg>
      <pc:sldChg chg="addSp modSp add mod">
        <pc:chgData name="chcjsdud 조해근" userId="1d8bbdc24834f0a2" providerId="LiveId" clId="{10F1D40D-0AEE-410E-B7B3-E0241C8A80EA}" dt="2023-12-11T04:51:28.603" v="3289" actId="20577"/>
        <pc:sldMkLst>
          <pc:docMk/>
          <pc:sldMk cId="2202218237" sldId="269"/>
        </pc:sldMkLst>
        <pc:spChg chg="add mod">
          <ac:chgData name="chcjsdud 조해근" userId="1d8bbdc24834f0a2" providerId="LiveId" clId="{10F1D40D-0AEE-410E-B7B3-E0241C8A80EA}" dt="2023-12-11T04:51:28.603" v="3289" actId="20577"/>
          <ac:spMkLst>
            <pc:docMk/>
            <pc:sldMk cId="2202218237" sldId="269"/>
            <ac:spMk id="4" creationId="{CDBE93B0-2B96-3DE8-3249-53DB13BBC885}"/>
          </ac:spMkLst>
        </pc:spChg>
        <pc:picChg chg="add">
          <ac:chgData name="chcjsdud 조해근" userId="1d8bbdc24834f0a2" providerId="LiveId" clId="{10F1D40D-0AEE-410E-B7B3-E0241C8A80EA}" dt="2023-12-11T04:51:15.412" v="3215" actId="22"/>
          <ac:picMkLst>
            <pc:docMk/>
            <pc:sldMk cId="2202218237" sldId="269"/>
            <ac:picMk id="3" creationId="{27B8193C-4910-49EA-5A83-C3BE0C82433E}"/>
          </ac:picMkLst>
        </pc:picChg>
      </pc:sldChg>
      <pc:sldChg chg="addSp modSp add mod">
        <pc:chgData name="chcjsdud 조해근" userId="1d8bbdc24834f0a2" providerId="LiveId" clId="{10F1D40D-0AEE-410E-B7B3-E0241C8A80EA}" dt="2023-12-11T04:58:45.400" v="3384" actId="20577"/>
        <pc:sldMkLst>
          <pc:docMk/>
          <pc:sldMk cId="3319581064" sldId="270"/>
        </pc:sldMkLst>
        <pc:spChg chg="add mod">
          <ac:chgData name="chcjsdud 조해근" userId="1d8bbdc24834f0a2" providerId="LiveId" clId="{10F1D40D-0AEE-410E-B7B3-E0241C8A80EA}" dt="2023-12-11T04:58:45.400" v="3384" actId="20577"/>
          <ac:spMkLst>
            <pc:docMk/>
            <pc:sldMk cId="3319581064" sldId="270"/>
            <ac:spMk id="4" creationId="{1A50FB7C-0F80-A4C4-2FF8-838ED31A3E5B}"/>
          </ac:spMkLst>
        </pc:spChg>
        <pc:picChg chg="add">
          <ac:chgData name="chcjsdud 조해근" userId="1d8bbdc24834f0a2" providerId="LiveId" clId="{10F1D40D-0AEE-410E-B7B3-E0241C8A80EA}" dt="2023-12-11T04:58:24.689" v="3290" actId="22"/>
          <ac:picMkLst>
            <pc:docMk/>
            <pc:sldMk cId="3319581064" sldId="270"/>
            <ac:picMk id="3" creationId="{3DB5BF1D-C26E-28CE-468E-04A3A6740C56}"/>
          </ac:picMkLst>
        </pc:picChg>
      </pc:sldChg>
      <pc:sldChg chg="addSp delSp modSp add mod">
        <pc:chgData name="chcjsdud 조해근" userId="1d8bbdc24834f0a2" providerId="LiveId" clId="{10F1D40D-0AEE-410E-B7B3-E0241C8A80EA}" dt="2023-12-11T05:16:06.159" v="3587" actId="9405"/>
        <pc:sldMkLst>
          <pc:docMk/>
          <pc:sldMk cId="3725597788" sldId="271"/>
        </pc:sldMkLst>
        <pc:spChg chg="add del mod">
          <ac:chgData name="chcjsdud 조해근" userId="1d8bbdc24834f0a2" providerId="LiveId" clId="{10F1D40D-0AEE-410E-B7B3-E0241C8A80EA}" dt="2023-12-11T05:13:32.679" v="3581" actId="478"/>
          <ac:spMkLst>
            <pc:docMk/>
            <pc:sldMk cId="3725597788" sldId="271"/>
            <ac:spMk id="2" creationId="{841D3264-AEC9-35C8-581B-31B28560C039}"/>
          </ac:spMkLst>
        </pc:spChg>
        <pc:spChg chg="add mod">
          <ac:chgData name="chcjsdud 조해근" userId="1d8bbdc24834f0a2" providerId="LiveId" clId="{10F1D40D-0AEE-410E-B7B3-E0241C8A80EA}" dt="2023-12-11T05:15:41.856" v="3583" actId="20577"/>
          <ac:spMkLst>
            <pc:docMk/>
            <pc:sldMk cId="3725597788" sldId="271"/>
            <ac:spMk id="3" creationId="{21119DC9-A77D-43C3-4D5A-AC2321DC7656}"/>
          </ac:spMkLst>
        </pc:spChg>
        <pc:picChg chg="add mod">
          <ac:chgData name="chcjsdud 조해근" userId="1d8bbdc24834f0a2" providerId="LiveId" clId="{10F1D40D-0AEE-410E-B7B3-E0241C8A80EA}" dt="2023-12-11T05:16:01.079" v="3586" actId="1076"/>
          <ac:picMkLst>
            <pc:docMk/>
            <pc:sldMk cId="3725597788" sldId="271"/>
            <ac:picMk id="5" creationId="{68633AC8-7938-FA1A-31AB-F634C505410D}"/>
          </ac:picMkLst>
        </pc:picChg>
        <pc:inkChg chg="add">
          <ac:chgData name="chcjsdud 조해근" userId="1d8bbdc24834f0a2" providerId="LiveId" clId="{10F1D40D-0AEE-410E-B7B3-E0241C8A80EA}" dt="2023-12-11T05:16:06.159" v="3587" actId="9405"/>
          <ac:inkMkLst>
            <pc:docMk/>
            <pc:sldMk cId="3725597788" sldId="271"/>
            <ac:inkMk id="6" creationId="{8EC3EB5D-4609-DC77-F611-E57BE1847A1E}"/>
          </ac:inkMkLst>
        </pc:inkChg>
      </pc:sldChg>
      <pc:sldChg chg="addSp delSp modSp add mod">
        <pc:chgData name="chcjsdud 조해근" userId="1d8bbdc24834f0a2" providerId="LiveId" clId="{10F1D40D-0AEE-410E-B7B3-E0241C8A80EA}" dt="2023-12-11T05:16:38.897" v="3609" actId="20577"/>
        <pc:sldMkLst>
          <pc:docMk/>
          <pc:sldMk cId="707694690" sldId="272"/>
        </pc:sldMkLst>
        <pc:spChg chg="add mod">
          <ac:chgData name="chcjsdud 조해근" userId="1d8bbdc24834f0a2" providerId="LiveId" clId="{10F1D40D-0AEE-410E-B7B3-E0241C8A80EA}" dt="2023-12-11T05:16:38.897" v="3609" actId="20577"/>
          <ac:spMkLst>
            <pc:docMk/>
            <pc:sldMk cId="707694690" sldId="272"/>
            <ac:spMk id="9" creationId="{A9230E9D-6F2B-9CE8-9178-5F22B0B97289}"/>
          </ac:spMkLst>
        </pc:spChg>
        <pc:grpChg chg="mod">
          <ac:chgData name="chcjsdud 조해근" userId="1d8bbdc24834f0a2" providerId="LiveId" clId="{10F1D40D-0AEE-410E-B7B3-E0241C8A80EA}" dt="2023-12-11T05:16:33.277" v="3596"/>
          <ac:grpSpMkLst>
            <pc:docMk/>
            <pc:sldMk cId="707694690" sldId="272"/>
            <ac:grpSpMk id="8" creationId="{E23FFE00-E7B0-40D9-00CB-B3750F692489}"/>
          </ac:grpSpMkLst>
        </pc:grpChg>
        <pc:picChg chg="add mod">
          <ac:chgData name="chcjsdud 조해근" userId="1d8bbdc24834f0a2" providerId="LiveId" clId="{10F1D40D-0AEE-410E-B7B3-E0241C8A80EA}" dt="2023-12-11T05:16:28.661" v="3593" actId="1076"/>
          <ac:picMkLst>
            <pc:docMk/>
            <pc:sldMk cId="707694690" sldId="272"/>
            <ac:picMk id="3" creationId="{024CFB71-CD83-19ED-493E-099618DAC14B}"/>
          </ac:picMkLst>
        </pc:picChg>
        <pc:inkChg chg="add del">
          <ac:chgData name="chcjsdud 조해근" userId="1d8bbdc24834f0a2" providerId="LiveId" clId="{10F1D40D-0AEE-410E-B7B3-E0241C8A80EA}" dt="2023-12-11T05:16:19.963" v="3590" actId="9405"/>
          <ac:inkMkLst>
            <pc:docMk/>
            <pc:sldMk cId="707694690" sldId="272"/>
            <ac:inkMk id="4" creationId="{434DB1E8-3460-94B8-3993-1CFD015306DE}"/>
          </ac:inkMkLst>
        </pc:inkChg>
        <pc:inkChg chg="add del">
          <ac:chgData name="chcjsdud 조해근" userId="1d8bbdc24834f0a2" providerId="LiveId" clId="{10F1D40D-0AEE-410E-B7B3-E0241C8A80EA}" dt="2023-12-11T05:16:23.370" v="3592" actId="9405"/>
          <ac:inkMkLst>
            <pc:docMk/>
            <pc:sldMk cId="707694690" sldId="272"/>
            <ac:inkMk id="5" creationId="{0DFAFFB2-C3F1-0AAA-6B60-44DEAB83F36D}"/>
          </ac:inkMkLst>
        </pc:inkChg>
        <pc:inkChg chg="add mod">
          <ac:chgData name="chcjsdud 조해근" userId="1d8bbdc24834f0a2" providerId="LiveId" clId="{10F1D40D-0AEE-410E-B7B3-E0241C8A80EA}" dt="2023-12-11T05:16:33.277" v="3596"/>
          <ac:inkMkLst>
            <pc:docMk/>
            <pc:sldMk cId="707694690" sldId="272"/>
            <ac:inkMk id="6" creationId="{B437656C-75E5-2D4E-E30C-1CC919E61BED}"/>
          </ac:inkMkLst>
        </pc:inkChg>
        <pc:inkChg chg="add mod">
          <ac:chgData name="chcjsdud 조해근" userId="1d8bbdc24834f0a2" providerId="LiveId" clId="{10F1D40D-0AEE-410E-B7B3-E0241C8A80EA}" dt="2023-12-11T05:16:33.277" v="3596"/>
          <ac:inkMkLst>
            <pc:docMk/>
            <pc:sldMk cId="707694690" sldId="272"/>
            <ac:inkMk id="7" creationId="{43C2390E-5922-6816-409B-9A5F5EA8E2EF}"/>
          </ac:inkMkLst>
        </pc:inkChg>
      </pc:sldChg>
      <pc:sldChg chg="addSp modSp add mod">
        <pc:chgData name="chcjsdud 조해근" userId="1d8bbdc24834f0a2" providerId="LiveId" clId="{10F1D40D-0AEE-410E-B7B3-E0241C8A80EA}" dt="2023-12-11T05:17:10.357" v="3614" actId="9405"/>
        <pc:sldMkLst>
          <pc:docMk/>
          <pc:sldMk cId="2680762849" sldId="273"/>
        </pc:sldMkLst>
        <pc:spChg chg="add mod">
          <ac:chgData name="chcjsdud 조해근" userId="1d8bbdc24834f0a2" providerId="LiveId" clId="{10F1D40D-0AEE-410E-B7B3-E0241C8A80EA}" dt="2023-12-11T05:17:07.484" v="3613" actId="1076"/>
          <ac:spMkLst>
            <pc:docMk/>
            <pc:sldMk cId="2680762849" sldId="273"/>
            <ac:spMk id="5" creationId="{A11A11CB-1B10-BD8F-F4D3-79AAA93FDA51}"/>
          </ac:spMkLst>
        </pc:spChg>
        <pc:picChg chg="add">
          <ac:chgData name="chcjsdud 조해근" userId="1d8bbdc24834f0a2" providerId="LiveId" clId="{10F1D40D-0AEE-410E-B7B3-E0241C8A80EA}" dt="2023-12-11T05:16:54.123" v="3610" actId="22"/>
          <ac:picMkLst>
            <pc:docMk/>
            <pc:sldMk cId="2680762849" sldId="273"/>
            <ac:picMk id="3" creationId="{58F26690-59E4-8445-0C49-6C94E7E7A326}"/>
          </ac:picMkLst>
        </pc:picChg>
        <pc:inkChg chg="add">
          <ac:chgData name="chcjsdud 조해근" userId="1d8bbdc24834f0a2" providerId="LiveId" clId="{10F1D40D-0AEE-410E-B7B3-E0241C8A80EA}" dt="2023-12-11T05:16:58.614" v="3611" actId="9405"/>
          <ac:inkMkLst>
            <pc:docMk/>
            <pc:sldMk cId="2680762849" sldId="273"/>
            <ac:inkMk id="4" creationId="{A465A3BD-168D-3770-20C1-230201D71A38}"/>
          </ac:inkMkLst>
        </pc:inkChg>
        <pc:inkChg chg="add">
          <ac:chgData name="chcjsdud 조해근" userId="1d8bbdc24834f0a2" providerId="LiveId" clId="{10F1D40D-0AEE-410E-B7B3-E0241C8A80EA}" dt="2023-12-11T05:17:10.357" v="3614" actId="9405"/>
          <ac:inkMkLst>
            <pc:docMk/>
            <pc:sldMk cId="2680762849" sldId="273"/>
            <ac:inkMk id="6" creationId="{3EA7E7C4-7C50-5E03-1DC7-6EDAB8C4D56A}"/>
          </ac:inkMkLst>
        </pc:inkChg>
      </pc:sldChg>
      <pc:sldChg chg="addSp modSp add mod">
        <pc:chgData name="chcjsdud 조해근" userId="1d8bbdc24834f0a2" providerId="LiveId" clId="{10F1D40D-0AEE-410E-B7B3-E0241C8A80EA}" dt="2023-12-11T05:17:43.647" v="3726" actId="20577"/>
        <pc:sldMkLst>
          <pc:docMk/>
          <pc:sldMk cId="2196170953" sldId="274"/>
        </pc:sldMkLst>
        <pc:spChg chg="add mod">
          <ac:chgData name="chcjsdud 조해근" userId="1d8bbdc24834f0a2" providerId="LiveId" clId="{10F1D40D-0AEE-410E-B7B3-E0241C8A80EA}" dt="2023-12-11T05:17:43.647" v="3726" actId="20577"/>
          <ac:spMkLst>
            <pc:docMk/>
            <pc:sldMk cId="2196170953" sldId="274"/>
            <ac:spMk id="7" creationId="{EF028177-E9D0-D77F-8C83-050E066BFEFB}"/>
          </ac:spMkLst>
        </pc:spChg>
        <pc:grpChg chg="mod">
          <ac:chgData name="chcjsdud 조해근" userId="1d8bbdc24834f0a2" providerId="LiveId" clId="{10F1D40D-0AEE-410E-B7B3-E0241C8A80EA}" dt="2023-12-11T05:17:29.862" v="3619"/>
          <ac:grpSpMkLst>
            <pc:docMk/>
            <pc:sldMk cId="2196170953" sldId="274"/>
            <ac:grpSpMk id="6" creationId="{2DF2CE12-9CB9-D3A7-BFAA-48FC3F1A83BD}"/>
          </ac:grpSpMkLst>
        </pc:grpChg>
        <pc:picChg chg="add mod">
          <ac:chgData name="chcjsdud 조해근" userId="1d8bbdc24834f0a2" providerId="LiveId" clId="{10F1D40D-0AEE-410E-B7B3-E0241C8A80EA}" dt="2023-12-11T05:17:22.013" v="3616" actId="1076"/>
          <ac:picMkLst>
            <pc:docMk/>
            <pc:sldMk cId="2196170953" sldId="274"/>
            <ac:picMk id="3" creationId="{923DC952-7328-4C09-B193-9F8A71BC101A}"/>
          </ac:picMkLst>
        </pc:picChg>
        <pc:inkChg chg="add mod">
          <ac:chgData name="chcjsdud 조해근" userId="1d8bbdc24834f0a2" providerId="LiveId" clId="{10F1D40D-0AEE-410E-B7B3-E0241C8A80EA}" dt="2023-12-11T05:17:29.862" v="3619"/>
          <ac:inkMkLst>
            <pc:docMk/>
            <pc:sldMk cId="2196170953" sldId="274"/>
            <ac:inkMk id="4" creationId="{7AC8D4CE-ADD4-1717-E6A8-6BE11070B663}"/>
          </ac:inkMkLst>
        </pc:inkChg>
        <pc:inkChg chg="add mod">
          <ac:chgData name="chcjsdud 조해근" userId="1d8bbdc24834f0a2" providerId="LiveId" clId="{10F1D40D-0AEE-410E-B7B3-E0241C8A80EA}" dt="2023-12-11T05:17:29.862" v="3619"/>
          <ac:inkMkLst>
            <pc:docMk/>
            <pc:sldMk cId="2196170953" sldId="274"/>
            <ac:inkMk id="5" creationId="{51EDDB0B-E96F-2910-BD8B-B8EBBA185BCE}"/>
          </ac:inkMkLst>
        </pc:inkChg>
      </pc:sldChg>
      <pc:sldChg chg="addSp modSp add mod">
        <pc:chgData name="chcjsdud 조해근" userId="1d8bbdc24834f0a2" providerId="LiveId" clId="{10F1D40D-0AEE-410E-B7B3-E0241C8A80EA}" dt="2023-12-11T05:18:44.440" v="3884" actId="20577"/>
        <pc:sldMkLst>
          <pc:docMk/>
          <pc:sldMk cId="2527401084" sldId="275"/>
        </pc:sldMkLst>
        <pc:spChg chg="add mod">
          <ac:chgData name="chcjsdud 조해근" userId="1d8bbdc24834f0a2" providerId="LiveId" clId="{10F1D40D-0AEE-410E-B7B3-E0241C8A80EA}" dt="2023-12-11T05:18:44.440" v="3884" actId="20577"/>
          <ac:spMkLst>
            <pc:docMk/>
            <pc:sldMk cId="2527401084" sldId="275"/>
            <ac:spMk id="4" creationId="{C2CF773D-CA8C-9C19-D3C0-1A9453C5FBA0}"/>
          </ac:spMkLst>
        </pc:spChg>
        <pc:picChg chg="add mod">
          <ac:chgData name="chcjsdud 조해근" userId="1d8bbdc24834f0a2" providerId="LiveId" clId="{10F1D40D-0AEE-410E-B7B3-E0241C8A80EA}" dt="2023-12-11T05:18:21.071" v="3729" actId="1076"/>
          <ac:picMkLst>
            <pc:docMk/>
            <pc:sldMk cId="2527401084" sldId="275"/>
            <ac:picMk id="3" creationId="{7B2EACA9-66E6-C9D5-AA06-325B87B3B3B4}"/>
          </ac:picMkLst>
        </pc:picChg>
      </pc:sldChg>
      <pc:sldChg chg="addSp delSp modSp add mod">
        <pc:chgData name="chcjsdud 조해근" userId="1d8bbdc24834f0a2" providerId="LiveId" clId="{10F1D40D-0AEE-410E-B7B3-E0241C8A80EA}" dt="2023-12-11T05:19:26.345" v="3990" actId="20577"/>
        <pc:sldMkLst>
          <pc:docMk/>
          <pc:sldMk cId="2668200574" sldId="276"/>
        </pc:sldMkLst>
        <pc:spChg chg="add mod">
          <ac:chgData name="chcjsdud 조해근" userId="1d8bbdc24834f0a2" providerId="LiveId" clId="{10F1D40D-0AEE-410E-B7B3-E0241C8A80EA}" dt="2023-12-11T05:19:26.345" v="3990" actId="20577"/>
          <ac:spMkLst>
            <pc:docMk/>
            <pc:sldMk cId="2668200574" sldId="276"/>
            <ac:spMk id="9" creationId="{3400CD5D-F1D2-7504-F125-E5E9008162CF}"/>
          </ac:spMkLst>
        </pc:spChg>
        <pc:grpChg chg="mod">
          <ac:chgData name="chcjsdud 조해근" userId="1d8bbdc24834f0a2" providerId="LiveId" clId="{10F1D40D-0AEE-410E-B7B3-E0241C8A80EA}" dt="2023-12-11T05:19:12.998" v="3892"/>
          <ac:grpSpMkLst>
            <pc:docMk/>
            <pc:sldMk cId="2668200574" sldId="276"/>
            <ac:grpSpMk id="8" creationId="{37D90545-F45C-A60E-C0FC-EA03A71AE84E}"/>
          </ac:grpSpMkLst>
        </pc:grpChg>
        <pc:picChg chg="add">
          <ac:chgData name="chcjsdud 조해근" userId="1d8bbdc24834f0a2" providerId="LiveId" clId="{10F1D40D-0AEE-410E-B7B3-E0241C8A80EA}" dt="2023-12-11T05:19:02.431" v="3885" actId="22"/>
          <ac:picMkLst>
            <pc:docMk/>
            <pc:sldMk cId="2668200574" sldId="276"/>
            <ac:picMk id="3" creationId="{A22018ED-3B1E-F0DD-6BEE-245C45F05EC5}"/>
          </ac:picMkLst>
        </pc:picChg>
        <pc:inkChg chg="add del">
          <ac:chgData name="chcjsdud 조해근" userId="1d8bbdc24834f0a2" providerId="LiveId" clId="{10F1D40D-0AEE-410E-B7B3-E0241C8A80EA}" dt="2023-12-11T05:19:07.487" v="3887" actId="9405"/>
          <ac:inkMkLst>
            <pc:docMk/>
            <pc:sldMk cId="2668200574" sldId="276"/>
            <ac:inkMk id="4" creationId="{15CE4FC7-2256-275A-254A-E77D81C34A29}"/>
          </ac:inkMkLst>
        </pc:inkChg>
        <pc:inkChg chg="add del">
          <ac:chgData name="chcjsdud 조해근" userId="1d8bbdc24834f0a2" providerId="LiveId" clId="{10F1D40D-0AEE-410E-B7B3-E0241C8A80EA}" dt="2023-12-11T05:19:09.183" v="3889" actId="9405"/>
          <ac:inkMkLst>
            <pc:docMk/>
            <pc:sldMk cId="2668200574" sldId="276"/>
            <ac:inkMk id="5" creationId="{A312280A-ECE3-984C-E8D1-AEB46D7EBF96}"/>
          </ac:inkMkLst>
        </pc:inkChg>
        <pc:inkChg chg="add mod">
          <ac:chgData name="chcjsdud 조해근" userId="1d8bbdc24834f0a2" providerId="LiveId" clId="{10F1D40D-0AEE-410E-B7B3-E0241C8A80EA}" dt="2023-12-11T05:19:12.998" v="3892"/>
          <ac:inkMkLst>
            <pc:docMk/>
            <pc:sldMk cId="2668200574" sldId="276"/>
            <ac:inkMk id="6" creationId="{93CF421D-AEA0-9305-14D6-94DE0C5673C9}"/>
          </ac:inkMkLst>
        </pc:inkChg>
        <pc:inkChg chg="add mod">
          <ac:chgData name="chcjsdud 조해근" userId="1d8bbdc24834f0a2" providerId="LiveId" clId="{10F1D40D-0AEE-410E-B7B3-E0241C8A80EA}" dt="2023-12-11T05:19:12.998" v="3892"/>
          <ac:inkMkLst>
            <pc:docMk/>
            <pc:sldMk cId="2668200574" sldId="276"/>
            <ac:inkMk id="7" creationId="{DF9595DB-BD28-C2C8-C8FF-CC5194ADC5A5}"/>
          </ac:inkMkLst>
        </pc:inkChg>
      </pc:sldChg>
      <pc:sldChg chg="addSp delSp modSp add mod">
        <pc:chgData name="chcjsdud 조해근" userId="1d8bbdc24834f0a2" providerId="LiveId" clId="{10F1D40D-0AEE-410E-B7B3-E0241C8A80EA}" dt="2023-12-11T05:23:16.799" v="4136" actId="20577"/>
        <pc:sldMkLst>
          <pc:docMk/>
          <pc:sldMk cId="1547105572" sldId="277"/>
        </pc:sldMkLst>
        <pc:spChg chg="add del mod">
          <ac:chgData name="chcjsdud 조해근" userId="1d8bbdc24834f0a2" providerId="LiveId" clId="{10F1D40D-0AEE-410E-B7B3-E0241C8A80EA}" dt="2023-12-11T05:20:05.565" v="4006"/>
          <ac:spMkLst>
            <pc:docMk/>
            <pc:sldMk cId="1547105572" sldId="277"/>
            <ac:spMk id="10" creationId="{7C237287-1668-21A1-FEF1-A6DA4C2081E7}"/>
          </ac:spMkLst>
        </pc:spChg>
        <pc:spChg chg="add mod">
          <ac:chgData name="chcjsdud 조해근" userId="1d8bbdc24834f0a2" providerId="LiveId" clId="{10F1D40D-0AEE-410E-B7B3-E0241C8A80EA}" dt="2023-12-11T05:23:16.799" v="4136" actId="20577"/>
          <ac:spMkLst>
            <pc:docMk/>
            <pc:sldMk cId="1547105572" sldId="277"/>
            <ac:spMk id="11" creationId="{80BEEFCC-5DBC-E726-9910-90B10834F2F3}"/>
          </ac:spMkLst>
        </pc:spChg>
        <pc:picChg chg="add mod">
          <ac:chgData name="chcjsdud 조해근" userId="1d8bbdc24834f0a2" providerId="LiveId" clId="{10F1D40D-0AEE-410E-B7B3-E0241C8A80EA}" dt="2023-12-11T05:19:42.464" v="3993" actId="1076"/>
          <ac:picMkLst>
            <pc:docMk/>
            <pc:sldMk cId="1547105572" sldId="277"/>
            <ac:picMk id="3" creationId="{FC89B123-2972-396F-10F7-EA4B33D933D0}"/>
          </ac:picMkLst>
        </pc:picChg>
        <pc:inkChg chg="add del">
          <ac:chgData name="chcjsdud 조해근" userId="1d8bbdc24834f0a2" providerId="LiveId" clId="{10F1D40D-0AEE-410E-B7B3-E0241C8A80EA}" dt="2023-12-11T05:19:47.802" v="3995" actId="9405"/>
          <ac:inkMkLst>
            <pc:docMk/>
            <pc:sldMk cId="1547105572" sldId="277"/>
            <ac:inkMk id="4" creationId="{8AD521F8-137C-D61A-4F64-FA106A9F28B2}"/>
          </ac:inkMkLst>
        </pc:inkChg>
        <pc:inkChg chg="add">
          <ac:chgData name="chcjsdud 조해근" userId="1d8bbdc24834f0a2" providerId="LiveId" clId="{10F1D40D-0AEE-410E-B7B3-E0241C8A80EA}" dt="2023-12-11T05:19:50.032" v="3996" actId="9405"/>
          <ac:inkMkLst>
            <pc:docMk/>
            <pc:sldMk cId="1547105572" sldId="277"/>
            <ac:inkMk id="5" creationId="{E28F882A-A974-32C0-07C7-77D59353A727}"/>
          </ac:inkMkLst>
        </pc:inkChg>
        <pc:inkChg chg="add del">
          <ac:chgData name="chcjsdud 조해근" userId="1d8bbdc24834f0a2" providerId="LiveId" clId="{10F1D40D-0AEE-410E-B7B3-E0241C8A80EA}" dt="2023-12-11T05:19:53.817" v="3998" actId="9405"/>
          <ac:inkMkLst>
            <pc:docMk/>
            <pc:sldMk cId="1547105572" sldId="277"/>
            <ac:inkMk id="6" creationId="{7978744D-559A-622C-F97A-A6A67C2467E5}"/>
          </ac:inkMkLst>
        </pc:inkChg>
        <pc:inkChg chg="add del">
          <ac:chgData name="chcjsdud 조해근" userId="1d8bbdc24834f0a2" providerId="LiveId" clId="{10F1D40D-0AEE-410E-B7B3-E0241C8A80EA}" dt="2023-12-11T05:19:55.606" v="4000" actId="9405"/>
          <ac:inkMkLst>
            <pc:docMk/>
            <pc:sldMk cId="1547105572" sldId="277"/>
            <ac:inkMk id="7" creationId="{51426A51-B041-6453-5026-F4A7752EB328}"/>
          </ac:inkMkLst>
        </pc:inkChg>
        <pc:inkChg chg="add del">
          <ac:chgData name="chcjsdud 조해근" userId="1d8bbdc24834f0a2" providerId="LiveId" clId="{10F1D40D-0AEE-410E-B7B3-E0241C8A80EA}" dt="2023-12-11T05:19:58.248" v="4002" actId="9405"/>
          <ac:inkMkLst>
            <pc:docMk/>
            <pc:sldMk cId="1547105572" sldId="277"/>
            <ac:inkMk id="8" creationId="{DEB23005-7E2E-41CA-FCA5-D7C62C0D6528}"/>
          </ac:inkMkLst>
        </pc:inkChg>
        <pc:inkChg chg="add">
          <ac:chgData name="chcjsdud 조해근" userId="1d8bbdc24834f0a2" providerId="LiveId" clId="{10F1D40D-0AEE-410E-B7B3-E0241C8A80EA}" dt="2023-12-11T05:19:59.627" v="4003" actId="9405"/>
          <ac:inkMkLst>
            <pc:docMk/>
            <pc:sldMk cId="1547105572" sldId="277"/>
            <ac:inkMk id="9" creationId="{FEC26113-13AB-5986-1101-8ABBEB5F43BB}"/>
          </ac:inkMkLst>
        </pc:inkChg>
      </pc:sldChg>
      <pc:sldChg chg="addSp modSp add mod">
        <pc:chgData name="chcjsdud 조해근" userId="1d8bbdc24834f0a2" providerId="LiveId" clId="{10F1D40D-0AEE-410E-B7B3-E0241C8A80EA}" dt="2023-12-11T05:28:55.717" v="4307" actId="20577"/>
        <pc:sldMkLst>
          <pc:docMk/>
          <pc:sldMk cId="2419097111" sldId="278"/>
        </pc:sldMkLst>
        <pc:spChg chg="add mod">
          <ac:chgData name="chcjsdud 조해근" userId="1d8bbdc24834f0a2" providerId="LiveId" clId="{10F1D40D-0AEE-410E-B7B3-E0241C8A80EA}" dt="2023-12-11T05:28:55.717" v="4307" actId="20577"/>
          <ac:spMkLst>
            <pc:docMk/>
            <pc:sldMk cId="2419097111" sldId="278"/>
            <ac:spMk id="2" creationId="{0AE52A32-2CE1-1100-6E86-8D3A10257B73}"/>
          </ac:spMkLst>
        </pc:spChg>
        <pc:picChg chg="add mod">
          <ac:chgData name="chcjsdud 조해근" userId="1d8bbdc24834f0a2" providerId="LiveId" clId="{10F1D40D-0AEE-410E-B7B3-E0241C8A80EA}" dt="2023-12-11T05:28:22.456" v="4223" actId="1076"/>
          <ac:picMkLst>
            <pc:docMk/>
            <pc:sldMk cId="2419097111" sldId="278"/>
            <ac:picMk id="4" creationId="{0152517F-1802-1DE2-5712-4D77861ADE16}"/>
          </ac:picMkLst>
        </pc:picChg>
      </pc:sldChg>
      <pc:sldChg chg="addSp modSp add mod">
        <pc:chgData name="chcjsdud 조해근" userId="1d8bbdc24834f0a2" providerId="LiveId" clId="{10F1D40D-0AEE-410E-B7B3-E0241C8A80EA}" dt="2023-12-11T05:39:44.048" v="5276" actId="20577"/>
        <pc:sldMkLst>
          <pc:docMk/>
          <pc:sldMk cId="2031229151" sldId="279"/>
        </pc:sldMkLst>
        <pc:spChg chg="add mod">
          <ac:chgData name="chcjsdud 조해근" userId="1d8bbdc24834f0a2" providerId="LiveId" clId="{10F1D40D-0AEE-410E-B7B3-E0241C8A80EA}" dt="2023-12-11T05:39:44.048" v="5276" actId="20577"/>
          <ac:spMkLst>
            <pc:docMk/>
            <pc:sldMk cId="2031229151" sldId="279"/>
            <ac:spMk id="6" creationId="{E4F237B6-5218-16E8-5021-119BC9491768}"/>
          </ac:spMkLst>
        </pc:spChg>
        <pc:picChg chg="add mod">
          <ac:chgData name="chcjsdud 조해근" userId="1d8bbdc24834f0a2" providerId="LiveId" clId="{10F1D40D-0AEE-410E-B7B3-E0241C8A80EA}" dt="2023-12-11T05:38:44.154" v="5241" actId="1076"/>
          <ac:picMkLst>
            <pc:docMk/>
            <pc:sldMk cId="2031229151" sldId="279"/>
            <ac:picMk id="3" creationId="{602FE097-9151-D1DE-B5FF-9873F57EBD4A}"/>
          </ac:picMkLst>
        </pc:picChg>
        <pc:inkChg chg="add">
          <ac:chgData name="chcjsdud 조해근" userId="1d8bbdc24834f0a2" providerId="LiveId" clId="{10F1D40D-0AEE-410E-B7B3-E0241C8A80EA}" dt="2023-12-11T05:39:11.317" v="5242" actId="9405"/>
          <ac:inkMkLst>
            <pc:docMk/>
            <pc:sldMk cId="2031229151" sldId="279"/>
            <ac:inkMk id="4" creationId="{DA37C3FF-9340-1A1A-B55A-297F2892C08C}"/>
          </ac:inkMkLst>
        </pc:inkChg>
        <pc:inkChg chg="add">
          <ac:chgData name="chcjsdud 조해근" userId="1d8bbdc24834f0a2" providerId="LiveId" clId="{10F1D40D-0AEE-410E-B7B3-E0241C8A80EA}" dt="2023-12-11T05:39:19.849" v="5243" actId="9405"/>
          <ac:inkMkLst>
            <pc:docMk/>
            <pc:sldMk cId="2031229151" sldId="279"/>
            <ac:inkMk id="5" creationId="{A94A4979-B6A9-3786-FE59-A934D2C2B010}"/>
          </ac:inkMkLst>
        </pc:inkChg>
      </pc:sldChg>
      <pc:sldChg chg="addSp modSp add mod">
        <pc:chgData name="chcjsdud 조해근" userId="1d8bbdc24834f0a2" providerId="LiveId" clId="{10F1D40D-0AEE-410E-B7B3-E0241C8A80EA}" dt="2023-12-11T06:05:07.828" v="5641" actId="9405"/>
        <pc:sldMkLst>
          <pc:docMk/>
          <pc:sldMk cId="2376103116" sldId="280"/>
        </pc:sldMkLst>
        <pc:spChg chg="add mod">
          <ac:chgData name="chcjsdud 조해근" userId="1d8bbdc24834f0a2" providerId="LiveId" clId="{10F1D40D-0AEE-410E-B7B3-E0241C8A80EA}" dt="2023-12-11T06:03:29.676" v="5291" actId="14100"/>
          <ac:spMkLst>
            <pc:docMk/>
            <pc:sldMk cId="2376103116" sldId="280"/>
            <ac:spMk id="4" creationId="{B0EEABD1-D3D5-09BC-4B1F-0EF0324EB2DE}"/>
          </ac:spMkLst>
        </pc:spChg>
        <pc:spChg chg="add mod">
          <ac:chgData name="chcjsdud 조해근" userId="1d8bbdc24834f0a2" providerId="LiveId" clId="{10F1D40D-0AEE-410E-B7B3-E0241C8A80EA}" dt="2023-12-11T06:04:16.478" v="5505" actId="20577"/>
          <ac:spMkLst>
            <pc:docMk/>
            <pc:sldMk cId="2376103116" sldId="280"/>
            <ac:spMk id="5" creationId="{1D858E80-23DB-8FC6-C67A-B06F26C61F1F}"/>
          </ac:spMkLst>
        </pc:spChg>
        <pc:spChg chg="add mod">
          <ac:chgData name="chcjsdud 조해근" userId="1d8bbdc24834f0a2" providerId="LiveId" clId="{10F1D40D-0AEE-410E-B7B3-E0241C8A80EA}" dt="2023-12-11T06:04:34.719" v="5591" actId="20577"/>
          <ac:spMkLst>
            <pc:docMk/>
            <pc:sldMk cId="2376103116" sldId="280"/>
            <ac:spMk id="6" creationId="{16806BF3-7465-ED1F-7E33-3E2B10C0D48F}"/>
          </ac:spMkLst>
        </pc:spChg>
        <pc:spChg chg="add mod">
          <ac:chgData name="chcjsdud 조해근" userId="1d8bbdc24834f0a2" providerId="LiveId" clId="{10F1D40D-0AEE-410E-B7B3-E0241C8A80EA}" dt="2023-12-11T06:04:49.175" v="5640" actId="20577"/>
          <ac:spMkLst>
            <pc:docMk/>
            <pc:sldMk cId="2376103116" sldId="280"/>
            <ac:spMk id="7" creationId="{0C282C99-AC80-1F11-BDAF-190E7FF0B593}"/>
          </ac:spMkLst>
        </pc:spChg>
        <pc:picChg chg="add mod">
          <ac:chgData name="chcjsdud 조해근" userId="1d8bbdc24834f0a2" providerId="LiveId" clId="{10F1D40D-0AEE-410E-B7B3-E0241C8A80EA}" dt="2023-12-11T06:03:41.061" v="5293" actId="1076"/>
          <ac:picMkLst>
            <pc:docMk/>
            <pc:sldMk cId="2376103116" sldId="280"/>
            <ac:picMk id="3" creationId="{9A03B3AB-237A-8B80-2509-5177B6025E3E}"/>
          </ac:picMkLst>
        </pc:picChg>
        <pc:inkChg chg="add">
          <ac:chgData name="chcjsdud 조해근" userId="1d8bbdc24834f0a2" providerId="LiveId" clId="{10F1D40D-0AEE-410E-B7B3-E0241C8A80EA}" dt="2023-12-11T06:05:07.828" v="5641" actId="9405"/>
          <ac:inkMkLst>
            <pc:docMk/>
            <pc:sldMk cId="2376103116" sldId="280"/>
            <ac:inkMk id="8" creationId="{9544CF0A-9F3B-C7F9-1D0E-C732AED59945}"/>
          </ac:inkMkLst>
        </pc:inkChg>
      </pc:sldChg>
      <pc:sldChg chg="addSp modSp add mod">
        <pc:chgData name="chcjsdud 조해근" userId="1d8bbdc24834f0a2" providerId="LiveId" clId="{10F1D40D-0AEE-410E-B7B3-E0241C8A80EA}" dt="2023-12-11T05:35:05.998" v="4851" actId="20577"/>
        <pc:sldMkLst>
          <pc:docMk/>
          <pc:sldMk cId="1632322188" sldId="281"/>
        </pc:sldMkLst>
        <pc:spChg chg="add mod">
          <ac:chgData name="chcjsdud 조해근" userId="1d8bbdc24834f0a2" providerId="LiveId" clId="{10F1D40D-0AEE-410E-B7B3-E0241C8A80EA}" dt="2023-12-11T05:35:05.998" v="4851" actId="20577"/>
          <ac:spMkLst>
            <pc:docMk/>
            <pc:sldMk cId="1632322188" sldId="281"/>
            <ac:spMk id="2" creationId="{9C866C4C-EB4E-F086-FCA1-1C76786C05E9}"/>
          </ac:spMkLst>
        </pc:spChg>
        <pc:picChg chg="add mod">
          <ac:chgData name="chcjsdud 조해근" userId="1d8bbdc24834f0a2" providerId="LiveId" clId="{10F1D40D-0AEE-410E-B7B3-E0241C8A80EA}" dt="2023-12-11T05:34:55.154" v="4778" actId="1076"/>
          <ac:picMkLst>
            <pc:docMk/>
            <pc:sldMk cId="1632322188" sldId="281"/>
            <ac:picMk id="4" creationId="{5E845D07-892A-5F48-C046-C378455A586E}"/>
          </ac:picMkLst>
        </pc:picChg>
      </pc:sldChg>
      <pc:sldChg chg="addSp modSp add mod">
        <pc:chgData name="chcjsdud 조해근" userId="1d8bbdc24834f0a2" providerId="LiveId" clId="{10F1D40D-0AEE-410E-B7B3-E0241C8A80EA}" dt="2023-12-11T05:36:35.098" v="4943" actId="1076"/>
        <pc:sldMkLst>
          <pc:docMk/>
          <pc:sldMk cId="1604443029" sldId="282"/>
        </pc:sldMkLst>
        <pc:spChg chg="add mod">
          <ac:chgData name="chcjsdud 조해근" userId="1d8bbdc24834f0a2" providerId="LiveId" clId="{10F1D40D-0AEE-410E-B7B3-E0241C8A80EA}" dt="2023-12-11T05:36:23.858" v="4938" actId="20577"/>
          <ac:spMkLst>
            <pc:docMk/>
            <pc:sldMk cId="1604443029" sldId="282"/>
            <ac:spMk id="4" creationId="{28C3CA19-9865-0DD2-CC60-EC5508FCB7DE}"/>
          </ac:spMkLst>
        </pc:spChg>
        <pc:picChg chg="add mod">
          <ac:chgData name="chcjsdud 조해근" userId="1d8bbdc24834f0a2" providerId="LiveId" clId="{10F1D40D-0AEE-410E-B7B3-E0241C8A80EA}" dt="2023-12-11T05:36:33.052" v="4941" actId="1076"/>
          <ac:picMkLst>
            <pc:docMk/>
            <pc:sldMk cId="1604443029" sldId="282"/>
            <ac:picMk id="3" creationId="{B10CD8B5-127F-257D-9A7D-7B60D94FE0FA}"/>
          </ac:picMkLst>
        </pc:picChg>
        <pc:picChg chg="add mod">
          <ac:chgData name="chcjsdud 조해근" userId="1d8bbdc24834f0a2" providerId="LiveId" clId="{10F1D40D-0AEE-410E-B7B3-E0241C8A80EA}" dt="2023-12-11T05:36:35.098" v="4943" actId="1076"/>
          <ac:picMkLst>
            <pc:docMk/>
            <pc:sldMk cId="1604443029" sldId="282"/>
            <ac:picMk id="6" creationId="{7E9C14D1-75C8-E9A7-7C72-FFA3A539F0F5}"/>
          </ac:picMkLst>
        </pc:picChg>
      </pc:sldChg>
      <pc:sldChg chg="addSp modSp add mod">
        <pc:chgData name="chcjsdud 조해근" userId="1d8bbdc24834f0a2" providerId="LiveId" clId="{10F1D40D-0AEE-410E-B7B3-E0241C8A80EA}" dt="2023-12-11T05:37:57.748" v="5173" actId="20577"/>
        <pc:sldMkLst>
          <pc:docMk/>
          <pc:sldMk cId="668429860" sldId="283"/>
        </pc:sldMkLst>
        <pc:spChg chg="add mod">
          <ac:chgData name="chcjsdud 조해근" userId="1d8bbdc24834f0a2" providerId="LiveId" clId="{10F1D40D-0AEE-410E-B7B3-E0241C8A80EA}" dt="2023-12-11T05:37:57.748" v="5173" actId="20577"/>
          <ac:spMkLst>
            <pc:docMk/>
            <pc:sldMk cId="668429860" sldId="283"/>
            <ac:spMk id="2" creationId="{4B7E4B4D-596F-5F45-E403-E5177A87FA2C}"/>
          </ac:spMkLst>
        </pc:spChg>
        <pc:picChg chg="add mod">
          <ac:chgData name="chcjsdud 조해근" userId="1d8bbdc24834f0a2" providerId="LiveId" clId="{10F1D40D-0AEE-410E-B7B3-E0241C8A80EA}" dt="2023-12-11T05:37:47.718" v="5098" actId="1076"/>
          <ac:picMkLst>
            <pc:docMk/>
            <pc:sldMk cId="668429860" sldId="283"/>
            <ac:picMk id="4" creationId="{D8F40768-6F05-ABCB-ECE5-CCA48B3C7B1F}"/>
          </ac:picMkLst>
        </pc:picChg>
      </pc:sldChg>
      <pc:sldChg chg="addSp modSp add mod">
        <pc:chgData name="chcjsdud 조해근" userId="1d8bbdc24834f0a2" providerId="LiveId" clId="{10F1D40D-0AEE-410E-B7B3-E0241C8A80EA}" dt="2023-12-11T05:38:34.046" v="5239" actId="14100"/>
        <pc:sldMkLst>
          <pc:docMk/>
          <pc:sldMk cId="33674658" sldId="284"/>
        </pc:sldMkLst>
        <pc:spChg chg="add mod">
          <ac:chgData name="chcjsdud 조해근" userId="1d8bbdc24834f0a2" providerId="LiveId" clId="{10F1D40D-0AEE-410E-B7B3-E0241C8A80EA}" dt="2023-12-11T05:38:34.046" v="5239" actId="14100"/>
          <ac:spMkLst>
            <pc:docMk/>
            <pc:sldMk cId="33674658" sldId="284"/>
            <ac:spMk id="7" creationId="{B050EC41-B16D-6323-74C8-CC9AF8582C06}"/>
          </ac:spMkLst>
        </pc:spChg>
        <pc:picChg chg="add mod">
          <ac:chgData name="chcjsdud 조해근" userId="1d8bbdc24834f0a2" providerId="LiveId" clId="{10F1D40D-0AEE-410E-B7B3-E0241C8A80EA}" dt="2023-12-11T05:38:13.874" v="5176" actId="1076"/>
          <ac:picMkLst>
            <pc:docMk/>
            <pc:sldMk cId="33674658" sldId="284"/>
            <ac:picMk id="3" creationId="{4F32788B-A14C-15BC-5FF7-9D0EB542AC5D}"/>
          </ac:picMkLst>
        </pc:picChg>
        <pc:picChg chg="add mod">
          <ac:chgData name="chcjsdud 조해근" userId="1d8bbdc24834f0a2" providerId="LiveId" clId="{10F1D40D-0AEE-410E-B7B3-E0241C8A80EA}" dt="2023-12-11T05:38:16.360" v="5178" actId="1076"/>
          <ac:picMkLst>
            <pc:docMk/>
            <pc:sldMk cId="33674658" sldId="284"/>
            <ac:picMk id="5" creationId="{D18BC29E-F773-7F67-7138-8CAA42670178}"/>
          </ac:picMkLst>
        </pc:picChg>
        <pc:inkChg chg="add">
          <ac:chgData name="chcjsdud 조해근" userId="1d8bbdc24834f0a2" providerId="LiveId" clId="{10F1D40D-0AEE-410E-B7B3-E0241C8A80EA}" dt="2023-12-11T05:38:21.016" v="5179" actId="9405"/>
          <ac:inkMkLst>
            <pc:docMk/>
            <pc:sldMk cId="33674658" sldId="284"/>
            <ac:inkMk id="6" creationId="{7344D70E-C32D-1753-6FB5-D45DBF1164A1}"/>
          </ac:inkMkLst>
        </pc:inkChg>
      </pc:sldChg>
      <pc:sldChg chg="modSp add mod">
        <pc:chgData name="chcjsdud 조해근" userId="1d8bbdc24834f0a2" providerId="LiveId" clId="{10F1D40D-0AEE-410E-B7B3-E0241C8A80EA}" dt="2023-12-11T05:32:20.932" v="4535" actId="20577"/>
        <pc:sldMkLst>
          <pc:docMk/>
          <pc:sldMk cId="994948386" sldId="285"/>
        </pc:sldMkLst>
        <pc:spChg chg="mod">
          <ac:chgData name="chcjsdud 조해근" userId="1d8bbdc24834f0a2" providerId="LiveId" clId="{10F1D40D-0AEE-410E-B7B3-E0241C8A80EA}" dt="2023-12-11T05:32:20.932" v="4535" actId="20577"/>
          <ac:spMkLst>
            <pc:docMk/>
            <pc:sldMk cId="994948386" sldId="285"/>
            <ac:spMk id="4" creationId="{D2499D26-7E3C-A03A-44C7-B77528790232}"/>
          </ac:spMkLst>
        </pc:spChg>
      </pc:sldChg>
      <pc:sldChg chg="modSp add mod">
        <pc:chgData name="chcjsdud 조해근" userId="1d8bbdc24834f0a2" providerId="LiveId" clId="{10F1D40D-0AEE-410E-B7B3-E0241C8A80EA}" dt="2023-12-11T05:34:05.302" v="4776" actId="20577"/>
        <pc:sldMkLst>
          <pc:docMk/>
          <pc:sldMk cId="1095185619" sldId="286"/>
        </pc:sldMkLst>
        <pc:spChg chg="mod">
          <ac:chgData name="chcjsdud 조해근" userId="1d8bbdc24834f0a2" providerId="LiveId" clId="{10F1D40D-0AEE-410E-B7B3-E0241C8A80EA}" dt="2023-12-11T05:34:05.302" v="4776" actId="20577"/>
          <ac:spMkLst>
            <pc:docMk/>
            <pc:sldMk cId="1095185619" sldId="286"/>
            <ac:spMk id="4" creationId="{D2499D26-7E3C-A03A-44C7-B77528790232}"/>
          </ac:spMkLst>
        </pc:spChg>
      </pc:sldChg>
      <pc:sldChg chg="addSp delSp modSp add mod">
        <pc:chgData name="chcjsdud 조해근" userId="1d8bbdc24834f0a2" providerId="LiveId" clId="{10F1D40D-0AEE-410E-B7B3-E0241C8A80EA}" dt="2023-12-11T06:10:48.239" v="5652" actId="9405"/>
        <pc:sldMkLst>
          <pc:docMk/>
          <pc:sldMk cId="2740001635" sldId="287"/>
        </pc:sldMkLst>
        <pc:picChg chg="add del">
          <ac:chgData name="chcjsdud 조해근" userId="1d8bbdc24834f0a2" providerId="LiveId" clId="{10F1D40D-0AEE-410E-B7B3-E0241C8A80EA}" dt="2023-12-11T06:10:13.979" v="5645" actId="478"/>
          <ac:picMkLst>
            <pc:docMk/>
            <pc:sldMk cId="2740001635" sldId="287"/>
            <ac:picMk id="4" creationId="{0F379721-ADD4-3A07-FFEE-6C0E828A98C2}"/>
          </ac:picMkLst>
        </pc:picChg>
        <pc:picChg chg="add mod">
          <ac:chgData name="chcjsdud 조해근" userId="1d8bbdc24834f0a2" providerId="LiveId" clId="{10F1D40D-0AEE-410E-B7B3-E0241C8A80EA}" dt="2023-12-11T06:10:16.067" v="5647" actId="1076"/>
          <ac:picMkLst>
            <pc:docMk/>
            <pc:sldMk cId="2740001635" sldId="287"/>
            <ac:picMk id="6" creationId="{F914BEB1-04DC-8FF6-3CDF-CE35128A0C78}"/>
          </ac:picMkLst>
        </pc:picChg>
        <pc:inkChg chg="add del">
          <ac:chgData name="chcjsdud 조해근" userId="1d8bbdc24834f0a2" providerId="LiveId" clId="{10F1D40D-0AEE-410E-B7B3-E0241C8A80EA}" dt="2023-12-11T06:09:55.348" v="5643" actId="9405"/>
          <ac:inkMkLst>
            <pc:docMk/>
            <pc:sldMk cId="2740001635" sldId="287"/>
            <ac:inkMk id="2" creationId="{DA26F64E-B358-7B9B-B366-B9E7DD6ED213}"/>
          </ac:inkMkLst>
        </pc:inkChg>
        <pc:inkChg chg="add">
          <ac:chgData name="chcjsdud 조해근" userId="1d8bbdc24834f0a2" providerId="LiveId" clId="{10F1D40D-0AEE-410E-B7B3-E0241C8A80EA}" dt="2023-12-11T06:10:48.239" v="5652" actId="9405"/>
          <ac:inkMkLst>
            <pc:docMk/>
            <pc:sldMk cId="2740001635" sldId="287"/>
            <ac:inkMk id="7" creationId="{74B1A839-B2DD-395B-4A4D-3BB20C77D3AF}"/>
          </ac:inkMkLst>
        </pc:inkChg>
      </pc:sldChg>
      <pc:sldChg chg="addSp modSp add mod">
        <pc:chgData name="chcjsdud 조해근" userId="1d8bbdc24834f0a2" providerId="LiveId" clId="{10F1D40D-0AEE-410E-B7B3-E0241C8A80EA}" dt="2023-12-11T06:12:45.378" v="5878" actId="20577"/>
        <pc:sldMkLst>
          <pc:docMk/>
          <pc:sldMk cId="3164997497" sldId="288"/>
        </pc:sldMkLst>
        <pc:spChg chg="add mod">
          <ac:chgData name="chcjsdud 조해근" userId="1d8bbdc24834f0a2" providerId="LiveId" clId="{10F1D40D-0AEE-410E-B7B3-E0241C8A80EA}" dt="2023-12-11T06:12:45.378" v="5878" actId="20577"/>
          <ac:spMkLst>
            <pc:docMk/>
            <pc:sldMk cId="3164997497" sldId="288"/>
            <ac:spMk id="4" creationId="{FAA89040-373F-D5FA-0D1F-FFF2103DF72A}"/>
          </ac:spMkLst>
        </pc:spChg>
        <pc:picChg chg="add mod">
          <ac:chgData name="chcjsdud 조해근" userId="1d8bbdc24834f0a2" providerId="LiveId" clId="{10F1D40D-0AEE-410E-B7B3-E0241C8A80EA}" dt="2023-12-11T06:10:43.012" v="5651" actId="1076"/>
          <ac:picMkLst>
            <pc:docMk/>
            <pc:sldMk cId="3164997497" sldId="288"/>
            <ac:picMk id="3" creationId="{6F692F94-22F8-9DCC-FD21-81D7A10BC2D6}"/>
          </ac:picMkLst>
        </pc:picChg>
      </pc:sldChg>
      <pc:sldChg chg="addSp delSp modSp add mod">
        <pc:chgData name="chcjsdud 조해근" userId="1d8bbdc24834f0a2" providerId="LiveId" clId="{10F1D40D-0AEE-410E-B7B3-E0241C8A80EA}" dt="2023-12-11T06:16:47.606" v="6194" actId="21"/>
        <pc:sldMkLst>
          <pc:docMk/>
          <pc:sldMk cId="2273475077" sldId="289"/>
        </pc:sldMkLst>
        <pc:spChg chg="add mod">
          <ac:chgData name="chcjsdud 조해근" userId="1d8bbdc24834f0a2" providerId="LiveId" clId="{10F1D40D-0AEE-410E-B7B3-E0241C8A80EA}" dt="2023-12-11T06:16:46.559" v="6192" actId="20577"/>
          <ac:spMkLst>
            <pc:docMk/>
            <pc:sldMk cId="2273475077" sldId="289"/>
            <ac:spMk id="4" creationId="{8BDAB8FE-DE53-46B6-A772-0101141B02BF}"/>
          </ac:spMkLst>
        </pc:spChg>
        <pc:picChg chg="add mod">
          <ac:chgData name="chcjsdud 조해근" userId="1d8bbdc24834f0a2" providerId="LiveId" clId="{10F1D40D-0AEE-410E-B7B3-E0241C8A80EA}" dt="2023-12-11T06:15:37.279" v="5880" actId="1076"/>
          <ac:picMkLst>
            <pc:docMk/>
            <pc:sldMk cId="2273475077" sldId="289"/>
            <ac:picMk id="3" creationId="{4C3FFC6B-24FA-00F5-3E7D-AF6E7A88DA5D}"/>
          </ac:picMkLst>
        </pc:picChg>
        <pc:picChg chg="add del mod">
          <ac:chgData name="chcjsdud 조해근" userId="1d8bbdc24834f0a2" providerId="LiveId" clId="{10F1D40D-0AEE-410E-B7B3-E0241C8A80EA}" dt="2023-12-11T06:16:47.606" v="6194" actId="21"/>
          <ac:picMkLst>
            <pc:docMk/>
            <pc:sldMk cId="2273475077" sldId="289"/>
            <ac:picMk id="6" creationId="{26D6C33E-4500-970C-E810-E2AFCE22C7A2}"/>
          </ac:picMkLst>
        </pc:picChg>
      </pc:sldChg>
      <pc:sldChg chg="addSp modSp add mod">
        <pc:chgData name="chcjsdud 조해근" userId="1d8bbdc24834f0a2" providerId="LiveId" clId="{10F1D40D-0AEE-410E-B7B3-E0241C8A80EA}" dt="2023-12-11T06:17:14.768" v="6275" actId="20577"/>
        <pc:sldMkLst>
          <pc:docMk/>
          <pc:sldMk cId="1957412497" sldId="290"/>
        </pc:sldMkLst>
        <pc:spChg chg="add mod">
          <ac:chgData name="chcjsdud 조해근" userId="1d8bbdc24834f0a2" providerId="LiveId" clId="{10F1D40D-0AEE-410E-B7B3-E0241C8A80EA}" dt="2023-12-11T06:17:14.768" v="6275" actId="20577"/>
          <ac:spMkLst>
            <pc:docMk/>
            <pc:sldMk cId="1957412497" sldId="290"/>
            <ac:spMk id="3" creationId="{C1D81179-7314-CCB6-6374-0CD3F3F703D6}"/>
          </ac:spMkLst>
        </pc:spChg>
        <pc:picChg chg="add mod">
          <ac:chgData name="chcjsdud 조해근" userId="1d8bbdc24834f0a2" providerId="LiveId" clId="{10F1D40D-0AEE-410E-B7B3-E0241C8A80EA}" dt="2023-12-11T06:17:04.329" v="6200" actId="1076"/>
          <ac:picMkLst>
            <pc:docMk/>
            <pc:sldMk cId="1957412497" sldId="290"/>
            <ac:picMk id="2" creationId="{8F669A8A-8DD1-8190-AF59-3DADDCFD4984}"/>
          </ac:picMkLst>
        </pc:picChg>
        <pc:picChg chg="add mod">
          <ac:chgData name="chcjsdud 조해근" userId="1d8bbdc24834f0a2" providerId="LiveId" clId="{10F1D40D-0AEE-410E-B7B3-E0241C8A80EA}" dt="2023-12-11T06:17:05.141" v="6201" actId="1076"/>
          <ac:picMkLst>
            <pc:docMk/>
            <pc:sldMk cId="1957412497" sldId="290"/>
            <ac:picMk id="5" creationId="{D1623DE1-77AF-1C9D-6B94-EB8FC766A4F0}"/>
          </ac:picMkLst>
        </pc:picChg>
      </pc:sldChg>
      <pc:sldChg chg="addSp modSp add mod">
        <pc:chgData name="chcjsdud 조해근" userId="1d8bbdc24834f0a2" providerId="LiveId" clId="{10F1D40D-0AEE-410E-B7B3-E0241C8A80EA}" dt="2023-12-11T06:18:16.240" v="6347" actId="1076"/>
        <pc:sldMkLst>
          <pc:docMk/>
          <pc:sldMk cId="1797306524" sldId="291"/>
        </pc:sldMkLst>
        <pc:spChg chg="add mod">
          <ac:chgData name="chcjsdud 조해근" userId="1d8bbdc24834f0a2" providerId="LiveId" clId="{10F1D40D-0AEE-410E-B7B3-E0241C8A80EA}" dt="2023-12-11T06:18:02.829" v="6346" actId="20577"/>
          <ac:spMkLst>
            <pc:docMk/>
            <pc:sldMk cId="1797306524" sldId="291"/>
            <ac:spMk id="4" creationId="{CEBD9288-4BF0-B034-C306-8269008262DE}"/>
          </ac:spMkLst>
        </pc:spChg>
        <pc:picChg chg="add mod">
          <ac:chgData name="chcjsdud 조해근" userId="1d8bbdc24834f0a2" providerId="LiveId" clId="{10F1D40D-0AEE-410E-B7B3-E0241C8A80EA}" dt="2023-12-11T06:18:16.240" v="6347" actId="1076"/>
          <ac:picMkLst>
            <pc:docMk/>
            <pc:sldMk cId="1797306524" sldId="291"/>
            <ac:picMk id="3" creationId="{66541CC6-E854-5EC2-E652-0465624972E8}"/>
          </ac:picMkLst>
        </pc:picChg>
      </pc:sldChg>
      <pc:sldChg chg="addSp modSp add mod">
        <pc:chgData name="chcjsdud 조해근" userId="1d8bbdc24834f0a2" providerId="LiveId" clId="{10F1D40D-0AEE-410E-B7B3-E0241C8A80EA}" dt="2023-12-11T06:18:25.722" v="6352"/>
        <pc:sldMkLst>
          <pc:docMk/>
          <pc:sldMk cId="1947583392" sldId="292"/>
        </pc:sldMkLst>
        <pc:grpChg chg="mod">
          <ac:chgData name="chcjsdud 조해근" userId="1d8bbdc24834f0a2" providerId="LiveId" clId="{10F1D40D-0AEE-410E-B7B3-E0241C8A80EA}" dt="2023-12-11T06:18:25.722" v="6352"/>
          <ac:grpSpMkLst>
            <pc:docMk/>
            <pc:sldMk cId="1947583392" sldId="292"/>
            <ac:grpSpMk id="6" creationId="{DF55D163-F263-CC74-F324-131190B36ECD}"/>
          </ac:grpSpMkLst>
        </pc:grpChg>
        <pc:picChg chg="add mod">
          <ac:chgData name="chcjsdud 조해근" userId="1d8bbdc24834f0a2" providerId="LiveId" clId="{10F1D40D-0AEE-410E-B7B3-E0241C8A80EA}" dt="2023-12-11T06:18:18.726" v="6349" actId="1076"/>
          <ac:picMkLst>
            <pc:docMk/>
            <pc:sldMk cId="1947583392" sldId="292"/>
            <ac:picMk id="3" creationId="{EB27FDFB-3BB4-A0CB-9288-BF821DC82D1B}"/>
          </ac:picMkLst>
        </pc:picChg>
        <pc:inkChg chg="add mod">
          <ac:chgData name="chcjsdud 조해근" userId="1d8bbdc24834f0a2" providerId="LiveId" clId="{10F1D40D-0AEE-410E-B7B3-E0241C8A80EA}" dt="2023-12-11T06:18:25.722" v="6352"/>
          <ac:inkMkLst>
            <pc:docMk/>
            <pc:sldMk cId="1947583392" sldId="292"/>
            <ac:inkMk id="4" creationId="{DA72F2CA-017E-F242-C3FE-570AB9D6E42D}"/>
          </ac:inkMkLst>
        </pc:inkChg>
        <pc:inkChg chg="add mod">
          <ac:chgData name="chcjsdud 조해근" userId="1d8bbdc24834f0a2" providerId="LiveId" clId="{10F1D40D-0AEE-410E-B7B3-E0241C8A80EA}" dt="2023-12-11T06:18:25.722" v="6352"/>
          <ac:inkMkLst>
            <pc:docMk/>
            <pc:sldMk cId="1947583392" sldId="292"/>
            <ac:inkMk id="5" creationId="{36F2EA1B-6472-73F8-6771-9B321153FCC5}"/>
          </ac:inkMkLst>
        </pc:inkChg>
      </pc:sldChg>
      <pc:sldChg chg="addSp modSp add mod">
        <pc:chgData name="chcjsdud 조해근" userId="1d8bbdc24834f0a2" providerId="LiveId" clId="{10F1D40D-0AEE-410E-B7B3-E0241C8A80EA}" dt="2023-12-11T06:19:40.044" v="6532" actId="20577"/>
        <pc:sldMkLst>
          <pc:docMk/>
          <pc:sldMk cId="2922828517" sldId="293"/>
        </pc:sldMkLst>
        <pc:spChg chg="add mod">
          <ac:chgData name="chcjsdud 조해근" userId="1d8bbdc24834f0a2" providerId="LiveId" clId="{10F1D40D-0AEE-410E-B7B3-E0241C8A80EA}" dt="2023-12-11T06:19:40.044" v="6532" actId="20577"/>
          <ac:spMkLst>
            <pc:docMk/>
            <pc:sldMk cId="2922828517" sldId="293"/>
            <ac:spMk id="4" creationId="{FC9D38CD-0565-D7D4-9C30-B5991E5EBAD6}"/>
          </ac:spMkLst>
        </pc:spChg>
        <pc:picChg chg="add">
          <ac:chgData name="chcjsdud 조해근" userId="1d8bbdc24834f0a2" providerId="LiveId" clId="{10F1D40D-0AEE-410E-B7B3-E0241C8A80EA}" dt="2023-12-11T06:19:01.160" v="6353" actId="22"/>
          <ac:picMkLst>
            <pc:docMk/>
            <pc:sldMk cId="2922828517" sldId="293"/>
            <ac:picMk id="3" creationId="{A405AD9D-7264-82A2-2957-39230A783706}"/>
          </ac:picMkLst>
        </pc:picChg>
      </pc:sldChg>
      <pc:sldChg chg="add del">
        <pc:chgData name="chcjsdud 조해근" userId="1d8bbdc24834f0a2" providerId="LiveId" clId="{10F1D40D-0AEE-410E-B7B3-E0241C8A80EA}" dt="2023-12-11T06:21:43.548" v="6533" actId="47"/>
        <pc:sldMkLst>
          <pc:docMk/>
          <pc:sldMk cId="1692199588" sldId="294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04:36:39.8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1347 266 24575,'-760'0'0,"724"3"0,-1 0 0,0 3 0,1 1 0,0 2 0,1 1 0,0 1 0,0 3 0,1 0 0,1 3 0,-48 30 0,69-38 0,1 0 0,0 0 0,1 1 0,0 1 0,1-1 0,0 2 0,1-1 0,0 1 0,1 0 0,0 1 0,1 0 0,0 0 0,1 0 0,1 1 0,0-1 0,-4 23 0,0 21 0,2-1 0,3 104 0,4-115 0,-2 65 0,8 267 0,-6-369 0,1 0 0,0 1 0,0-1 0,1 0 0,0-1 0,1 1 0,0 0 0,0-1 0,0 0 0,1 0 0,0 0 0,1 0 0,-1-1 0,1 0 0,0 0 0,1-1 0,-1 0 0,9 5 0,7 5 0,1-1 0,0-1 0,1-1 0,38 13 0,-14-11 0,1-1 0,0-2 0,1-3 0,76 4 0,206-14 0,-262 0 0,-28 0 0,0-2 0,0-2 0,-1-2 0,1-1 0,-2-3 0,1-1 0,-2-2 0,67-34 0,-78 33 0,-1-1 0,-1-1 0,0-1 0,-2-1 0,0-1 0,-1-1 0,-1-1 0,-2-1 0,0-1 0,-1-1 0,-2-1 0,20-38 0,-23 27 0,-2 0 0,-1 0 0,-1-1 0,4-48 0,-6 39 0,55-354 0,-57 354 0,-2 1 0,-1 0 0,-3-1 0,-7-48 0,6 81 0,-1-1 0,-1 1 0,-1-1 0,0 1 0,0 1 0,-2-1 0,0 0 0,0 1 0,-2 1 0,1-1 0,-2 1 0,0 0 0,0 1 0,-1 0 0,-24-21 0,26 27-97,-1 1-1,0 1 1,0-1-1,-1 1 1,1 1-1,-1 0 1,0 0-1,0 1 1,0 0-1,0 1 1,0 0-1,0 0 0,-19 2 1,-1 0-6729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04:43:42.2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354 0 24575,'8'6'0,"4"12"0,42 106 0,-39-85 0,2-1 0,21 36 0,-36-72 0,0 1 0,0 0 0,-1 0 0,1 0 0,-1 0 0,0 0 0,0 0 0,0 1 0,0-1 0,0 0 0,-1 0 0,0 1 0,0-1 0,0 0 0,0 1 0,0-1 0,-1 4 0,0-5 0,0 0 0,0 1 0,-1-1 0,1 0 0,-1 0 0,1 0 0,-1 0 0,0 0 0,1 0 0,-1 0 0,0-1 0,-1 1 0,1-1 0,0 1 0,0-1 0,0 0 0,-1 0 0,1 0 0,-1 0 0,1 0 0,-1-1 0,-4 1 0,-48 9 0,1-3 0,-60 1 0,51-5 0,-72 12 0,113-11-1365,3-1-5461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04:49:20.9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2980 30 24575,'0'-1'0,"-1"0"0,1 1 0,0-1 0,-1 1 0,1-1 0,-1 0 0,1 1 0,-1-1 0,1 1 0,-1-1 0,1 1 0,-1-1 0,0 1 0,1-1 0,-1 1 0,1 0 0,-1-1 0,0 1 0,0 0 0,1 0 0,-1-1 0,0 1 0,1 0 0,-1 0 0,-1 0 0,-24-4 0,21 3 0,-94-8 0,0 4 0,0 5 0,0 4 0,0 4 0,-105 24 0,100-15 0,-164 5 0,-107-21 0,191-3 0,-922 1 0,1095 1 0,-1 0 0,1 1 0,0 0 0,0 0 0,0 1 0,-18 6 0,25-6 0,-1 0 0,1 1 0,0-1 0,0 1 0,0 0 0,0 0 0,0 0 0,1 0 0,-1 1 0,1-1 0,0 1 0,0 0 0,0 0 0,1 0 0,0 1 0,-1-1 0,-2 9 0,-4 14 0,1 1 0,2 0 0,1-1 0,-4 55 0,9 121 0,2-113 0,0-50 0,1-1 0,2 0 0,1 1 0,2-2 0,2 1 0,2-2 0,23 55 0,-8-27 0,-9-19 0,38 69 0,-52-110 0,-1 0 0,1 0 0,0-1 0,0 0 0,1 0 0,-1 0 0,1 0 0,0-1 0,0 1 0,0-1 0,8 3 0,68 23 0,-54-21 0,440 115 0,-377-105 0,1-4 0,109 2 0,185-16 0,-223-2 0,89-1 0,385 4 0,-597 2 0,1 2 0,45 12 0,-45-8 0,1-2 0,41 3 0,593-7 0,-333-6 0,-327 3 0,59 0 0,1-2 0,105-18 0,-174 19 0,0 0 0,-1-1 0,1 0 0,-1 0 0,1 0 0,-1-1 0,0 1 0,0-1 0,0-1 0,0 1 0,-1-1 0,1 0 0,-1 0 0,0 0 0,0 0 0,0-1 0,-1 0 0,1 0 0,-1 0 0,0 0 0,-1 0 0,1 0 0,-1-1 0,2-8 0,1-9 0,0-1 0,-2 0 0,-1 0 0,0-39 0,-2 48 0,-2-50 0,-3 1 0,-2-1 0,-3 1 0,-3 1 0,-3 0 0,-42-110 0,48 151 0,0 1 0,-1 0 0,-1 0 0,-1 1 0,-1 1 0,-1 0 0,-1 1 0,0 1 0,-1 0 0,-36-26 0,24 23 0,-1 2 0,0 1 0,-2 1 0,0 2 0,0 1 0,-65-15 0,-367-48 0,235 46 0,95 11 0,-259-2 0,243 23-1365,104-2-5461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04:49:21.7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4837 24575,'3'-5'0,"0"-1"0,-1 1 0,1-1 0,-1 0 0,-1 0 0,1 0 0,-1 0 0,0 0 0,0 0 0,0 0 0,-1 0 0,0 0 0,-1-9 0,1-9 0,9-804 0,-12 506 0,1-26 0,6-467 0,81-29 0,-52 584 0,-7 63-119,36-329 370,-35-1-1748,-28 472-5329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05:16:06.1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1772 79 24575,'-31'-2'0,"1"-2"0,0 0 0,0-2 0,-35-12 0,-53-9 0,9 16 0,-1 5 0,-116 8 0,78 1 0,15-4 0,-118 3 0,233 0 0,-1 1 0,0 1 0,1 0 0,0 2 0,0 0 0,0 1 0,1 0 0,-32 20 0,12-3 0,1 1 0,-56 52 0,79-64 0,2 0 0,-1 0 0,2 1 0,0 1 0,0 0 0,1 0 0,1 1 0,1 0 0,0 0 0,1 1 0,-6 26 0,6-13 0,2 0 0,0 0 0,2 1 0,1-1 0,7 58 0,-4-74 0,2 0 0,-1 0 0,2-1 0,0 1 0,0-1 0,2-1 0,-1 1 0,1-1 0,1 0 0,1 0 0,13 14 0,15 14 0,68 56 0,-103-95 0,15 13 0,-1-1 0,2-1 0,0-1 0,0-1 0,1 0 0,0-1 0,23 7 0,-12-8 0,-1-1 0,1-1 0,0-2 0,44 1 0,243-6 0,-127-3 0,-167 3 0,0-1 0,-1-1 0,1-1 0,-1-1 0,0-1 0,28-11 0,124-65 0,-142 65 0,241-141 0,-261 148 0,0-1 0,-1 0 0,-1 0 0,0-1 0,0 0 0,-1-1 0,-1 0 0,0-1 0,-1 1 0,0-1 0,-1-1 0,-1 1 0,8-31 0,-10 9 0,0-1 0,-5-66 0,-1 30 0,3 66 0,-2 0 0,1 0 0,-1 0 0,0 1 0,0-1 0,-1 0 0,0 1 0,0 0 0,0-1 0,-1 1 0,0 0 0,-1 1 0,1-1 0,-11-9 0,-2-2 0,-1 1 0,-1 1 0,-25-15 0,-9-2-1365,28 14-5461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05:16:31.3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1904 188 24575,'-1610'0'0,"1599"1"0,-1 0 0,1 1 0,0 0 0,0 0 0,0 1 0,1 0 0,-1 1 0,1 1 0,0 0 0,0 0 0,0 0 0,0 2 0,1-1 0,0 1 0,1 0 0,0 1 0,0 0 0,0 0 0,-12 18 0,9-10 0,1 1 0,0 0 0,2 0 0,-1 1 0,2 0 0,1 0 0,0 1 0,1 0 0,1 0 0,-3 35 0,5-18 0,2 1 0,1-1 0,2 0 0,1 0 0,16 63 0,-13-76 0,1-1 0,1 0 0,1-1 0,1 0 0,0-1 0,2 0 0,0 0 0,1-2 0,1 1 0,18 15 0,2-1 0,2-1 0,2-2 0,0-1 0,2-2 0,1-3 0,1-1 0,0-1 0,2-3 0,1-2 0,0-2 0,1-1 0,0-3 0,1-2 0,50 3 0,549-7 0,-390-10 0,619 1 0,-813 7 0,114 21 0,-116-13 0,0-3 0,63 0 0,-90-8 0,-1-1 0,62-10 0,-83 8 0,-1 0 0,0 0 0,0-2 0,0 1 0,0-1 0,-1-1 0,0 0 0,0 0 0,0-1 0,-1 0 0,14-14 0,-5 2 0,-1-1 0,-2-1 0,0 0 0,-1-1 0,-1 0 0,-1-1 0,-1 0 0,9-30 0,0-14 0,21-125 0,-39 180 0,-1 0 0,0-1 0,0 1 0,-1 0 0,-1-1 0,0 1 0,0 0 0,-1-1 0,-1 1 0,-7-19 0,3 15 0,0 1 0,-2 0 0,0 0 0,0 0 0,-2 2 0,0-1 0,-14-13 0,-48-43 0,-3 4 0,-148-99 0,173 133 0,-1 2 0,-2 3 0,0 2 0,-83-25 0,30 19 0,-160-25 0,230 50 0,0 1 0,0 2 0,-1 2 0,1 2 0,0 0 0,-1 3 0,-59 13 0,85-12 9,0-1 1,0 2-1,0-1 0,1 2 0,0 0 1,0 0-1,0 1 0,1 0 0,0 0 0,1 2 1,0-1-1,-9 12 0,6-4-195,1-1 1,0 2-1,2-1 0,0 1 1,1 1-1,0-1 1,-4 22-1,-6 35-6640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05:16:32.3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27 24575,'103'-13'0,"186"3"0,-175 10 0,143-2 0,94 1-401,132 1-1205,167 4 419,185 1-1957,147 1 1620,3238 67-5263,-3423-43 6219,-166-5 592,-152-6 638,-125-7-20,338-4 6428,-416-7-2600,260 24-2988,-7 0-615,255-27-2232,-727 2-5461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05:16:58.6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3006 443 24575,'-68'-4'0,"-117"-20"0,69 7 0,-123-14 0,-444-118 0,620 131 0,0 2 0,-1 3 0,-1 2 0,1 4 0,-94 1 0,-54 19 0,182-8 0,0 1 0,0 1 0,1 2 0,1 1 0,-28 13 0,19-4 0,2 1 0,0 2 0,1 1 0,2 2 0,-39 37 0,29-19 0,1 2 0,-67 99 0,36-26 0,6 3 0,-68 173 0,108-230 0,4 0 0,-26 116 0,41-140 0,1 0 0,2 0 0,2 0 0,2 0 0,1 0 0,8 41 0,-4-58 0,1 0 0,1-1 0,1 1 0,0-2 0,2 1 0,19 30 0,-1-8 0,63 75 0,-65-90 0,2-2 0,1-1 0,1-1 0,1-1 0,1-2 0,1-1 0,50 23 0,29 6 0,120 35 0,-47-19 0,-105-39 0,1-3 0,0-4 0,2-3 0,0-4 0,1-3 0,129-2 0,-132-8 0,611-5 0,-654 5 0,0-2 0,0-2 0,0-1 0,-1-2 0,1-2 0,-2-1 0,1-2 0,-1-2 0,-1-1 0,-1-1 0,51-33 0,-64 30 0,0 0 0,-1-1 0,-2-1 0,0-1 0,-1 0 0,17-31 0,4-3 0,181-223 0,32-47 0,-247 320 0,36-51 0,47-94 0,-77 130 0,-1-1 0,-1 0 0,-1 0 0,0-1 0,-2 0 0,-1 0 0,-1-1 0,1-30 0,-4-27 0,-19-158 0,13 208 0,-1-1 0,-1 1 0,-2 0 0,-1 1 0,-1 0 0,-2 1 0,-33-53 0,13 36 0,-2 2 0,-1 1 0,-3 2 0,-1 2 0,-2 1 0,-76-50 0,24 27 0,-3 5 0,-141-59 0,212 104 0,-1 2 0,0 1 0,-1 0 0,0 3 0,0 0 0,0 2 0,0 1 0,-58 3 0,-88 4-1365,147-4-5461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05:17:10.3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 1836 24575,'-3'-5'0,"0"0"0,1 1 0,0-1 0,0-1 0,0 1 0,0 0 0,1 0 0,0-1 0,0 1 0,1-1 0,-1 1 0,1-1 0,1-8 0,-1-5 0,-8-573 0,10 387 0,2 132 0,3 0 0,29-126 0,11 35 0,-28 108 0,15-82 0,-34 138-6,10-55-674,3-92 1,-13 114-6147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05:17:26.8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5844 224 24575,'-17'-6'0,"-1"0"0,1 2 0,-1 0 0,0 1 0,-1 1 0,1 0 0,0 2 0,-28 1 0,6 0 0,-660-3 0,-394-7 0,3-70 0,911 56 0,-324-36 0,-5 32 0,-313 33 0,794-7 0,-1 2 0,1 2 0,0 0 0,0 2 0,0 1 0,0 1 0,1 1 0,1 1 0,-1 2 0,1 1 0,1 1 0,0 1 0,1 1 0,1 1 0,0 1 0,-32 31 0,46-38 0,0 0 0,1 0 0,0 1 0,1 0 0,0 0 0,1 0 0,0 1 0,0 0 0,-5 22 0,1 5 0,-9 73 0,13-69 0,-15 57 0,5-44 0,-57 172 0,71-222 0,-1 1 0,1-1 0,0 0 0,0 0 0,1 1 0,0-1 0,0 1 0,1-1 0,0 11 0,1-13 0,0 1 0,0-1 0,0-1 0,1 1 0,-1 0 0,1 0 0,0-1 0,0 1 0,1 0 0,-1-1 0,1 0 0,-1 0 0,1 0 0,0 0 0,0 0 0,6 3 0,26 18 0,0-1 0,1-2 0,1-2 0,77 29 0,171 37 0,262 26 0,9-36 0,-91-14 0,203 25 0,8-47 0,191-41 0,677 13 0,-936 27 0,30 0 0,1705-8 0,-1262-1 0,459-9 0,-1484-21 0,409-14 0,-3-40 0,-233 26 0,-152 22 0,146-32 0,95-70 0,-72 22 0,-167 62 0,-1-4 0,-1-3 0,142-82 0,-139 74 0,-62 33 0,-1-1 0,1-1 0,-1-1 0,25-19 0,197-157 0,-5 3 0,-224 175 0,0 0 0,-1-1 0,0-1 0,-1 0 0,0 0 0,8-14 0,-14 21 0,0-1 0,0 0 0,0 0 0,-1 0 0,1 0 0,-1 0 0,0 0 0,0 0 0,-1 0 0,1 0 0,-1 0 0,0 0 0,0-1 0,0 1 0,-1 0 0,1 0 0,-1 0 0,0 0 0,0 0 0,-1 0 0,1 0 0,-1 0 0,-2-3 0,-3-4 0,-1 0 0,-1 1 0,0 0 0,0 1 0,-1 0 0,0 1 0,0 0 0,-1 0 0,0 1 0,0 0 0,-15-5 0,-27-12 0,-72-20 0,102 37 0,-295-87-290,-3 13-1,-460-53 1,281 89 290,-743 27 0,123 120-9,737-58-13,-457-7-1,-760-44 168,1087-5 681,-211 0-872,-531 12-1319,1187 0-5461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05:17:28.8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24575,'1'1'0,"0"0"0,0 1 0,0-1 0,0 0 0,0 0 0,0 0 0,1 0 0,-1 0 0,0-1 0,1 1 0,-1 0 0,1-1 0,-1 1 0,1-1 0,-1 1 0,1-1 0,-1 1 0,1-1 0,0 0 0,-1 0 0,1 0 0,-1 0 0,3-1 0,1 2 0,155 6 0,1850-1 0,-1071-9 0,-626 3-1365,-291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04:42:51.0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3182 190 24575,'-239'-95'0,"156"70"0,-2 4 0,0 4 0,-1 3 0,-1 4 0,-147 2 0,-882 10 0,1021 1 0,-151 24 0,-88 37 0,307-59 0,1 1 0,0 2 0,1 0 0,0 1 0,0 2 0,1 0 0,0 2 0,-24 17 0,45-28 0,-28 20 0,1 0 0,1 2 0,2 1 0,-35 40 0,55-56 0,0 1 0,1-1 0,0 1 0,1 0 0,0 1 0,0-1 0,1 1 0,1 0 0,0 0 0,0 1 0,1-1 0,1 0 0,-1 1 0,2-1 0,0 1 0,0-1 0,1 1 0,5 20 0,-2-15 0,2-1 0,0 0 0,0 0 0,2-1 0,0 1 0,1-2 0,0 1 0,1-1 0,1-1 0,0 0 0,1 0 0,0-1 0,1-1 0,27 19 0,2-2 0,1-2 0,1-2 0,89 35 0,0-13 0,2-5 0,247 41 0,291-1 0,-568-70 0,700 1 0,-774-14 0,0 0 0,-1-3 0,0 0 0,0-2 0,0-1 0,-1-1 0,0-2 0,-1-1 0,30-17 0,-36 16 0,-1 0 0,0-2 0,-1 0 0,-1-2 0,-1 0 0,0-1 0,-1 0 0,-1-2 0,-1 0 0,-1 0 0,20-38 0,-20 23 0,-1-1 0,-2-1 0,-2 0 0,-1 0 0,-2 0 0,2-43 0,-4-272 65,-7 182-1495,3 150-5396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05:19:10.9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543 131 24575,'-69'-1'0,"33"-1"0,-1 2 0,0 1 0,-70 12 0,96-10 0,1 0 0,-1 0 0,1 1 0,0 0 0,0 1 0,0 0 0,1 1 0,0 0 0,0 0 0,0 1 0,1 0 0,0 0 0,0 1 0,1 0 0,0 1 0,1-1 0,-10 18 0,2-1 0,1 1 0,2 1 0,0 0 0,2 0 0,1 1 0,1 0 0,2 0 0,1 0 0,1 1 0,1 57 0,2-16 0,-1-31 0,2-1 0,6 47 0,-4-74 0,1 1 0,0-1 0,1 0 0,0 0 0,0-1 0,1 1 0,1-1 0,0-1 0,15 18 0,4 1 0,52 42 0,-57-52 0,1-1 0,32 18 0,-43-29 0,-1-1 0,1 0 0,1-1 0,-1-1 0,1 1 0,-1-2 0,25 3 0,21-1 0,0-2 0,0-3 0,61-8 0,-106 7 0,-1-1 0,1 0 0,-1-1 0,0 0 0,0-1 0,0 0 0,-1-1 0,0 0 0,0 0 0,0-1 0,-1-1 0,0 1 0,0-2 0,-1 1 0,0-1 0,-1 0 0,0-1 0,0 1 0,-1-1 0,0-1 0,-1 1 0,0-1 0,-1 0 0,0 0 0,0-1 0,-2 1 0,1-1 0,1-18 0,-4-253 0,-4 117 0,4 151 0,1-8 0,-2 0 0,-6-43 0,5 58 0,0 0 0,0 0 0,-1 0 0,0 1 0,-1-1 0,0 1 0,0 0 0,0 0 0,-1 0 0,0 0 0,-10-10 0,5 8 0,-104-97 0,99 94 0,-2 1 0,1 0 0,-1 1 0,-1 1 0,-35-13 0,10 7-227,-1 2-1,0 2 1,0 2-1,-1 2 1,-59-2-1,80 9-6598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05:19:12.1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19190 2054 24575,'-6'-2'0,"-1"0"0,1 0 0,-1-1 0,1 1 0,0-1 0,0-1 0,-6-3 0,-17-11 0,-342-185-640,-8 16 1,-432-147-1,-991-220-526,-28 92 0,1134 315 597,0 63-124,-572 81 298,763 13 380,-503-4-629,-509-6 5433,611-1-3235,889 1-1613,-1704-20-1001,-1219-12 639,2891 33 774,0 2 0,0 2 0,1 2-1,-73 21 1,64-16-353,-1-2 0,-1-2 0,0-4 0,-96-3 0,59-1 0,-1122 0-304,682-2-1228,452 2-4823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05:19:50.0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3728 289 24575,'-422'-34'0,"404"32"0,-332-56 0,-82-9 0,-469 45 0,835 22 0,-91 5 0,-256 42 0,368-37 0,0 2 0,-54 22 0,-35 10 0,-42-3 0,-111 33 0,279-70 0,-1 0 0,1 0 0,1 1 0,-1 0 0,1 1 0,-1 0 0,1 0 0,1 0 0,0 1 0,-1-1 0,2 2 0,-1-1 0,1 1 0,0 0 0,1 0 0,0 0 0,0 0 0,-4 17 0,-4 14 0,2 1 0,-9 75 0,17-97 0,-15 153 0,16-152 0,1 0 0,1 0 0,1 0 0,0 0 0,2 0 0,11 36 0,-11-45 0,2-1 0,-1 1 0,1-1 0,1 0 0,0 0 0,0-1 0,0 0 0,1 0 0,0-1 0,1 0 0,0 0 0,0-1 0,0 0 0,1-1 0,13 6 0,18 6 0,0-2 0,64 14 0,-97-27 0,1261 248 0,-934-211 0,622-10 0,-855-37 0,137-29 0,-142 19 0,57-3 0,186-3 0,160 24 0,-213 3 0,-39-2 0,424-55 0,-526 37 0,0 8 0,171 9 0,-122 3 0,415-3 0,-589 0 0,-1-1 0,1-1 0,-1-1 0,0-1 0,0 0 0,0-2 0,0 0 0,-1-1 0,0-1 0,-1-1 0,19-11 0,-26 13 0,0-1 0,0-1 0,0 0 0,-1-1 0,-1 0 0,0 0 0,0-1 0,-1 0 0,0 0 0,-1-1 0,0 0 0,-1 0 0,0-1 0,-1 0 0,-1 0 0,0 0 0,3-17 0,-3 5 0,-1 1 0,-1-1 0,-1 0 0,-1 0 0,-1 0 0,-1 0 0,-2 1 0,0-1 0,-2 1 0,0 0 0,-2 0 0,-1 1 0,0 0 0,-2 0 0,-1 1 0,-19-28 0,19 33 0,0 1 0,-1 0 0,-1 1 0,0 0 0,-1 1 0,-1 1 0,0 1 0,-26-16 0,7 9 0,0 2 0,-1 2 0,-57-17 0,-371-76 17,-9 40-172,390 57 55,-1887-168-1495,1366 144 1490,-108-3 362,658 36 519,27 0-550,0 1 1,0 2-1,-44 6 0,69-7-280,1 0-1,-1 1 0,1-1 1,0 0-1,-1 1 1,1 0-1,0-1 0,-1 1 1,1 0-1,0 0 1,0 0-1,0 0 0,-1 0 1,1 0-1,0 0 0,0 0 1,0 0-1,1 0 1,-1 0-1,0 1 0,0-1 1,1 0-1,-1 1 1,0 1-1,-1 14-6771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05:19:59.6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1192 24575,'3'-4'0,"-1"1"0,1-1 0,-1 1 0,1 0 0,0 0 0,1 0 0,-1 1 0,0-1 0,1 1 0,-1-1 0,1 1 0,7-3 0,4-2 0,84-40 0,1 6 0,108-30 0,-79 28 0,1393-372-2306,566 80 635,-1771 290 1428,-313 44 225,1149-137-1843,-1016 129-231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05:38:21.0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2475 221 24575,'-57'-3'0,"1"-2"0,-90-21 0,-61-8 0,-456 25 0,409 13 0,28-6 0,-213 5 0,423-1 0,0 0 0,1 1 0,-1 1 0,1 1 0,0 0 0,0 1 0,1 0 0,-1 1 0,2 1 0,-1 0 0,1 1 0,0 0 0,-12 12 0,4-1 0,1 0 0,0 2 0,1 0 0,2 1 0,0 1 0,-17 32 0,24-34 0,0 1 0,1 0 0,1 0 0,1 1 0,2 0 0,0 1 0,-1 29 0,3-2 0,2 0 0,9 75 0,-5-110 0,0-1 0,0 1 0,2 0 0,0-1 0,0 0 0,2 0 0,0-1 0,1 0 0,18 26 0,-10-20 0,1-1 0,1 0 0,1-1 0,1-1 0,35 25 0,7-3 0,3-2 0,1-4 0,108 40 0,-92-41 0,1-3 0,2-4 0,134 24 0,254 5 0,-349-37 0,19 3 0,175 3 0,-307-24 0,268-4 0,-220-1 0,0-2 0,97-24 0,-107 14 0,-1-2 0,-1-2 0,-1-2 0,-1-3 0,71-51 0,-56 32 0,-40 29 0,0 0 0,1 2 0,32-17 0,-36 23 0,0 0 0,-1-2 0,0 0 0,-1-1 0,0-1 0,-1 0 0,0-1 0,0 0 0,-2-1 0,12-17 0,-15 18 0,-1 0 0,-1-1 0,0 0 0,0 0 0,-2-1 0,0 0 0,0 0 0,-2 0 0,1-1 0,-2 1 0,0-1 0,-1-21 0,-1 13 0,0-6 0,-1-1 0,-8-45 0,7 66 0,-1-1 0,0 1 0,-1 0 0,0 0 0,0 0 0,-1 0 0,0 1 0,-1-1 0,0 2 0,-15-17 0,-16-12 0,-2 1 0,-2 2 0,-61-39 0,-146-72 0,170 105 0,-2 3 0,-1 5 0,-140-38 0,62 33 0,-168-16 0,151 25 0,100 14 0,0 3 0,-118-1 0,107 13-1365,60 0-5461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05:39:11.3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2425 227 24575,'-5'-4'0,"-1"1"0,1 1 0,-1-1 0,1 1 0,-1 0 0,0 0 0,1 0 0,-1 1 0,0 0 0,-11 0 0,-11-4 0,-202-58 0,103 25 0,0 6 0,-152-17 0,114 37 0,-1 7 0,0 8 0,-256 37 0,361-30 0,0 2 0,1 3 0,1 3 0,0 3 0,2 2 0,0 2 0,2 3 0,-55 37 0,106-62 0,-1 0 0,0 0 0,1 1 0,0 0 0,0 0 0,0 0 0,0 0 0,1 1 0,0-1 0,0 1 0,0 0 0,-3 8 0,3-4 0,0 0 0,2 1 0,-1 0 0,1-1 0,0 1 0,1 14 0,0-2 0,1 1 0,1 0 0,7 32 0,-6-44 0,0 0 0,1 0 0,0 0 0,1-1 0,0 1 0,1-1 0,0 0 0,13 16 0,5-1 0,1 0 0,2-2 0,0 0 0,1-2 0,1-1 0,0-2 0,2-1 0,46 19 0,21 3 0,152 37 0,-144-51 0,204 21 0,114-22 0,-142-11 0,119 22 0,289 10 0,1802-46 0,-2469-1 0,-1 0 0,0-1 0,0-1 0,-1-1 0,1-1 0,-1 0 0,39-20 0,-23 7 0,0-1 0,-2-2 0,42-35 0,-61 43 0,-1 0 0,-1-2 0,0 0 0,-1 0 0,-1-1 0,0-1 0,-2 0 0,0-1 0,-1 0 0,0 0 0,-2-1 0,0 0 0,-2 0 0,0-1 0,-1 1 0,-1-1 0,-1 0 0,-1 0 0,-1 0 0,-3-23 0,2 37 0,0-1 0,-1 1 0,0 0 0,-1 0 0,0 1 0,0-1 0,0 0 0,-1 1 0,0 0 0,0 0 0,0 0 0,-1 0 0,0 1 0,0 0 0,-1 0 0,-5-5 0,-14-8 0,0 1 0,-42-22 0,36 23 0,-18-9 0,-1 2 0,-1 2 0,-2 3 0,1 2 0,-105-17 0,-276-6 0,159 31 0,-253-18 0,-44-58 0,455 67 0,-164-3 0,-121 22 0,150 1 0,-360-3-1365,589 0-5461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05:39:19.8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24575,'4312'0'-3893,"-2144"0"5017,-1451 33 1594,180 10-2662,6-44-64,-367-2 11,2061 3-1368,-2555 0-5461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06:05:07.8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2279 25 24575,'-273'-11'0,"25"-1"0,-798 10 0,518 3 0,524-1 0,0 0 0,-1 0 0,1 1 0,-1-1 0,1 1 0,0 0 0,-1 0 0,1 0 0,0 1 0,0-1 0,0 1 0,0 0 0,0 0 0,0 1 0,-4 2 0,3 1 0,0-1 0,1 1 0,-1 0 0,1 1 0,0-1 0,1 1 0,-1-1 0,-2 10 0,-9 24 0,1 1 0,2 1 0,2 0 0,2 0 0,1 1 0,3 0 0,1 0 0,6 77 0,-2-110 0,1 0 0,0 0 0,0 0 0,1 0 0,1 0 0,0-1 0,0 0 0,1 0 0,0 0 0,0 0 0,1-1 0,0 0 0,1 0 0,0 0 0,0-1 0,0 0 0,16 11 0,1-1 0,1-2 0,0 0 0,1-2 0,0 0 0,31 9 0,-4-6 0,0-1 0,1-3 0,0-3 0,64 4 0,229-7 0,-254-6 0,971-36 0,-994 31 0,506-45 0,-16 10 0,3 40 0,-235 3 0,-170-3 0,1146-19 0,918-11 0,-1678 31 0,78-14 0,23 0 0,-286-9 0,-82 2 0,-150 15 0,1295-19 0,-1023 49 0,186-2 0,-516-30 0,1-3 0,-1-3 0,87-28 0,7-1 0,-143 38 0,-14 4 0,0-1 0,0-1 0,-1 1 0,1-1 0,0 0 0,0 0 0,8-6 0,-13 7 0,1 0 0,-1-1 0,1 1 0,-1-1 0,0 1 0,0-1 0,0 0 0,0 0 0,0 1 0,0-1 0,-1 0 0,1 0 0,0 0 0,-1 0 0,0 0 0,1 0 0,-1 0 0,0 0 0,0 0 0,0 0 0,0 0 0,0 1 0,-1-1 0,1 0 0,-1 0 0,1 0 0,-1 0 0,-1-2 0,-1-6 0,0 1 0,-1 0 0,0 0 0,0 1 0,-1-1 0,0 1 0,-1 0 0,0 0 0,0 1 0,-1 0 0,0 0 0,0 0 0,0 1 0,-1 0 0,0 1 0,0-1 0,-1 1 0,1 1 0,-1 0 0,0 0 0,-18-4 0,-12-2 0,-1 3 0,0 1 0,0 2 0,-42 1 0,10-1 0,-727-8 0,504 14 0,-192 0 0,-603-4 0,907-10 0,-308-61 0,301 39 0,-271-16 0,42 44 0,-102-3 0,-991-27 0,-6 36 0,617 3 0,-1310-3-1365,2184 0-5461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06:10:48.2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318 1 24575,'-11'0'0,"-1"0"0,1 1 0,0 1 0,0 0 0,0 0 0,0 1 0,0 0 0,0 1 0,0 0 0,1 1 0,-17 10 0,15-6 0,0 1 0,1-1 0,0 2 0,1 0 0,0 0 0,1 1 0,0 0 0,-10 20 0,9-16 0,1 0 0,1 0 0,0 1 0,2 0 0,0 1 0,1-1 0,0 1 0,2 0 0,0 0 0,1 1 0,0 31 0,2 58 0,4 102 0,-2-195 0,1 0 0,1 0 0,0 0 0,1 0 0,0 0 0,1-1 0,1 0 0,0-1 0,1 1 0,10 12 0,6 7 0,1-2 0,48 46 0,-62-68 0,0 0 0,1-1 0,-1-1 0,1 0 0,1 0 0,0-1 0,0-1 0,0 0 0,0-1 0,1 0 0,-1-1 0,18 2 0,23 0 0,100-3 0,-102-3 0,-37 1 0,-1 0 0,0-1 0,1-1 0,-1 0 0,0-1 0,-1-1 0,1 0 0,0-1 0,-1 0 0,0-1 0,0-1 0,-1 0 0,0 0 0,0-1 0,0-1 0,-1 0 0,-1-1 0,0 0 0,0 0 0,-1-1 0,0 0 0,12-21 0,-4 9 0,0 2 0,32-31 0,-11 12 0,-31 32 0,0-1 0,0 0 0,-1 0 0,0 0 0,-1-1 0,0 0 0,-1 0 0,0 0 0,0-1 0,-1 1 0,3-18 0,-3-3 0,-1 0 0,-3-54 0,0 34 0,1 3 0,1 19 0,-2 1 0,-6-47 0,5 66 0,-1 0 0,1-1 0,-1 1 0,-1 1 0,0-1 0,0 0 0,0 1 0,-1 0 0,-1 0 0,1 0 0,-13-13 0,-3 0 0,-1 1 0,-42-31 0,53 45 0,1-1 0,-1 2 0,0-1 0,-1 2 0,1-1 0,-1 2 0,0-1 0,0 2 0,-20-3 0,-96 6 71,96 1-430,0-1 0,0-2 0,-46-6 0,57 2-6467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06:18:23.2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2161 75 24575,'-81'-4'0,"-155"-28"0,145 16 0,-97-4 0,-248 17 0,229 5 0,103 3 0,0 4 0,-195 43 0,260-41 0,2 2 0,-1 1 0,-37 20 0,17-7 0,26-14 0,19-8 0,0 1 0,0 0 0,1 1 0,-17 11 0,25-15 0,0 1 0,0 0 0,0 0 0,1 0 0,-1 0 0,1 1 0,0-1 0,0 1 0,1 0 0,-1 0 0,1 0 0,0 0 0,1 0 0,-1 1 0,0 5 0,-2 15 0,1 0 0,1 1 0,1-1 0,2 0 0,1 1 0,7 37 0,-8-57 0,1 0 0,1 0 0,-1 0 0,1-1 0,1 1 0,-1-1 0,1 0 0,0 0 0,0 0 0,1 0 0,-1-1 0,9 8 0,-2-4 0,0-1 0,1 1 0,0-2 0,0 0 0,25 11 0,5-3 0,0-2 0,1-2 0,45 6 0,310 26 0,-211-27 0,1709 195-590,-1611-158 757,-22-3 110,-201-41-228,1-3 0,75-3-1,-124-4-48,-1-1 0,1 0 0,-1 0 0,0-2 0,0 1 0,0-2 0,20-9 0,2-5 0,41-29 0,-74 47 0,3-4 0,0 1 0,0-1 0,0 0 0,-1-1 0,0 1 0,0-1 0,-1 0 0,1 0 0,-1 0 0,0 0 0,-1 0 0,0-1 0,0 1 0,0-1 0,-1 0 0,0 0 0,0 1 0,0-1 0,-1 0 0,0 0 0,-2-11 0,1 5 0,0 0 0,-1 0 0,-1 0 0,0 0 0,-1 0 0,0 1 0,-1 0 0,0 0 0,-1 0 0,-12-17 0,1 8 0,-1 2 0,0 0 0,-2 1 0,-39-28 0,-99-53 0,119 76 0,-13-8 0,-1 3 0,-1 2 0,-2 2 0,0 3 0,-1 2 0,-1 2 0,-1 4 0,0 1 0,-78-3 0,-309 14 109,185 5-1583,239-4-5352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04:42:51.9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24575,'69'0'0,"184"6"0,-212-2 0,1 2 0,-2 2 0,1 1 0,44 17 0,164 76 0,14 5 0,-235-100-4,-1-2 0,1 0-1,1-2 1,-1-1 0,0-1-1,56-7 1,7 3-1331,-66 3-5491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06:18:24.8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1307 89 24575,'-1095'0'0,"1089"0"0,-1 0 0,1 0 0,-1 1 0,1 0 0,-1 0 0,1 0 0,-1 1 0,1 0 0,0 0 0,0 1 0,0-1 0,0 1 0,-10 7 0,11-5 0,0 1 0,0-1 0,0 1 0,1 0 0,0 0 0,0 0 0,0 1 0,1-1 0,0 1 0,0 0 0,1 0 0,-2 8 0,-20 52 0,-7 26 0,29-84 0,0-1 0,0 1 0,1 0 0,1 0 0,0-1 0,0 1 0,0 0 0,3 13 0,-1-16 0,0 1 0,1-1 0,0-1 0,0 1 0,0 0 0,0-1 0,1 1 0,0-1 0,0 0 0,0 0 0,1-1 0,0 1 0,0-1 0,0 0 0,0-1 0,1 1 0,-1-1 0,12 5 0,10 3 0,0-1 0,55 12 0,-62-17 0,393 87 0,-240-55 0,436 57 0,-18-78 0,-392-18 0,-170 0 0,0-1 0,0-1 0,0-1 0,0-2 0,-1-1 0,0-1 0,-1-1 0,0-2 0,-1 0 0,0-2 0,-1-1 0,0-1 0,-1-1 0,-1-1 0,-1-1 0,-1-1 0,0-1 0,21-29 0,-35 39 0,-1 1 0,0-1 0,-1-1 0,0 1 0,0-1 0,-1 0 0,-1 0 0,0 0 0,-1 0 0,1-23 0,-2 25 0,0-1 0,-1 0 0,-1 0 0,0 0 0,0 0 0,-1 1 0,0-1 0,-1 1 0,-1-1 0,1 1 0,-1 0 0,-10-16 0,6 16 0,-1 0 0,0 1 0,-1-1 0,0 2 0,0-1 0,-1 2 0,0-1 0,0 1 0,-1 1 0,0 0 0,-13-4 0,-23-7 0,-73-17 0,18 12 0,-2 5 0,-162-6 0,-220 23 0,310 3 0,159-4-11,-1-2 1,1 0-1,0-1 0,0 0 0,0-2 0,-27-12 0,-5 0-1278,30 11-5537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04:42:53.5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3085 566 24575,'-54'-57'0,"-80"-78"0,114 118 0,-1 0 0,-1 1 0,-1 1 0,0 1 0,-26-11 0,-56-14 0,-1 5 0,-2 4 0,-131-18 0,-184-17 0,219 38 0,-1 8 0,-309 11 0,507 8 0,1 1 0,-1 0 0,1 0 0,0 1 0,-1-1 0,1 1 0,0 1 0,0-1 0,0 1 0,0 0 0,1 0 0,-1 1 0,1 0 0,0 0 0,-9 8 0,-1 5 0,0 1 0,1 0 0,-14 26 0,19-30 0,-86 143 0,-136 309 0,-6 197 0,212-569 0,4 0 0,5 1 0,-7 119 0,22 289 0,3-428 0,0 13 0,18 124 0,-15-181 0,2-2 0,1 1 0,2-1 0,0 0 0,2-1 0,1 0 0,32 48 0,-24-44 0,1-1 0,2-1 0,1-1 0,1-2 0,1 0 0,2-2 0,1-1 0,0-1 0,2-2 0,0-1 0,2-2 0,0-1 0,1-1 0,48 14 0,14-6 0,193 24 0,104-24 0,-159-20 0,-1-10 0,1-11 0,-2-10 0,235-58 0,-379 63 0,-1-4 0,-2-4 0,0-4 0,-2-3 0,-2-4 0,-2-3 0,-2-4 0,-2-4 0,126-110 0,-149 114 0,-3-2 0,-2-3 0,-2-2 0,-2-1 0,-3-3 0,-3-1 0,-2-2 0,46-111 0,16-104 0,-88 238 0,-1 0 0,-2-1 0,-1 0 0,-3 0 0,-1-54 0,-6 31 0,-3 0 0,-3 0 0,-2 1 0,-4 0 0,-1 1 0,-4 1 0,-2 1 0,-2 1 0,-4 1 0,-62-95 0,59 107 0,-100-130 0,107 144 0,-2 2 0,-1 2 0,-49-38 0,12 20 0,-2 3 0,-2 3 0,-2 4 0,-1 2 0,-1 4 0,-108-29 0,61 22-21,53 14-651,-122-23 0,160 41-6154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04:42:54.6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97 24575,'7'-1'0,"1"0"0,0-1 0,-1 0 0,1 0 0,-1 0 0,0-1 0,9-4 0,-7 3 0,1 0 0,0 0 0,-1 1 0,15-2 0,32-1 0,81 3 0,-69 3 0,193-1 0,150 2-517,142-1-1553,118 0 896,2261 1-3931,-1947-1 6831,11 0 4717,-923 0-5746,-33-2-652,0-2-1,61-14 1,-54 9-795,54-5 1,-70 13-6077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04:42:57.1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4149 236 24575,'-3'-5'0,"-1"0"0,1 0 0,-1 1 0,0-1 0,0 1 0,0 0 0,-1 0 0,1 0 0,-1 1 0,0-1 0,0 1 0,0 0 0,0 1 0,-7-3 0,-12-4 0,-49-12 0,52 16 0,-321-52 0,142 28 0,-355-25 0,-4 54 0,388 10 0,-331 63 0,360-49 0,-253 11 0,-151-33 0,257-5 0,261 5 0,-1 1 0,1 2 0,0 1 0,-37 12 0,54-15 0,7-1 0,0-1 0,1 1 0,-1 0 0,0 0 0,1 0 0,0 1 0,0-1 0,-1 1 0,1-1 0,1 1 0,-1 0 0,0 0 0,1 1 0,0-1 0,-1 0 0,1 1 0,1 0 0,-1-1 0,0 1 0,1 0 0,0 0 0,0 0 0,0 0 0,0 5 0,-2 12 0,1 0 0,1 1 0,2 30 0,0-24 0,-1-5 0,1-1 0,1 0 0,1 0 0,1 0 0,1 0 0,11 31 0,-11-43 0,0 0 0,0 0 0,1 0 0,0 0 0,0-1 0,1 0 0,1-1 0,-1 1 0,2-1 0,-1-1 0,1 0 0,0 0 0,0 0 0,17 8 0,3-2 0,-1-2 0,1 0 0,1-2 0,0-1 0,0-2 0,39 4 0,190 1 0,-209-10 0,789-2 0,-290-2 0,-241-21 0,-42 1 0,162 4 0,-91 16 0,-6 1 0,-270-3 0,0-3 0,64-17 0,-114 21 0,1 0 0,-1 0 0,-1-1 0,1 0 0,-1-1 0,0-1 0,0 1 0,0-1 0,-1-1 0,0 0 0,-1 0 0,0-1 0,0 0 0,-1 0 0,0-1 0,0 0 0,-1 0 0,9-22 0,-6 11 0,-1-1 0,0-1 0,-2 1 0,-1-1 0,-1 0 0,0 0 0,-2 0 0,-1-42 0,-1 62 2,0 0-1,0 0 0,-1 0 0,1 0 1,-1 0-1,1 0 0,-1 0 0,0 0 1,0 0-1,0 1 0,0-1 1,-1 0-1,1 1 0,-1-1 0,0 1 1,0-1-1,0 1 0,0 0 0,0 0 1,0-1-1,0 2 0,-1-1 1,1 0-1,-1 0 0,1 1 0,-6-3 1,-2 1-25,-1 1 1,1 0-1,-1 1 1,1 0-1,-1 0 1,-13 1-1,-29-2-1219,29-2-5584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04:42:57.9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24575,'0'4'0,"0"9"0,8 7 0,11 8 0,9 6 0,1 11 0,4 5 0,3 6 0,0 5 0,-6 1 0,0 6 0,-6-2 0,-6-3 0,-7-8 0,-4-10 0,-5-8 0,3-7 0,-1-9-8191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04:43:40.1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2356 171 24575,'-139'2'0,"-148"-4"0,261-1 0,0-1 0,0-2 0,-41-13 0,36 9 0,-51-8 0,-128-3 0,-277 9 0,427 12 0,47 1 0,0 0 0,0 1 0,1 0 0,-1 1 0,0 1 0,1 0 0,-15 7 0,-81 45 0,80-40 0,-557 332 0,579-345 0,0 0 0,1 1 0,-1-1 0,1 1 0,0 1 0,0-1 0,0 1 0,1 0 0,-1 0 0,1 0 0,0 0 0,1 1 0,-6 9 0,8-9 0,-1-1 0,1 0 0,1 1 0,-1-1 0,1 1 0,-1-1 0,2 1 0,-1-1 0,0 1 0,1-1 0,0 1 0,1-1 0,-1 1 0,1-1 0,0 0 0,4 8 0,5 7 0,0 0 0,1-1 0,2 0 0,0-1 0,0 0 0,2-1 0,0-1 0,1 0 0,0-1 0,2-1 0,-1-1 0,2-1 0,0 0 0,0-2 0,1 0 0,0-1 0,1-1 0,-1-1 0,2-1 0,-1-1 0,37 3 0,277 41 0,-187-25 0,-100-16 0,-1 0 0,75 3 0,-55-7 0,1 4 0,82 19 0,33 4 0,-108-17 0,-1 3 0,117 44 0,49 11 0,-188-60 0,73 6 0,-100-16 0,0-2 0,0 0 0,-1-1 0,1-2 0,25-5 0,-30 1 0,0 0 0,-1-1 0,-1-1 0,1-1 0,-1 0 0,-1-2 0,0 0 0,-1-1 0,0-1 0,-1 0 0,26-30 0,6-14 0,80-127 0,-117 166 0,0-1 0,-1 0 0,-1 0 0,-1-1 0,-1 0 0,0-1 0,-2 1 0,-1-1 0,0 0 0,-2 0 0,0 0 0,-4-44 0,1 16 0,1 20 0,-1-1 0,-9-48 0,7 69 0,1-1 0,-2 0 0,0 1 0,0 0 0,-1 0 0,0 0 0,0 0 0,-1 1 0,-1 0 0,-14-16 0,-17-11 0,-2 1 0,-2 2 0,-1 1 0,-1 3 0,-1 2 0,-2 1 0,-73-28 0,92 45-151,0 2-1,-1 0 0,1 2 0,-1 1 1,0 2-1,-1 0 0,1 2 1,-35 5-1,40-4-6674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04:43:41.2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 24575,'31'-1'0,"-5"0"0,1 1 0,-1 1 0,1 2 0,-1 0 0,51 15 0,204 86 0,-243-93 0,1-2 0,0-2 0,72 5 0,-105-11-59,0 0 0,0 0-1,0 0 1,0 1-1,0 0 1,0 0 0,0 1-1,0 0 1,-1 0 0,1 0-1,-1 1 1,0-1 0,0 1-1,0 0 1,-1 1-1,0-1 1,1 1 0,-2 0-1,1 0 1,0 0 0,-1 1-1,5 11 1,3 3-6767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5A5E96-967F-61C1-CF11-210EFE52E3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AF6D71-4241-F8C2-EE69-2D6C1E3C1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B1F755-7B9B-6F24-E8C2-A799B95FF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621F-DF79-4CF6-BA36-4DE971CF496E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576D8C-CB33-484C-611D-7BBA56954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486B7-48F7-4A3D-3F7D-8400AF9C6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5B0D8-549A-42CF-82E2-0E963DE6E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265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889E4-26D8-2396-50CF-A4FC13A24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D5DEBF-4710-1548-235B-9412CEAE7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35871C-1A50-38A8-6D5A-07B034548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621F-DF79-4CF6-BA36-4DE971CF496E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8910DA-81E9-72F7-4309-6A9BA6B87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BD2C94-BA63-0564-9FA9-FA8863045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5B0D8-549A-42CF-82E2-0E963DE6E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249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690559-F2E1-2494-92B7-6293E400A5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9E8D4C-8C55-7DF4-C8F8-EEE9CE5E2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8BEB8E-347E-8C73-79FA-77E0BF76A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621F-DF79-4CF6-BA36-4DE971CF496E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A45234-5C0E-81C2-5212-40CB4B059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05332D-2C92-56DC-AC61-6AFA09192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5B0D8-549A-42CF-82E2-0E963DE6E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18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BEA0E-ABFD-5B74-D4C1-8DDD218D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587218-A2AF-90ED-C030-5FCD91E91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206CA6-AC6D-7AE5-52EF-7AACBDA97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621F-DF79-4CF6-BA36-4DE971CF496E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8F7676-88D3-13DD-36A7-1ACC3D886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7A9D5A-7433-1300-140C-5D545BE8C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5B0D8-549A-42CF-82E2-0E963DE6E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91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02FA8-BA19-6BCC-AE3E-DC13CF8B6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EF7E69-2A47-9371-88FE-A4E85CBD9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268304-BA05-7BF6-6478-FC75280A7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621F-DF79-4CF6-BA36-4DE971CF496E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735529-FF04-71B2-2904-A85F6D6B1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9A313D-0F29-9020-FBD8-1ED28C426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5B0D8-549A-42CF-82E2-0E963DE6E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99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A7A423-9779-B8D4-618D-109772AB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A6D803-D3EB-E4E0-DCF9-911FFCD80A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0F702F-C6CE-D4DC-3746-3785CFA50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C2A02D-4410-8E85-1EC3-CCF3CD055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621F-DF79-4CF6-BA36-4DE971CF496E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425DCD-3AC5-CE69-A3D4-1F706B193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A28AB4-9488-39BE-A439-8278B3342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5B0D8-549A-42CF-82E2-0E963DE6E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418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E39AB0-DC2C-0FC0-D977-F05BB8FBE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2FA044-85BD-3EC7-CBF4-AF6076FD1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23629B-CDD6-466D-E264-F1B27D953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C7A70E-B5C7-7967-A612-7C4B647E9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59954C-037C-EE74-E72D-EED1799102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555415-C6BD-DEE9-3583-1C50457DF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621F-DF79-4CF6-BA36-4DE971CF496E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7D0984-9419-4448-FA5F-DE164A9C6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2953748-D27F-E05D-308D-A21466BBA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5B0D8-549A-42CF-82E2-0E963DE6E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039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443D77-F7CD-28BA-81FD-467D0E641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B6EB9B-DEB0-AE32-0668-423EE946C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621F-DF79-4CF6-BA36-4DE971CF496E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4208A3-72FF-B970-5304-96F527A9E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487D56-6FCC-0070-73BF-75924090B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5B0D8-549A-42CF-82E2-0E963DE6E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443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802B90-88FD-EAE2-28A3-9F38A1B4E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621F-DF79-4CF6-BA36-4DE971CF496E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AE5C54-513E-63A1-3875-40F44517B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7E4003-9A2A-FDC2-E43B-795895B69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5B0D8-549A-42CF-82E2-0E963DE6E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919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EF7CB-DF38-116B-9E76-5CB2357D9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D4C39A-F860-047B-9A6D-16ED1372E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8DABF2-7B0B-82CB-F0B5-45B14E01A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D88DD5-B336-CCD0-E791-97E3633D1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621F-DF79-4CF6-BA36-4DE971CF496E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F47927-F356-3EC3-14F1-9C322CE6A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E32A74-6E11-418D-5F18-A7C337895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5B0D8-549A-42CF-82E2-0E963DE6E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203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567E3-B7F5-EE5E-2B91-3096EA208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B002DB-03A3-54BB-ABFF-2492992801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F7BC1D-A6B5-1E1D-E32D-0F0918BED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B34EF6-B0C8-A06E-FA48-FA24DC9B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621F-DF79-4CF6-BA36-4DE971CF496E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F446B6-D617-2281-E716-AA3785D8F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5C52F1-5780-30B8-E895-61F7A09E9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5B0D8-549A-42CF-82E2-0E963DE6E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39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440E20-1B79-1A75-8456-CCB434D19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F7822F-15BA-6AB0-280E-C95E6597B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A766C9-9EAE-3A32-04EF-025E6C10B2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D621F-DF79-4CF6-BA36-4DE971CF496E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4A6E09-3A36-EE37-07DB-7E5878D20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E182AF-C974-B8DE-0C32-A169F4980D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5B0D8-549A-42CF-82E2-0E963DE6E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22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customXml" Target="../ink/ink1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customXml" Target="../ink/ink15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customXml" Target="../ink/ink17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customXml" Target="../ink/ink19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customXml" Target="../ink/ink21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customXml" Target="../ink/ink23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customXml" Target="../ink/ink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customXml" Target="../ink/ink26.xml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8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9.xml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customXml" Target="../ink/ink30.xml"/><Relationship Id="rId4" Type="http://schemas.openxmlformats.org/officeDocument/2006/relationships/image" Target="../media/image5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7.xml"/><Relationship Id="rId18" Type="http://schemas.openxmlformats.org/officeDocument/2006/relationships/image" Target="../media/image11.png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12" Type="http://schemas.openxmlformats.org/officeDocument/2006/relationships/image" Target="../media/image8.png"/><Relationship Id="rId17" Type="http://schemas.openxmlformats.org/officeDocument/2006/relationships/customXml" Target="../ink/ink9.xml"/><Relationship Id="rId2" Type="http://schemas.openxmlformats.org/officeDocument/2006/relationships/image" Target="../media/image3.png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5" Type="http://schemas.openxmlformats.org/officeDocument/2006/relationships/customXml" Target="../ink/ink8.xml"/><Relationship Id="rId10" Type="http://schemas.openxmlformats.org/officeDocument/2006/relationships/image" Target="../media/image7.png"/><Relationship Id="rId19" Type="http://schemas.openxmlformats.org/officeDocument/2006/relationships/customXml" Target="../ink/ink10.xml"/><Relationship Id="rId4" Type="http://schemas.openxmlformats.org/officeDocument/2006/relationships/image" Target="../media/image4.png"/><Relationship Id="rId9" Type="http://schemas.openxmlformats.org/officeDocument/2006/relationships/customXml" Target="../ink/ink5.xml"/><Relationship Id="rId1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499D26-7E3C-A03A-44C7-B77528790232}"/>
              </a:ext>
            </a:extLst>
          </p:cNvPr>
          <p:cNvSpPr txBox="1"/>
          <p:nvPr/>
        </p:nvSpPr>
        <p:spPr>
          <a:xfrm>
            <a:off x="558801" y="431800"/>
            <a:ext cx="1054808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개인 톡으로 타 학생한테 </a:t>
            </a:r>
            <a:r>
              <a:rPr lang="ko-KR" altLang="en-US" dirty="0" err="1"/>
              <a:t>이상한거</a:t>
            </a:r>
            <a:r>
              <a:rPr lang="ko-KR" altLang="en-US" dirty="0"/>
              <a:t> 보내지 마세요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정치든</a:t>
            </a:r>
            <a:r>
              <a:rPr lang="ko-KR" altLang="en-US" dirty="0"/>
              <a:t> 뭐든 </a:t>
            </a:r>
            <a:r>
              <a:rPr lang="ko-KR" altLang="en-US" dirty="0" err="1"/>
              <a:t>연애든</a:t>
            </a:r>
            <a:r>
              <a:rPr lang="en-US" altLang="ko-KR" dirty="0"/>
              <a:t> </a:t>
            </a:r>
            <a:r>
              <a:rPr lang="ko-KR" altLang="en-US" dirty="0" err="1"/>
              <a:t>하지마세요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프로젝트 진행은 프로젝트는 </a:t>
            </a:r>
            <a:r>
              <a:rPr lang="en-US" altLang="ko-KR" dirty="0"/>
              <a:t>1</a:t>
            </a:r>
            <a:r>
              <a:rPr lang="ko-KR" altLang="en-US" dirty="0"/>
              <a:t>개고 </a:t>
            </a:r>
            <a:endParaRPr lang="en-US" altLang="ko-KR" dirty="0"/>
          </a:p>
          <a:p>
            <a:r>
              <a:rPr lang="ko-KR" altLang="en-US" dirty="0"/>
              <a:t>여러분들은 수정권한을 가진 부하직원 저는 팀장이고요</a:t>
            </a:r>
            <a:r>
              <a:rPr lang="en-US" altLang="ko-KR" dirty="0"/>
              <a:t> </a:t>
            </a:r>
            <a:r>
              <a:rPr lang="ko-KR" altLang="en-US" dirty="0"/>
              <a:t>그래서 이 </a:t>
            </a:r>
            <a:r>
              <a:rPr lang="ko-KR" altLang="en-US" dirty="0" err="1"/>
              <a:t>카톡방에서</a:t>
            </a:r>
            <a:r>
              <a:rPr lang="ko-KR" altLang="en-US" dirty="0"/>
              <a:t> 꼭 왠만한 수정내용은</a:t>
            </a:r>
            <a:endParaRPr lang="en-US" altLang="ko-KR" dirty="0"/>
          </a:p>
          <a:p>
            <a:r>
              <a:rPr lang="ko-KR" altLang="en-US" dirty="0"/>
              <a:t>이야기를 해주시면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오늘부터 </a:t>
            </a:r>
            <a:r>
              <a:rPr lang="en-US" altLang="ko-KR" dirty="0" err="1"/>
              <a:t>Github</a:t>
            </a:r>
            <a:r>
              <a:rPr lang="ko-KR" altLang="en-US" dirty="0"/>
              <a:t>를 </a:t>
            </a:r>
            <a:r>
              <a:rPr lang="ko-KR" altLang="en-US" dirty="0" err="1"/>
              <a:t>사용할겁니다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GitHub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https://github.com/</a:t>
            </a:r>
            <a:endParaRPr lang="en-US" altLang="ko-KR" dirty="0"/>
          </a:p>
          <a:p>
            <a:r>
              <a:rPr lang="ko-KR" altLang="en-US" dirty="0"/>
              <a:t>가입하세요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못해서 </a:t>
            </a:r>
            <a:r>
              <a:rPr lang="ko-KR" altLang="en-US" dirty="0" err="1"/>
              <a:t>짤린경우</a:t>
            </a:r>
            <a:endParaRPr lang="en-US" altLang="ko-KR" dirty="0"/>
          </a:p>
          <a:p>
            <a:r>
              <a:rPr lang="ko-KR" altLang="en-US" dirty="0"/>
              <a:t>키보드 연결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모니티</a:t>
            </a:r>
            <a:r>
              <a:rPr lang="ko-KR" altLang="en-US" dirty="0"/>
              <a:t> 연결</a:t>
            </a:r>
            <a:r>
              <a:rPr lang="en-US" altLang="ko-KR" dirty="0"/>
              <a:t>, </a:t>
            </a:r>
            <a:r>
              <a:rPr lang="ko-KR" altLang="en-US" dirty="0"/>
              <a:t>윈도우 재설치</a:t>
            </a:r>
            <a:r>
              <a:rPr lang="en-US" altLang="ko-KR" dirty="0"/>
              <a:t>, </a:t>
            </a:r>
            <a:r>
              <a:rPr lang="ko-KR" altLang="en-US" dirty="0"/>
              <a:t>윈도우 초기화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02722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8ECCAA-A948-29F8-1558-B1E5F7D45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857" y="0"/>
            <a:ext cx="6912285" cy="6858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F6018F8A-755E-523C-501D-887B49A26DB8}"/>
              </a:ext>
            </a:extLst>
          </p:cNvPr>
          <p:cNvGrpSpPr/>
          <p:nvPr/>
        </p:nvGrpSpPr>
        <p:grpSpPr>
          <a:xfrm>
            <a:off x="7960284" y="4613462"/>
            <a:ext cx="1601280" cy="2232360"/>
            <a:chOff x="7960284" y="4613462"/>
            <a:chExt cx="1601280" cy="223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846C6A92-D653-D316-5BAB-0A755C07951A}"/>
                    </a:ext>
                  </a:extLst>
                </p14:cNvPr>
                <p14:cNvContentPartPr/>
                <p14:nvPr/>
              </p14:nvContentPartPr>
              <p14:xfrm>
                <a:off x="7960284" y="6288542"/>
                <a:ext cx="1601280" cy="55728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846C6A92-D653-D316-5BAB-0A755C07951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954164" y="6282422"/>
                  <a:ext cx="1613520" cy="56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D1983BF8-52DB-D611-DBB1-81DF4B2B2545}"/>
                    </a:ext>
                  </a:extLst>
                </p14:cNvPr>
                <p14:cNvContentPartPr/>
                <p14:nvPr/>
              </p14:nvContentPartPr>
              <p14:xfrm>
                <a:off x="8839044" y="4613462"/>
                <a:ext cx="93960" cy="174168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D1983BF8-52DB-D611-DBB1-81DF4B2B254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832924" y="4607342"/>
                  <a:ext cx="106200" cy="1753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5035F3-2FA9-3FB7-715F-30B8BE3BB713}"/>
              </a:ext>
            </a:extLst>
          </p:cNvPr>
          <p:cNvSpPr/>
          <p:nvPr/>
        </p:nvSpPr>
        <p:spPr>
          <a:xfrm>
            <a:off x="7562386" y="3429000"/>
            <a:ext cx="3673650" cy="11722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이걸</a:t>
            </a:r>
            <a:r>
              <a:rPr lang="en-US" altLang="ko-KR" dirty="0"/>
              <a:t> </a:t>
            </a:r>
            <a:r>
              <a:rPr lang="ko-KR" altLang="en-US" dirty="0"/>
              <a:t>누르면 만들어 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887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7B8193C-4910-49EA-5A83-C3BE0C824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3614"/>
            <a:ext cx="12192000" cy="391077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DBE93B0-2B96-3DE8-3249-53DB13BBC885}"/>
              </a:ext>
            </a:extLst>
          </p:cNvPr>
          <p:cNvSpPr/>
          <p:nvPr/>
        </p:nvSpPr>
        <p:spPr>
          <a:xfrm>
            <a:off x="7562386" y="3429000"/>
            <a:ext cx="3673650" cy="11722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허락받지</a:t>
            </a:r>
            <a:r>
              <a:rPr lang="ko-KR" altLang="en-US" dirty="0"/>
              <a:t> 않은 사람은 여기 </a:t>
            </a:r>
            <a:endParaRPr lang="en-US" altLang="ko-KR" dirty="0"/>
          </a:p>
          <a:p>
            <a:pPr algn="ctr"/>
            <a:r>
              <a:rPr lang="ko-KR" altLang="en-US" dirty="0" err="1"/>
              <a:t>들어올수</a:t>
            </a:r>
            <a:r>
              <a:rPr lang="ko-KR" altLang="en-US" dirty="0"/>
              <a:t>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2218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DB5BF1D-C26E-28CE-468E-04A3A6740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2272"/>
            <a:ext cx="12192000" cy="553345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A50FB7C-0F80-A4C4-2FF8-838ED31A3E5B}"/>
              </a:ext>
            </a:extLst>
          </p:cNvPr>
          <p:cNvSpPr/>
          <p:nvPr/>
        </p:nvSpPr>
        <p:spPr>
          <a:xfrm>
            <a:off x="365718" y="135467"/>
            <a:ext cx="11089681" cy="431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공유는 구글 스프레드시트로 합니다</a:t>
            </a:r>
            <a:r>
              <a:rPr lang="en-US" altLang="ko-KR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9581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119DC9-A77D-43C3-4D5A-AC2321DC7656}"/>
              </a:ext>
            </a:extLst>
          </p:cNvPr>
          <p:cNvSpPr txBox="1"/>
          <p:nvPr/>
        </p:nvSpPr>
        <p:spPr>
          <a:xfrm>
            <a:off x="558801" y="431800"/>
            <a:ext cx="50610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프로젝트를 </a:t>
            </a:r>
            <a:r>
              <a:rPr lang="en-US" altLang="ko-KR" dirty="0"/>
              <a:t>private</a:t>
            </a:r>
            <a:r>
              <a:rPr lang="ko-KR" altLang="en-US" dirty="0"/>
              <a:t>으로 만든 사람은</a:t>
            </a:r>
            <a:endParaRPr lang="en-US" altLang="ko-KR" dirty="0"/>
          </a:p>
          <a:p>
            <a:r>
              <a:rPr lang="ko-KR" altLang="en-US" dirty="0"/>
              <a:t>다른 사람이 내 프로젝트를 받게 하기 위해서는</a:t>
            </a:r>
            <a:endParaRPr lang="en-US" altLang="ko-KR" dirty="0"/>
          </a:p>
          <a:p>
            <a:r>
              <a:rPr lang="ko-KR" altLang="en-US" dirty="0"/>
              <a:t>그 사람을 친구추가 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633AC8-7938-FA1A-31AB-F634C5054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5130"/>
            <a:ext cx="12192000" cy="544404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8EC3EB5D-4609-DC77-F611-E57BE1847A1E}"/>
                  </a:ext>
                </a:extLst>
              </p14:cNvPr>
              <p14:cNvContentPartPr/>
              <p14:nvPr/>
            </p14:nvContentPartPr>
            <p14:xfrm>
              <a:off x="5667120" y="1800497"/>
              <a:ext cx="683280" cy="38700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8EC3EB5D-4609-DC77-F611-E57BE1847A1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61000" y="1794377"/>
                <a:ext cx="695520" cy="39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5597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24CFB71-CD83-19ED-493E-099618DAC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8" y="0"/>
            <a:ext cx="5975032" cy="68580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E23FFE00-E7B0-40D9-00CB-B3750F692489}"/>
              </a:ext>
            </a:extLst>
          </p:cNvPr>
          <p:cNvGrpSpPr/>
          <p:nvPr/>
        </p:nvGrpSpPr>
        <p:grpSpPr>
          <a:xfrm>
            <a:off x="450684" y="1437869"/>
            <a:ext cx="6098040" cy="512280"/>
            <a:chOff x="450684" y="1437869"/>
            <a:chExt cx="6098040" cy="51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B437656C-75E5-2D4E-E30C-1CC919E61BED}"/>
                    </a:ext>
                  </a:extLst>
                </p14:cNvPr>
                <p14:cNvContentPartPr/>
                <p14:nvPr/>
              </p14:nvContentPartPr>
              <p14:xfrm>
                <a:off x="450684" y="1437869"/>
                <a:ext cx="1309320" cy="51228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B437656C-75E5-2D4E-E30C-1CC919E61BE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44564" y="1431749"/>
                  <a:ext cx="1321560" cy="52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43C2390E-5922-6816-409B-9A5F5EA8E2EF}"/>
                    </a:ext>
                  </a:extLst>
                </p14:cNvPr>
                <p14:cNvContentPartPr/>
                <p14:nvPr/>
              </p14:nvContentPartPr>
              <p14:xfrm>
                <a:off x="1717524" y="1689869"/>
                <a:ext cx="4831200" cy="8424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43C2390E-5922-6816-409B-9A5F5EA8E2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711404" y="1683749"/>
                  <a:ext cx="4843440" cy="96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A9230E9D-6F2B-9CE8-9178-5F22B0B97289}"/>
              </a:ext>
            </a:extLst>
          </p:cNvPr>
          <p:cNvSpPr/>
          <p:nvPr/>
        </p:nvSpPr>
        <p:spPr>
          <a:xfrm>
            <a:off x="6548724" y="1295400"/>
            <a:ext cx="3673650" cy="11722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누른다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7694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8F26690-59E4-8445-0C49-6C94E7E7A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50" y="785443"/>
            <a:ext cx="10745700" cy="528711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A465A3BD-168D-3770-20C1-230201D71A38}"/>
                  </a:ext>
                </a:extLst>
              </p14:cNvPr>
              <p14:cNvContentPartPr/>
              <p14:nvPr/>
            </p14:nvContentPartPr>
            <p14:xfrm>
              <a:off x="6877440" y="4917737"/>
              <a:ext cx="1381320" cy="96192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A465A3BD-168D-3770-20C1-230201D71A3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71320" y="4911617"/>
                <a:ext cx="1393560" cy="97416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직사각형 4">
            <a:extLst>
              <a:ext uri="{FF2B5EF4-FFF2-40B4-BE49-F238E27FC236}">
                <a16:creationId xmlns:a16="http://schemas.microsoft.com/office/drawing/2014/main" id="{A11A11CB-1B10-BD8F-F4D3-79AAA93FDA51}"/>
              </a:ext>
            </a:extLst>
          </p:cNvPr>
          <p:cNvSpPr/>
          <p:nvPr/>
        </p:nvSpPr>
        <p:spPr>
          <a:xfrm>
            <a:off x="5939124" y="3150326"/>
            <a:ext cx="3673650" cy="11722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누른다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3EA7E7C4-7C50-5E03-1DC7-6EDAB8C4D56A}"/>
                  </a:ext>
                </a:extLst>
              </p14:cNvPr>
              <p14:cNvContentPartPr/>
              <p14:nvPr/>
            </p14:nvContentPartPr>
            <p14:xfrm>
              <a:off x="7688880" y="4372697"/>
              <a:ext cx="62280" cy="66132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3EA7E7C4-7C50-5E03-1DC7-6EDAB8C4D56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82760" y="4366577"/>
                <a:ext cx="74520" cy="67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0762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23DC952-7328-4C09-B193-9F8A71BC1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05" y="523469"/>
            <a:ext cx="7440063" cy="5811061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2DF2CE12-9CB9-D3A7-BFAA-48FC3F1A83BD}"/>
              </a:ext>
            </a:extLst>
          </p:cNvPr>
          <p:cNvGrpSpPr/>
          <p:nvPr/>
        </p:nvGrpSpPr>
        <p:grpSpPr>
          <a:xfrm>
            <a:off x="1283760" y="2061857"/>
            <a:ext cx="6798240" cy="646560"/>
            <a:chOff x="1283760" y="2061857"/>
            <a:chExt cx="6798240" cy="64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7AC8D4CE-ADD4-1717-E6A8-6BE11070B663}"/>
                    </a:ext>
                  </a:extLst>
                </p14:cNvPr>
                <p14:cNvContentPartPr/>
                <p14:nvPr/>
              </p14:nvContentPartPr>
              <p14:xfrm>
                <a:off x="1283760" y="2061857"/>
                <a:ext cx="5542560" cy="64656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7AC8D4CE-ADD4-1717-E6A8-6BE11070B66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77640" y="2055737"/>
                  <a:ext cx="5554800" cy="65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51EDDB0B-E96F-2910-BD8B-B8EBBA185BCE}"/>
                    </a:ext>
                  </a:extLst>
                </p14:cNvPr>
                <p14:cNvContentPartPr/>
                <p14:nvPr/>
              </p14:nvContentPartPr>
              <p14:xfrm>
                <a:off x="6827400" y="2272457"/>
                <a:ext cx="1254600" cy="1044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51EDDB0B-E96F-2910-BD8B-B8EBBA185BC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821280" y="2266337"/>
                  <a:ext cx="1266840" cy="22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EF028177-E9D0-D77F-8C83-050E066BFEFB}"/>
              </a:ext>
            </a:extLst>
          </p:cNvPr>
          <p:cNvSpPr/>
          <p:nvPr/>
        </p:nvSpPr>
        <p:spPr>
          <a:xfrm>
            <a:off x="8136645" y="1686315"/>
            <a:ext cx="3673650" cy="11722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친구 추가를 하고 싶은</a:t>
            </a:r>
            <a:endParaRPr lang="en-US" altLang="ko-KR" dirty="0"/>
          </a:p>
          <a:p>
            <a:pPr algn="ctr"/>
            <a:r>
              <a:rPr lang="ko-KR" altLang="en-US" dirty="0"/>
              <a:t>다른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유저의 이메일을 넣으면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6170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B2EACA9-66E6-C9D5-AA06-325B87B3B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717" y="1264494"/>
            <a:ext cx="7506748" cy="445832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2CF773D-CA8C-9C19-D3C0-1A9453C5FBA0}"/>
              </a:ext>
            </a:extLst>
          </p:cNvPr>
          <p:cNvSpPr/>
          <p:nvPr/>
        </p:nvSpPr>
        <p:spPr>
          <a:xfrm>
            <a:off x="322681" y="180788"/>
            <a:ext cx="10474628" cy="11722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 한 학생에게 초대를 보냈는데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그 학생이 수락해야만 그 학생은 내 프로젝트를 받을 수가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7401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22018ED-3B1E-F0DD-6BEE-245C45F05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2558"/>
            <a:ext cx="12192000" cy="3852883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37D90545-F45C-A60E-C0FC-EA03A71AE84E}"/>
              </a:ext>
            </a:extLst>
          </p:cNvPr>
          <p:cNvGrpSpPr/>
          <p:nvPr/>
        </p:nvGrpSpPr>
        <p:grpSpPr>
          <a:xfrm>
            <a:off x="4997124" y="867989"/>
            <a:ext cx="7224120" cy="1037160"/>
            <a:chOff x="4997124" y="867989"/>
            <a:chExt cx="7224120" cy="103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93CF421D-AEA0-9305-14D6-94DE0C5673C9}"/>
                    </a:ext>
                  </a:extLst>
                </p14:cNvPr>
                <p14:cNvContentPartPr/>
                <p14:nvPr/>
              </p14:nvContentPartPr>
              <p14:xfrm>
                <a:off x="11894724" y="1476749"/>
                <a:ext cx="326520" cy="42840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93CF421D-AEA0-9305-14D6-94DE0C5673C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888604" y="1470629"/>
                  <a:ext cx="33876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DF9595DB-BD28-C2C8-C8FF-CC5194ADC5A5}"/>
                    </a:ext>
                  </a:extLst>
                </p14:cNvPr>
                <p14:cNvContentPartPr/>
                <p14:nvPr/>
              </p14:nvContentPartPr>
              <p14:xfrm>
                <a:off x="4997124" y="867989"/>
                <a:ext cx="6908760" cy="73944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DF9595DB-BD28-C2C8-C8FF-CC5194ADC5A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991004" y="861869"/>
                  <a:ext cx="6921000" cy="751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00CD5D-F1D2-7504-F125-E5E9008162CF}"/>
              </a:ext>
            </a:extLst>
          </p:cNvPr>
          <p:cNvSpPr/>
          <p:nvPr/>
        </p:nvSpPr>
        <p:spPr>
          <a:xfrm>
            <a:off x="322681" y="180788"/>
            <a:ext cx="10474628" cy="11722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오른쪽 상단에 </a:t>
            </a:r>
            <a:r>
              <a:rPr lang="ko-KR" altLang="en-US" dirty="0" err="1"/>
              <a:t>저런부분이</a:t>
            </a:r>
            <a:r>
              <a:rPr lang="ko-KR" altLang="en-US" dirty="0"/>
              <a:t> 있는데 저걸 눌러보면</a:t>
            </a:r>
          </a:p>
        </p:txBody>
      </p:sp>
    </p:spTree>
    <p:extLst>
      <p:ext uri="{BB962C8B-B14F-4D97-AF65-F5344CB8AC3E}">
        <p14:creationId xmlns:p14="http://schemas.microsoft.com/office/powerpoint/2010/main" val="2668200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C89B123-2972-396F-10F7-EA4B33D93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67" y="929486"/>
            <a:ext cx="3057952" cy="416300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E28F882A-A974-32C0-07C7-77D59353A727}"/>
                  </a:ext>
                </a:extLst>
              </p14:cNvPr>
              <p14:cNvContentPartPr/>
              <p14:nvPr/>
            </p14:nvContentPartPr>
            <p14:xfrm>
              <a:off x="856044" y="3304109"/>
              <a:ext cx="2655360" cy="56700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E28F882A-A974-32C0-07C7-77D59353A72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9924" y="3297989"/>
                <a:ext cx="2667600" cy="57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FEC26113-13AB-5986-1101-8ABBEB5F43BB}"/>
                  </a:ext>
                </a:extLst>
              </p14:cNvPr>
              <p14:cNvContentPartPr/>
              <p14:nvPr/>
            </p14:nvContentPartPr>
            <p14:xfrm>
              <a:off x="3556044" y="3182429"/>
              <a:ext cx="2095560" cy="42912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FEC26113-13AB-5986-1101-8ABBEB5F43B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49924" y="3176309"/>
                <a:ext cx="2107800" cy="44136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BEEFCC-5DBC-E726-9910-90B10834F2F3}"/>
              </a:ext>
            </a:extLst>
          </p:cNvPr>
          <p:cNvSpPr/>
          <p:nvPr/>
        </p:nvSpPr>
        <p:spPr>
          <a:xfrm>
            <a:off x="5787546" y="2596287"/>
            <a:ext cx="5504873" cy="11722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이부분을 보면</a:t>
            </a:r>
            <a:endParaRPr lang="en-US" altLang="ko-KR" dirty="0"/>
          </a:p>
          <a:p>
            <a:pPr algn="ctr"/>
            <a:r>
              <a:rPr lang="ko-KR" altLang="en-US" dirty="0"/>
              <a:t>들어가보면 내부에 초대가 와있을 것이고 수락을 하면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7105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499D26-7E3C-A03A-44C7-B77528790232}"/>
              </a:ext>
            </a:extLst>
          </p:cNvPr>
          <p:cNvSpPr txBox="1"/>
          <p:nvPr/>
        </p:nvSpPr>
        <p:spPr>
          <a:xfrm>
            <a:off x="558801" y="431800"/>
            <a:ext cx="1103859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형상관리 프로그램이 </a:t>
            </a:r>
            <a:r>
              <a:rPr lang="ko-KR" altLang="en-US" dirty="0" err="1"/>
              <a:t>뭔지</a:t>
            </a:r>
            <a:r>
              <a:rPr lang="ko-KR" altLang="en-US" dirty="0"/>
              <a:t> 설명하기 전에</a:t>
            </a:r>
            <a:endParaRPr lang="en-US" altLang="ko-KR" dirty="0"/>
          </a:p>
          <a:p>
            <a:r>
              <a:rPr lang="ko-KR" altLang="en-US" dirty="0"/>
              <a:t>일단 종류가 많다</a:t>
            </a:r>
            <a:endParaRPr lang="en-US" altLang="ko-KR" dirty="0"/>
          </a:p>
          <a:p>
            <a:r>
              <a:rPr lang="en-US" altLang="ko-KR" dirty="0"/>
              <a:t>SVN Git </a:t>
            </a:r>
            <a:r>
              <a:rPr lang="ko-KR" altLang="en-US" dirty="0" err="1"/>
              <a:t>포포스</a:t>
            </a:r>
            <a:r>
              <a:rPr lang="en-US" altLang="ko-KR" dirty="0"/>
              <a:t>…</a:t>
            </a:r>
          </a:p>
          <a:p>
            <a:endParaRPr lang="en-US" altLang="ko-KR" dirty="0"/>
          </a:p>
          <a:p>
            <a:r>
              <a:rPr lang="ko-KR" altLang="en-US" dirty="0"/>
              <a:t>일반적인 회사라면 많은 프로그래머가 있을 텐데 그 프로그래머들이 </a:t>
            </a:r>
            <a:r>
              <a:rPr lang="en-US" altLang="ko-KR" dirty="0"/>
              <a:t>1</a:t>
            </a:r>
            <a:r>
              <a:rPr lang="ko-KR" altLang="en-US" dirty="0"/>
              <a:t>개의 프로젝트를 같이 하는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소설을 쓰는데 작가가 </a:t>
            </a:r>
            <a:r>
              <a:rPr lang="en-US" altLang="ko-KR" dirty="0"/>
              <a:t>100</a:t>
            </a:r>
            <a:r>
              <a:rPr lang="ko-KR" altLang="en-US" dirty="0"/>
              <a:t>명이다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원본이 </a:t>
            </a:r>
            <a:r>
              <a:rPr lang="en-US" altLang="ko-KR" dirty="0"/>
              <a:t>1</a:t>
            </a:r>
            <a:r>
              <a:rPr lang="ko-KR" altLang="en-US" dirty="0"/>
              <a:t>개여야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형상관리 프로그램은 서버를 </a:t>
            </a:r>
            <a:r>
              <a:rPr lang="ko-KR" altLang="en-US" dirty="0" err="1"/>
              <a:t>의미하는게</a:t>
            </a:r>
            <a:r>
              <a:rPr lang="ko-KR" altLang="en-US" dirty="0"/>
              <a:t> 아니다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SVN Git </a:t>
            </a:r>
            <a:r>
              <a:rPr lang="ko-KR" altLang="en-US" dirty="0" err="1"/>
              <a:t>포포스이</a:t>
            </a:r>
            <a:r>
              <a:rPr lang="ko-KR" altLang="en-US" dirty="0"/>
              <a:t> 서버가 아니다</a:t>
            </a:r>
            <a:r>
              <a:rPr lang="en-US" altLang="ko-KR" dirty="0"/>
              <a:t>. </a:t>
            </a:r>
            <a:r>
              <a:rPr lang="ko-KR" altLang="en-US" dirty="0"/>
              <a:t>프로그램 그걸 해주는 프로그램이다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서버에 대한 개념을 먼저 이해해보자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5107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AE52A32-2CE1-1100-6E86-8D3A10257B73}"/>
              </a:ext>
            </a:extLst>
          </p:cNvPr>
          <p:cNvSpPr/>
          <p:nvPr/>
        </p:nvSpPr>
        <p:spPr>
          <a:xfrm>
            <a:off x="1134641" y="157887"/>
            <a:ext cx="9922717" cy="11722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여러분들은 </a:t>
            </a:r>
            <a:r>
              <a:rPr lang="en-US" altLang="ko-KR" dirty="0"/>
              <a:t>GM</a:t>
            </a:r>
            <a:r>
              <a:rPr lang="ko-KR" altLang="en-US" dirty="0"/>
              <a:t>프로젝트의 </a:t>
            </a:r>
            <a:r>
              <a:rPr lang="ko-KR" altLang="en-US" dirty="0" err="1"/>
              <a:t>일원된것이고</a:t>
            </a:r>
            <a:endParaRPr lang="en-US" altLang="ko-KR" dirty="0"/>
          </a:p>
          <a:p>
            <a:pPr algn="ctr"/>
            <a:r>
              <a:rPr lang="ko-KR" altLang="en-US" dirty="0"/>
              <a:t>다운로드를 받을 수 있는데 그냥 </a:t>
            </a:r>
            <a:r>
              <a:rPr lang="en-US" altLang="ko-KR" dirty="0"/>
              <a:t>zip</a:t>
            </a:r>
            <a:r>
              <a:rPr lang="ko-KR" altLang="en-US" dirty="0"/>
              <a:t>로 받을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52517F-1802-1DE2-5712-4D77861AD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539" y="1489031"/>
            <a:ext cx="9478643" cy="536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097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C866C4C-EB4E-F086-FCA1-1C76786C05E9}"/>
              </a:ext>
            </a:extLst>
          </p:cNvPr>
          <p:cNvSpPr/>
          <p:nvPr/>
        </p:nvSpPr>
        <p:spPr>
          <a:xfrm>
            <a:off x="1134641" y="157887"/>
            <a:ext cx="9922717" cy="11722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다음 </a:t>
            </a:r>
            <a:r>
              <a:rPr lang="en-US" altLang="ko-KR" dirty="0"/>
              <a:t>2</a:t>
            </a:r>
            <a:r>
              <a:rPr lang="ko-KR" altLang="en-US" dirty="0"/>
              <a:t>가지 방법이 있는데</a:t>
            </a:r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Visual Studio</a:t>
            </a:r>
            <a:r>
              <a:rPr lang="ko-KR" altLang="en-US" dirty="0"/>
              <a:t>를 사용하는 방법과</a:t>
            </a:r>
            <a:endParaRPr lang="en-US" altLang="ko-KR" dirty="0"/>
          </a:p>
          <a:p>
            <a:pPr algn="ctr"/>
            <a:r>
              <a:rPr lang="en-US" altLang="ko-KR" dirty="0"/>
              <a:t>Git </a:t>
            </a:r>
            <a:r>
              <a:rPr lang="ko-KR" altLang="en-US" dirty="0"/>
              <a:t>커맨드 명령을 사용하는 방법이 있다</a:t>
            </a:r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Git </a:t>
            </a:r>
            <a:r>
              <a:rPr lang="ko-KR" altLang="en-US" dirty="0"/>
              <a:t>커맨드 명령을 사용하는 방법 부터 알아보자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845D07-892A-5F48-C046-C378455A5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51" y="1631853"/>
            <a:ext cx="10012172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322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10CD8B5-127F-257D-9A7D-7B60D94FE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" y="2506398"/>
            <a:ext cx="5233852" cy="293320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8C3CA19-9865-0DD2-CC60-EC5508FCB7DE}"/>
              </a:ext>
            </a:extLst>
          </p:cNvPr>
          <p:cNvSpPr/>
          <p:nvPr/>
        </p:nvSpPr>
        <p:spPr>
          <a:xfrm>
            <a:off x="1134641" y="157887"/>
            <a:ext cx="9922717" cy="11722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Git</a:t>
            </a:r>
            <a:r>
              <a:rPr lang="ko-KR" altLang="en-US" dirty="0"/>
              <a:t>을 누르고 </a:t>
            </a:r>
            <a:r>
              <a:rPr lang="ko-KR" altLang="en-US" dirty="0" err="1"/>
              <a:t>엔터를</a:t>
            </a:r>
            <a:r>
              <a:rPr lang="ko-KR" altLang="en-US" dirty="0"/>
              <a:t> 쳐보면</a:t>
            </a:r>
            <a:endParaRPr lang="en-US" altLang="ko-KR" dirty="0"/>
          </a:p>
          <a:p>
            <a:pPr algn="ctr"/>
            <a:r>
              <a:rPr lang="ko-KR" altLang="en-US" dirty="0"/>
              <a:t>이상하게 </a:t>
            </a:r>
            <a:r>
              <a:rPr lang="ko-KR" altLang="en-US" dirty="0" err="1"/>
              <a:t>뜰것이다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9C14D1-75C8-E9A7-7C72-FFA3A539F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799" y="1640949"/>
            <a:ext cx="6897063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443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B7E4B4D-596F-5F45-E403-E5177A87FA2C}"/>
              </a:ext>
            </a:extLst>
          </p:cNvPr>
          <p:cNvSpPr/>
          <p:nvPr/>
        </p:nvSpPr>
        <p:spPr>
          <a:xfrm>
            <a:off x="1134641" y="157887"/>
            <a:ext cx="9922717" cy="11722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Git</a:t>
            </a:r>
            <a:r>
              <a:rPr lang="ko-KR" altLang="en-US" dirty="0"/>
              <a:t>이 설치가 되어있어야 </a:t>
            </a:r>
            <a:r>
              <a:rPr lang="en-US" altLang="ko-KR" dirty="0"/>
              <a:t>git </a:t>
            </a:r>
            <a:r>
              <a:rPr lang="ko-KR" altLang="en-US" dirty="0"/>
              <a:t>프로젝트를 여러분들 컴퓨터에서 명령어로 받을 수가 있다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구글에서 </a:t>
            </a:r>
            <a:r>
              <a:rPr lang="en-US" altLang="ko-KR" dirty="0"/>
              <a:t>git download</a:t>
            </a:r>
            <a:r>
              <a:rPr lang="ko-KR" altLang="en-US" dirty="0"/>
              <a:t>라고 검색을 해보면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F40768-6F05-ABCB-ECE5-CCA48B3C7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488" y="1579198"/>
            <a:ext cx="9024672" cy="397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4298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F32788B-A14C-15BC-5FF7-9D0EB542A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5144"/>
            <a:ext cx="7602011" cy="327705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18BC29E-F773-7F67-7138-8CAA42670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557" y="2723064"/>
            <a:ext cx="9192908" cy="386769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7344D70E-C32D-1753-6FB5-D45DBF1164A1}"/>
                  </a:ext>
                </a:extLst>
              </p14:cNvPr>
              <p14:cNvContentPartPr/>
              <p14:nvPr/>
            </p14:nvContentPartPr>
            <p14:xfrm>
              <a:off x="6859440" y="4361897"/>
              <a:ext cx="1241280" cy="59400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7344D70E-C32D-1753-6FB5-D45DBF1164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53320" y="4355777"/>
                <a:ext cx="1253520" cy="60624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B050EC41-B16D-6323-74C8-CC9AF8582C06}"/>
              </a:ext>
            </a:extLst>
          </p:cNvPr>
          <p:cNvSpPr/>
          <p:nvPr/>
        </p:nvSpPr>
        <p:spPr>
          <a:xfrm>
            <a:off x="1134641" y="157887"/>
            <a:ext cx="9922717" cy="739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윈도우 버전을 다운로드 받는다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74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02FE097-9151-D1DE-B5FF-9873F57EB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46" y="669004"/>
            <a:ext cx="7059010" cy="475363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DA37C3FF-9340-1A1A-B55A-297F2892C08C}"/>
                  </a:ext>
                </a:extLst>
              </p14:cNvPr>
              <p14:cNvContentPartPr/>
              <p14:nvPr/>
            </p14:nvContentPartPr>
            <p14:xfrm>
              <a:off x="651240" y="2783657"/>
              <a:ext cx="2154600" cy="41328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DA37C3FF-9340-1A1A-B55A-297F2892C0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5120" y="2777537"/>
                <a:ext cx="216684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A94A4979-B6A9-3786-FE59-A934D2C2B010}"/>
                  </a:ext>
                </a:extLst>
              </p14:cNvPr>
              <p14:cNvContentPartPr/>
              <p14:nvPr/>
            </p14:nvContentPartPr>
            <p14:xfrm>
              <a:off x="2795400" y="2986697"/>
              <a:ext cx="4382640" cy="2772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A94A4979-B6A9-3786-FE59-A934D2C2B01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89280" y="2980577"/>
                <a:ext cx="4394880" cy="3996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E4F237B6-5218-16E8-5021-119BC9491768}"/>
              </a:ext>
            </a:extLst>
          </p:cNvPr>
          <p:cNvSpPr/>
          <p:nvPr/>
        </p:nvSpPr>
        <p:spPr>
          <a:xfrm>
            <a:off x="7197308" y="2644869"/>
            <a:ext cx="4249783" cy="739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받고 설치한다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12291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A03B3AB-237A-8B80-2509-5177B6025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26" y="1299090"/>
            <a:ext cx="6478754" cy="498864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0EEABD1-D3D5-09BC-4B1F-0EF0324EB2DE}"/>
              </a:ext>
            </a:extLst>
          </p:cNvPr>
          <p:cNvSpPr/>
          <p:nvPr/>
        </p:nvSpPr>
        <p:spPr>
          <a:xfrm>
            <a:off x="709422" y="154217"/>
            <a:ext cx="10089207" cy="7688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받고 설치한다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858E80-23DB-8FC6-C67A-B06F26C61F1F}"/>
              </a:ext>
            </a:extLst>
          </p:cNvPr>
          <p:cNvSpPr/>
          <p:nvPr/>
        </p:nvSpPr>
        <p:spPr>
          <a:xfrm>
            <a:off x="3831560" y="2516777"/>
            <a:ext cx="6339840" cy="5747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Git</a:t>
            </a:r>
            <a:r>
              <a:rPr lang="ko-KR" altLang="en-US" dirty="0"/>
              <a:t>을 편하게 쓰게 만들어주는 프로그램들이 있다</a:t>
            </a:r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Git</a:t>
            </a:r>
            <a:r>
              <a:rPr lang="ko-KR" altLang="en-US" dirty="0"/>
              <a:t>을 </a:t>
            </a:r>
            <a:r>
              <a:rPr lang="ko-KR" altLang="en-US" dirty="0" err="1"/>
              <a:t>만든사람들이</a:t>
            </a:r>
            <a:r>
              <a:rPr lang="ko-KR" altLang="en-US" dirty="0"/>
              <a:t> 만든 </a:t>
            </a:r>
            <a:r>
              <a:rPr lang="en-US" altLang="ko-KR" dirty="0"/>
              <a:t>git bash</a:t>
            </a:r>
            <a:r>
              <a:rPr lang="ko-KR" altLang="en-US" dirty="0"/>
              <a:t>만으로 제어하겠다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06BF3-7465-ED1F-7E33-3E2B10C0D48F}"/>
              </a:ext>
            </a:extLst>
          </p:cNvPr>
          <p:cNvSpPr/>
          <p:nvPr/>
        </p:nvSpPr>
        <p:spPr>
          <a:xfrm>
            <a:off x="3762103" y="3827488"/>
            <a:ext cx="6339840" cy="5747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커맨드라인과 다른 프로그램을 이용하겠다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282C99-AC80-1F11-BDAF-190E7FF0B593}"/>
              </a:ext>
            </a:extLst>
          </p:cNvPr>
          <p:cNvSpPr/>
          <p:nvPr/>
        </p:nvSpPr>
        <p:spPr>
          <a:xfrm>
            <a:off x="3831560" y="4984144"/>
            <a:ext cx="6339840" cy="5747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커맨드 라인으로만 사용하겠다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9544CF0A-9F3B-C7F9-1D0E-C732AED59945}"/>
                  </a:ext>
                </a:extLst>
              </p14:cNvPr>
              <p14:cNvContentPartPr/>
              <p14:nvPr/>
            </p14:nvContentPartPr>
            <p14:xfrm>
              <a:off x="799560" y="4728377"/>
              <a:ext cx="4860720" cy="31680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9544CF0A-9F3B-C7F9-1D0E-C732AED599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3440" y="4722257"/>
                <a:ext cx="4872960" cy="32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61031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914BEB1-04DC-8FF6-3CDF-CE35128A0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29" y="796748"/>
            <a:ext cx="9345329" cy="512516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74B1A839-B2DD-395B-4A4D-3BB20C77D3AF}"/>
                  </a:ext>
                </a:extLst>
              </p14:cNvPr>
              <p14:cNvContentPartPr/>
              <p14:nvPr/>
            </p14:nvContentPartPr>
            <p14:xfrm>
              <a:off x="9168840" y="3570257"/>
              <a:ext cx="403200" cy="40140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74B1A839-B2DD-395B-4A4D-3BB20C77D3A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62720" y="3564137"/>
                <a:ext cx="415440" cy="41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00016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F692F94-22F8-9DCC-FD21-81D7A10BC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93" y="1302774"/>
            <a:ext cx="10884197" cy="322568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AA89040-373F-D5FA-0D1F-FFF2103DF72A}"/>
              </a:ext>
            </a:extLst>
          </p:cNvPr>
          <p:cNvSpPr/>
          <p:nvPr/>
        </p:nvSpPr>
        <p:spPr>
          <a:xfrm>
            <a:off x="709422" y="154217"/>
            <a:ext cx="10089207" cy="7688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다음과 같이 커맨드라인 창에서 쳐주면</a:t>
            </a:r>
            <a:endParaRPr lang="en-US" altLang="ko-KR" dirty="0"/>
          </a:p>
          <a:p>
            <a:pPr algn="ctr"/>
            <a:r>
              <a:rPr lang="ko-KR" altLang="en-US" dirty="0"/>
              <a:t>다운로드를 받는데 만약 여러분들이 </a:t>
            </a:r>
            <a:r>
              <a:rPr lang="en-US" altLang="ko-KR" dirty="0"/>
              <a:t>git</a:t>
            </a:r>
            <a:r>
              <a:rPr lang="ko-KR" altLang="en-US" dirty="0"/>
              <a:t>을 한 컴퓨터에서 처음으로 이용하는 거라면</a:t>
            </a:r>
          </a:p>
        </p:txBody>
      </p:sp>
    </p:spTree>
    <p:extLst>
      <p:ext uri="{BB962C8B-B14F-4D97-AF65-F5344CB8AC3E}">
        <p14:creationId xmlns:p14="http://schemas.microsoft.com/office/powerpoint/2010/main" val="31649974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C3FFC6B-24FA-00F5-3E7D-AF6E7A88D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385" y="1638050"/>
            <a:ext cx="4067743" cy="35819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BDAB8FE-DE53-46B6-A772-0101141B02BF}"/>
              </a:ext>
            </a:extLst>
          </p:cNvPr>
          <p:cNvSpPr/>
          <p:nvPr/>
        </p:nvSpPr>
        <p:spPr>
          <a:xfrm>
            <a:off x="709422" y="154217"/>
            <a:ext cx="10089207" cy="7688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그냥 로그인을 해주면 된다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자격 증명을 지우면 다시 로그인 </a:t>
            </a:r>
            <a:r>
              <a:rPr lang="ko-KR" altLang="en-US" dirty="0" err="1"/>
              <a:t>해야하는데</a:t>
            </a:r>
            <a:r>
              <a:rPr lang="ko-KR" altLang="en-US" dirty="0"/>
              <a:t> 자격증명은 다음</a:t>
            </a:r>
            <a:r>
              <a:rPr lang="en-US" altLang="ko-KR" dirty="0"/>
              <a:t> </a:t>
            </a:r>
            <a:r>
              <a:rPr lang="ko-KR" altLang="en-US" dirty="0"/>
              <a:t>페이지를 참고하자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3475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499D26-7E3C-A03A-44C7-B77528790232}"/>
              </a:ext>
            </a:extLst>
          </p:cNvPr>
          <p:cNvSpPr txBox="1"/>
          <p:nvPr/>
        </p:nvSpPr>
        <p:spPr>
          <a:xfrm>
            <a:off x="558801" y="431800"/>
            <a:ext cx="1147141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서버란</a:t>
            </a:r>
            <a:r>
              <a:rPr lang="ko-KR" altLang="en-US" dirty="0"/>
              <a:t> 다른 곳에 켜진 컴퓨터를 의미한다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대부분은 하드와 램 </a:t>
            </a:r>
            <a:r>
              <a:rPr lang="ko-KR" altLang="en-US" dirty="0" err="1"/>
              <a:t>이런것을</a:t>
            </a:r>
            <a:r>
              <a:rPr lang="ko-KR" altLang="en-US" dirty="0"/>
              <a:t> 이용하는데 사용한다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형상관리 프로그램이란 다른 컴퓨터가 </a:t>
            </a:r>
            <a:r>
              <a:rPr lang="ko-KR" altLang="en-US" dirty="0" err="1"/>
              <a:t>어딘가에</a:t>
            </a:r>
            <a:r>
              <a:rPr lang="ko-KR" altLang="en-US" dirty="0"/>
              <a:t> 있거나 </a:t>
            </a:r>
            <a:r>
              <a:rPr lang="ko-KR" altLang="en-US" dirty="0" err="1"/>
              <a:t>내컴퓨터거나</a:t>
            </a:r>
            <a:r>
              <a:rPr lang="ko-KR" altLang="en-US" dirty="0"/>
              <a:t> 그곳의 우리의 프로젝트를 저장해 놓는</a:t>
            </a:r>
            <a:endParaRPr lang="en-US" altLang="ko-KR" dirty="0"/>
          </a:p>
          <a:p>
            <a:r>
              <a:rPr lang="ko-KR" altLang="en-US" dirty="0"/>
              <a:t>것을 의미한다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프로젝트가 절대로 지워지지 않고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프로젝트가 날아갔다</a:t>
            </a:r>
            <a:r>
              <a:rPr lang="en-US" altLang="ko-KR" dirty="0"/>
              <a:t>. =&gt; </a:t>
            </a:r>
            <a:r>
              <a:rPr lang="ko-KR" altLang="en-US" dirty="0"/>
              <a:t>의미가 없는 이야기야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이런 걸 하기 위해서는 어마어마한 네트워크와 컴퓨터 그리고 그걸 유지할 수 있는 비용이 필요했는데 그걸 </a:t>
            </a:r>
            <a:endParaRPr lang="en-US" altLang="ko-KR" dirty="0"/>
          </a:p>
          <a:p>
            <a:r>
              <a:rPr lang="ko-KR" altLang="en-US" dirty="0"/>
              <a:t>마이크로 소프트가 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여러분들이 가입하게 되면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651366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F669A8A-8DD1-8190-AF59-3DADDCFD4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44" y="879215"/>
            <a:ext cx="3494588" cy="597878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1D81179-7314-CCB6-6374-0CD3F3F703D6}"/>
              </a:ext>
            </a:extLst>
          </p:cNvPr>
          <p:cNvSpPr/>
          <p:nvPr/>
        </p:nvSpPr>
        <p:spPr>
          <a:xfrm>
            <a:off x="709422" y="154217"/>
            <a:ext cx="10089207" cy="7688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그냥 로그인을 해주면 된다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자격 증명을 지우면 다시 로그인 </a:t>
            </a:r>
            <a:r>
              <a:rPr lang="ko-KR" altLang="en-US" dirty="0" err="1"/>
              <a:t>해야하는데</a:t>
            </a:r>
            <a:r>
              <a:rPr lang="ko-KR" altLang="en-US" dirty="0"/>
              <a:t> 자격증명은 다음</a:t>
            </a:r>
            <a:r>
              <a:rPr lang="en-US" altLang="ko-KR" dirty="0"/>
              <a:t> </a:t>
            </a:r>
            <a:r>
              <a:rPr lang="ko-KR" altLang="en-US" dirty="0"/>
              <a:t>페이지를 참고하자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제거를 하면 </a:t>
            </a:r>
            <a:r>
              <a:rPr lang="en-US" altLang="ko-KR" dirty="0" err="1"/>
              <a:t>github</a:t>
            </a:r>
            <a:r>
              <a:rPr lang="ko-KR" altLang="en-US" dirty="0"/>
              <a:t>를 다시 로그인 해야 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623DE1-77AF-1C9D-6B94-EB8FC766A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503" y="1007038"/>
            <a:ext cx="7602011" cy="569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4124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6541CC6-E854-5EC2-E652-046562497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03" y="1136267"/>
            <a:ext cx="8145012" cy="289600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EBD9288-4BF0-B034-C306-8269008262DE}"/>
              </a:ext>
            </a:extLst>
          </p:cNvPr>
          <p:cNvSpPr/>
          <p:nvPr/>
        </p:nvSpPr>
        <p:spPr>
          <a:xfrm>
            <a:off x="709422" y="154217"/>
            <a:ext cx="10089207" cy="7688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폴더에 들어가면 별 </a:t>
            </a:r>
            <a:r>
              <a:rPr lang="ko-KR" altLang="en-US" dirty="0" err="1"/>
              <a:t>특별한게</a:t>
            </a:r>
            <a:r>
              <a:rPr lang="ko-KR" altLang="en-US" dirty="0"/>
              <a:t> </a:t>
            </a:r>
            <a:r>
              <a:rPr lang="ko-KR" altLang="en-US" dirty="0" err="1"/>
              <a:t>없어보이는데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73065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B27FDFB-3BB4-A0CB-9288-BF821DC82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46" y="480171"/>
            <a:ext cx="7849695" cy="6211167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DF55D163-F263-CC74-F324-131190B36ECD}"/>
              </a:ext>
            </a:extLst>
          </p:cNvPr>
          <p:cNvGrpSpPr/>
          <p:nvPr/>
        </p:nvGrpSpPr>
        <p:grpSpPr>
          <a:xfrm>
            <a:off x="7016400" y="5973257"/>
            <a:ext cx="1426680" cy="654840"/>
            <a:chOff x="7016400" y="5973257"/>
            <a:chExt cx="1426680" cy="65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DA72F2CA-017E-F242-C3FE-570AB9D6E42D}"/>
                    </a:ext>
                  </a:extLst>
                </p14:cNvPr>
                <p14:cNvContentPartPr/>
                <p14:nvPr/>
              </p14:nvContentPartPr>
              <p14:xfrm>
                <a:off x="7016400" y="5973257"/>
                <a:ext cx="1426680" cy="40248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DA72F2CA-017E-F242-C3FE-570AB9D6E42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010280" y="5967137"/>
                  <a:ext cx="143892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36F2EA1B-6472-73F8-6771-9B321153FCC5}"/>
                    </a:ext>
                  </a:extLst>
                </p14:cNvPr>
                <p14:cNvContentPartPr/>
                <p14:nvPr/>
              </p14:nvContentPartPr>
              <p14:xfrm>
                <a:off x="7175520" y="6324977"/>
                <a:ext cx="1005840" cy="30312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36F2EA1B-6472-73F8-6771-9B321153FCC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69400" y="6318857"/>
                  <a:ext cx="1018080" cy="315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475833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405AD9D-7264-82A2-2957-39230A783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099" y="1980998"/>
            <a:ext cx="7887801" cy="289600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C9D38CD-0565-D7D4-9C30-B5991E5EBAD6}"/>
              </a:ext>
            </a:extLst>
          </p:cNvPr>
          <p:cNvSpPr/>
          <p:nvPr/>
        </p:nvSpPr>
        <p:spPr>
          <a:xfrm>
            <a:off x="709422" y="154217"/>
            <a:ext cx="10089207" cy="7688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아래와 같은 폴더가 </a:t>
            </a:r>
            <a:r>
              <a:rPr lang="ko-KR" altLang="en-US" dirty="0" err="1"/>
              <a:t>있는걸</a:t>
            </a:r>
            <a:r>
              <a:rPr lang="ko-KR" altLang="en-US" dirty="0"/>
              <a:t> 항상 확인해야 하기 때문에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 err="1"/>
              <a:t>숨긴항목과</a:t>
            </a:r>
            <a:r>
              <a:rPr lang="ko-KR" altLang="en-US" dirty="0"/>
              <a:t> 확장자는 필수입니다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2828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499D26-7E3C-A03A-44C7-B77528790232}"/>
              </a:ext>
            </a:extLst>
          </p:cNvPr>
          <p:cNvSpPr txBox="1"/>
          <p:nvPr/>
        </p:nvSpPr>
        <p:spPr>
          <a:xfrm>
            <a:off x="524934" y="2997200"/>
            <a:ext cx="68836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/>
              <a:t>우리 프로젝트 기조 팀장명령</a:t>
            </a:r>
            <a:endParaRPr lang="en-US" altLang="ko-KR" sz="4000" b="1" dirty="0"/>
          </a:p>
        </p:txBody>
      </p:sp>
    </p:spTree>
    <p:extLst>
      <p:ext uri="{BB962C8B-B14F-4D97-AF65-F5344CB8AC3E}">
        <p14:creationId xmlns:p14="http://schemas.microsoft.com/office/powerpoint/2010/main" val="994948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499D26-7E3C-A03A-44C7-B77528790232}"/>
              </a:ext>
            </a:extLst>
          </p:cNvPr>
          <p:cNvSpPr txBox="1"/>
          <p:nvPr/>
        </p:nvSpPr>
        <p:spPr>
          <a:xfrm>
            <a:off x="558801" y="431800"/>
            <a:ext cx="5753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Window</a:t>
            </a:r>
            <a:r>
              <a:rPr lang="ko-KR" altLang="en-US" dirty="0"/>
              <a:t>업데이트 무조건 최신</a:t>
            </a:r>
            <a:endParaRPr lang="en-US" altLang="ko-KR" dirty="0"/>
          </a:p>
          <a:p>
            <a:r>
              <a:rPr lang="ko-KR" altLang="en-US" dirty="0"/>
              <a:t>표준은 윈도우 </a:t>
            </a:r>
            <a:r>
              <a:rPr lang="en-US" altLang="ko-KR" dirty="0"/>
              <a:t>11 </a:t>
            </a:r>
          </a:p>
          <a:p>
            <a:r>
              <a:rPr lang="ko-KR" altLang="en-US" dirty="0"/>
              <a:t>윈도우 업데이트는 무조건 최신</a:t>
            </a:r>
            <a:endParaRPr lang="en-US" altLang="ko-KR" dirty="0"/>
          </a:p>
          <a:p>
            <a:r>
              <a:rPr lang="ko-KR" altLang="en-US" dirty="0"/>
              <a:t>모든 프로그램은 항상 최신 업데이트로 처리할 것이다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5185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499D26-7E3C-A03A-44C7-B77528790232}"/>
              </a:ext>
            </a:extLst>
          </p:cNvPr>
          <p:cNvSpPr txBox="1"/>
          <p:nvPr/>
        </p:nvSpPr>
        <p:spPr>
          <a:xfrm>
            <a:off x="524934" y="2997200"/>
            <a:ext cx="113191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/>
              <a:t>Github</a:t>
            </a:r>
            <a:r>
              <a:rPr lang="ko-KR" altLang="en-US" sz="4000" b="1" dirty="0"/>
              <a:t>에서 내 프로젝트</a:t>
            </a:r>
            <a:r>
              <a:rPr lang="en-US" altLang="ko-KR" sz="4000" b="1" dirty="0"/>
              <a:t>(</a:t>
            </a:r>
            <a:r>
              <a:rPr lang="ko-KR" altLang="en-US" sz="4000" b="1" dirty="0"/>
              <a:t>내 저장공간</a:t>
            </a:r>
            <a:r>
              <a:rPr lang="en-US" altLang="ko-KR" sz="4000" b="1" dirty="0"/>
              <a:t>) </a:t>
            </a:r>
            <a:r>
              <a:rPr lang="ko-KR" altLang="en-US" sz="4000" b="1" dirty="0"/>
              <a:t>만드는 법</a:t>
            </a:r>
            <a:endParaRPr lang="en-US" altLang="ko-KR" sz="4000" b="1" dirty="0"/>
          </a:p>
        </p:txBody>
      </p:sp>
    </p:spTree>
    <p:extLst>
      <p:ext uri="{BB962C8B-B14F-4D97-AF65-F5344CB8AC3E}">
        <p14:creationId xmlns:p14="http://schemas.microsoft.com/office/powerpoint/2010/main" val="1343954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E2E7F12-1F9E-3658-5625-EA82E4C9C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66" y="194811"/>
            <a:ext cx="9974067" cy="646837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A09BCF12-B29A-DDD8-F1DA-B5FDF20AD5F3}"/>
                  </a:ext>
                </a:extLst>
              </p14:cNvPr>
              <p14:cNvContentPartPr/>
              <p14:nvPr/>
            </p14:nvContentPartPr>
            <p14:xfrm>
              <a:off x="3528333" y="1394173"/>
              <a:ext cx="672480" cy="61452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A09BCF12-B29A-DDD8-F1DA-B5FDF20AD5F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22213" y="1388053"/>
                <a:ext cx="684720" cy="62676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직사각형 4">
            <a:extLst>
              <a:ext uri="{FF2B5EF4-FFF2-40B4-BE49-F238E27FC236}">
                <a16:creationId xmlns:a16="http://schemas.microsoft.com/office/drawing/2014/main" id="{B492BD3B-EACD-766A-6224-F5E4856ED11B}"/>
              </a:ext>
            </a:extLst>
          </p:cNvPr>
          <p:cNvSpPr/>
          <p:nvPr/>
        </p:nvSpPr>
        <p:spPr>
          <a:xfrm>
            <a:off x="4254582" y="1854200"/>
            <a:ext cx="2573867" cy="931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누른다</a:t>
            </a:r>
          </a:p>
        </p:txBody>
      </p:sp>
    </p:spTree>
    <p:extLst>
      <p:ext uri="{BB962C8B-B14F-4D97-AF65-F5344CB8AC3E}">
        <p14:creationId xmlns:p14="http://schemas.microsoft.com/office/powerpoint/2010/main" val="1886258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16D13F6-EBF0-8FF0-EBB7-756536E35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52" y="0"/>
            <a:ext cx="7748762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5C249BF-A351-E2D7-F08F-0C9522244D37}"/>
              </a:ext>
            </a:extLst>
          </p:cNvPr>
          <p:cNvSpPr/>
          <p:nvPr/>
        </p:nvSpPr>
        <p:spPr>
          <a:xfrm>
            <a:off x="3912837" y="1632528"/>
            <a:ext cx="2573867" cy="5195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프로젝트 이름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22E3DF5-02FF-CBA5-FDA3-112C4B0CCEFF}"/>
              </a:ext>
            </a:extLst>
          </p:cNvPr>
          <p:cNvSpPr/>
          <p:nvPr/>
        </p:nvSpPr>
        <p:spPr>
          <a:xfrm>
            <a:off x="4940260" y="2923310"/>
            <a:ext cx="6334908" cy="12515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누구나 받을 수 있게 </a:t>
            </a:r>
            <a:r>
              <a:rPr lang="ko-KR" altLang="en-US" dirty="0" err="1"/>
              <a:t>할거냐</a:t>
            </a:r>
            <a:r>
              <a:rPr lang="ko-KR" altLang="en-US" dirty="0"/>
              <a:t> 안 </a:t>
            </a:r>
            <a:r>
              <a:rPr lang="ko-KR" altLang="en-US" dirty="0" err="1"/>
              <a:t>할거냐</a:t>
            </a:r>
            <a:endParaRPr lang="en-US" altLang="ko-KR" dirty="0"/>
          </a:p>
          <a:p>
            <a:r>
              <a:rPr lang="en-US" altLang="ko-KR" dirty="0"/>
              <a:t>Private </a:t>
            </a:r>
            <a:r>
              <a:rPr lang="ko-KR" altLang="en-US" dirty="0"/>
              <a:t>내가 허락사람만 받을 수 있음</a:t>
            </a:r>
            <a:endParaRPr lang="en-US" altLang="ko-KR" dirty="0"/>
          </a:p>
          <a:p>
            <a:r>
              <a:rPr lang="en-US" altLang="ko-KR" dirty="0"/>
              <a:t>Public</a:t>
            </a:r>
            <a:r>
              <a:rPr lang="ko-KR" altLang="en-US" dirty="0"/>
              <a:t>으로 주소만 알면 누구나 받을 수 있다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2093AC-30CE-2D7E-3DE2-FA410B73B55B}"/>
              </a:ext>
            </a:extLst>
          </p:cNvPr>
          <p:cNvSpPr/>
          <p:nvPr/>
        </p:nvSpPr>
        <p:spPr>
          <a:xfrm>
            <a:off x="2625903" y="4296450"/>
            <a:ext cx="8507764" cy="7789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설명서 인데 </a:t>
            </a:r>
            <a:r>
              <a:rPr lang="ko-KR" altLang="en-US" dirty="0" err="1"/>
              <a:t>안체크</a:t>
            </a:r>
            <a:endParaRPr lang="en-US" altLang="ko-KR" dirty="0"/>
          </a:p>
          <a:p>
            <a:pPr algn="ctr"/>
            <a:r>
              <a:rPr lang="ko-KR" altLang="en-US" dirty="0"/>
              <a:t>중요한 사항은 제가 다 설명할 것이기 때문에 </a:t>
            </a:r>
            <a:endParaRPr lang="en-US" altLang="ko-KR" dirty="0"/>
          </a:p>
          <a:p>
            <a:pPr algn="ctr"/>
            <a:r>
              <a:rPr lang="ko-KR" altLang="en-US" dirty="0"/>
              <a:t>여러분들은 저는 </a:t>
            </a:r>
            <a:r>
              <a:rPr lang="ko-KR" altLang="en-US" dirty="0" err="1"/>
              <a:t>필요없어서</a:t>
            </a:r>
            <a:r>
              <a:rPr lang="ko-KR" altLang="en-US" dirty="0"/>
              <a:t> 체크 안함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37E778-F188-D028-554E-1CD6DA662445}"/>
              </a:ext>
            </a:extLst>
          </p:cNvPr>
          <p:cNvSpPr/>
          <p:nvPr/>
        </p:nvSpPr>
        <p:spPr>
          <a:xfrm>
            <a:off x="2371903" y="5217013"/>
            <a:ext cx="8507764" cy="450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프로그래밍 프로젝트를 </a:t>
            </a:r>
            <a:r>
              <a:rPr lang="ko-KR" altLang="en-US" dirty="0" err="1"/>
              <a:t>하다보면</a:t>
            </a:r>
            <a:r>
              <a:rPr lang="ko-KR" altLang="en-US" dirty="0"/>
              <a:t> </a:t>
            </a:r>
            <a:r>
              <a:rPr lang="ko-KR" altLang="en-US" dirty="0" err="1"/>
              <a:t>모든게</a:t>
            </a:r>
            <a:r>
              <a:rPr lang="ko-KR" altLang="en-US" dirty="0"/>
              <a:t> </a:t>
            </a:r>
            <a:r>
              <a:rPr lang="ko-KR" altLang="en-US" dirty="0" err="1"/>
              <a:t>쓸모있는게</a:t>
            </a:r>
            <a:r>
              <a:rPr lang="ko-KR" altLang="en-US" dirty="0"/>
              <a:t> 아닙니다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DA50C1E-6499-B4E2-8BD8-EF93B4E14482}"/>
              </a:ext>
            </a:extLst>
          </p:cNvPr>
          <p:cNvGrpSpPr/>
          <p:nvPr/>
        </p:nvGrpSpPr>
        <p:grpSpPr>
          <a:xfrm>
            <a:off x="624933" y="2954413"/>
            <a:ext cx="4324320" cy="1702440"/>
            <a:chOff x="624933" y="2954413"/>
            <a:chExt cx="4324320" cy="170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00BCE20D-55D1-CCF4-6BB2-8BE51863F352}"/>
                    </a:ext>
                  </a:extLst>
                </p14:cNvPr>
                <p14:cNvContentPartPr/>
                <p14:nvPr/>
              </p14:nvContentPartPr>
              <p14:xfrm>
                <a:off x="835893" y="4215853"/>
                <a:ext cx="1188720" cy="44100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00BCE20D-55D1-CCF4-6BB2-8BE51863F35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29773" y="4209733"/>
                  <a:ext cx="120096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F8F23D98-5A47-B703-A219-8BAE8DCD2783}"/>
                    </a:ext>
                  </a:extLst>
                </p14:cNvPr>
                <p14:cNvContentPartPr/>
                <p14:nvPr/>
              </p14:nvContentPartPr>
              <p14:xfrm>
                <a:off x="2023533" y="4419253"/>
                <a:ext cx="522720" cy="10512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F8F23D98-5A47-B703-A219-8BAE8DCD278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17413" y="4413133"/>
                  <a:ext cx="5349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BC00C1E5-9363-004B-1EA4-FDF3D6D7D777}"/>
                    </a:ext>
                  </a:extLst>
                </p14:cNvPr>
                <p14:cNvContentPartPr/>
                <p14:nvPr/>
              </p14:nvContentPartPr>
              <p14:xfrm>
                <a:off x="624933" y="2954413"/>
                <a:ext cx="1558440" cy="128484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BC00C1E5-9363-004B-1EA4-FDF3D6D7D77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18813" y="2948293"/>
                  <a:ext cx="1570680" cy="12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4B2A03B1-8802-F4F8-449A-74F33C0FFC2B}"/>
                    </a:ext>
                  </a:extLst>
                </p14:cNvPr>
                <p14:cNvContentPartPr/>
                <p14:nvPr/>
              </p14:nvContentPartPr>
              <p14:xfrm>
                <a:off x="2201013" y="3462013"/>
                <a:ext cx="2748240" cy="3492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4B2A03B1-8802-F4F8-449A-74F33C0FFC2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94893" y="3455893"/>
                  <a:ext cx="276048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69CB2AC-058A-AF8E-0116-F8978E8F01F7}"/>
              </a:ext>
            </a:extLst>
          </p:cNvPr>
          <p:cNvGrpSpPr/>
          <p:nvPr/>
        </p:nvGrpSpPr>
        <p:grpSpPr>
          <a:xfrm>
            <a:off x="741573" y="4927213"/>
            <a:ext cx="1625760" cy="468360"/>
            <a:chOff x="741573" y="4927213"/>
            <a:chExt cx="1625760" cy="46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BEF82A20-14A0-2E63-838A-967030390C72}"/>
                    </a:ext>
                  </a:extLst>
                </p14:cNvPr>
                <p14:cNvContentPartPr/>
                <p14:nvPr/>
              </p14:nvContentPartPr>
              <p14:xfrm>
                <a:off x="741573" y="4927213"/>
                <a:ext cx="1527840" cy="28980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BEF82A20-14A0-2E63-838A-967030390C7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35453" y="4921093"/>
                  <a:ext cx="154008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3AEEAE44-895A-D92C-5B6D-C3F5BB83EF1D}"/>
                    </a:ext>
                  </a:extLst>
                </p14:cNvPr>
                <p14:cNvContentPartPr/>
                <p14:nvPr/>
              </p14:nvContentPartPr>
              <p14:xfrm>
                <a:off x="2251773" y="5122333"/>
                <a:ext cx="115560" cy="27324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3AEEAE44-895A-D92C-5B6D-C3F5BB83EF1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245653" y="5116213"/>
                  <a:ext cx="127800" cy="28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B33710E-BD5A-C1A4-7595-97E2FC0231B6}"/>
              </a:ext>
            </a:extLst>
          </p:cNvPr>
          <p:cNvGrpSpPr/>
          <p:nvPr/>
        </p:nvGrpSpPr>
        <p:grpSpPr>
          <a:xfrm>
            <a:off x="718173" y="5661613"/>
            <a:ext cx="1447560" cy="488520"/>
            <a:chOff x="718173" y="5661613"/>
            <a:chExt cx="1447560" cy="48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279DC314-F6FA-3C73-FEEF-225B94631A19}"/>
                    </a:ext>
                  </a:extLst>
                </p14:cNvPr>
                <p14:cNvContentPartPr/>
                <p14:nvPr/>
              </p14:nvContentPartPr>
              <p14:xfrm>
                <a:off x="718173" y="5661613"/>
                <a:ext cx="1104480" cy="48852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279DC314-F6FA-3C73-FEEF-225B94631A1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12053" y="5655493"/>
                  <a:ext cx="111672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F4DD6E95-5C97-DFA8-E213-6596D6A824F9}"/>
                    </a:ext>
                  </a:extLst>
                </p14:cNvPr>
                <p14:cNvContentPartPr/>
                <p14:nvPr/>
              </p14:nvContentPartPr>
              <p14:xfrm>
                <a:off x="1786293" y="5883733"/>
                <a:ext cx="317160" cy="10008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F4DD6E95-5C97-DFA8-E213-6596D6A824F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780173" y="5877613"/>
                  <a:ext cx="3294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C2234DD9-5A87-F841-0D45-CD3CAB5A3306}"/>
                    </a:ext>
                  </a:extLst>
                </p14:cNvPr>
                <p14:cNvContentPartPr/>
                <p14:nvPr/>
              </p14:nvContentPartPr>
              <p14:xfrm>
                <a:off x="1980693" y="5825053"/>
                <a:ext cx="185040" cy="16056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C2234DD9-5A87-F841-0D45-CD3CAB5A330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974573" y="5818933"/>
                  <a:ext cx="197280" cy="1728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E6E38FE-6F7B-C6C6-77AD-0A3105018090}"/>
              </a:ext>
            </a:extLst>
          </p:cNvPr>
          <p:cNvSpPr/>
          <p:nvPr/>
        </p:nvSpPr>
        <p:spPr>
          <a:xfrm>
            <a:off x="2181874" y="5825053"/>
            <a:ext cx="8507764" cy="4885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라이선스 </a:t>
            </a:r>
            <a:r>
              <a:rPr lang="en-US" altLang="ko-KR" dirty="0"/>
              <a:t>: </a:t>
            </a:r>
            <a:r>
              <a:rPr lang="ko-KR" altLang="en-US" dirty="0"/>
              <a:t>그냥 </a:t>
            </a:r>
            <a:r>
              <a:rPr lang="en-US" altLang="ko-KR" dirty="0" err="1"/>
              <a:t>mit</a:t>
            </a:r>
            <a:r>
              <a:rPr lang="ko-KR" altLang="en-US" dirty="0"/>
              <a:t>하시면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799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862B089-4A60-5E04-F314-2453BBFD6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68" y="950729"/>
            <a:ext cx="3543795" cy="261974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948E9B1-05BA-C056-A96B-5B691E2A866E}"/>
              </a:ext>
            </a:extLst>
          </p:cNvPr>
          <p:cNvSpPr/>
          <p:nvPr/>
        </p:nvSpPr>
        <p:spPr>
          <a:xfrm>
            <a:off x="4531674" y="690955"/>
            <a:ext cx="6247162" cy="25232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우리는 프로젝트를 </a:t>
            </a:r>
            <a:r>
              <a:rPr lang="en-US" altLang="ko-KR" dirty="0"/>
              <a:t>visual studio</a:t>
            </a:r>
            <a:r>
              <a:rPr lang="ko-KR" altLang="en-US" dirty="0"/>
              <a:t>로 진행할 것이기 때문에</a:t>
            </a:r>
            <a:endParaRPr lang="en-US" altLang="ko-KR" dirty="0"/>
          </a:p>
          <a:p>
            <a:pPr algn="ctr"/>
            <a:r>
              <a:rPr lang="ko-KR" altLang="en-US" dirty="0" err="1"/>
              <a:t>이그노어를</a:t>
            </a:r>
            <a:r>
              <a:rPr lang="ko-KR" altLang="en-US" dirty="0"/>
              <a:t> 일단 다음과 같이 세팅합니다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3514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553</Words>
  <Application>Microsoft Office PowerPoint</Application>
  <PresentationFormat>와이드스크린</PresentationFormat>
  <Paragraphs>100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chcjsdud 조해근</dc:creator>
  <cp:lastModifiedBy>chcjsdud 조해근</cp:lastModifiedBy>
  <cp:revision>1</cp:revision>
  <dcterms:created xsi:type="dcterms:W3CDTF">2023-12-11T01:30:01Z</dcterms:created>
  <dcterms:modified xsi:type="dcterms:W3CDTF">2023-12-11T06:21:44Z</dcterms:modified>
</cp:coreProperties>
</file>