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1D40D-0AEE-410E-B7B3-E0241C8A80EA}" v="77" dt="2023-12-11T06:19:09.459"/>
    <p1510:client id="{6F525C21-7525-463D-B80F-A507C9C4D0BF}" v="33" dt="2023-12-11T06:41:0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cjsdud 조해근" userId="1d8bbdc24834f0a2" providerId="LiveId" clId="{10F1D40D-0AEE-410E-B7B3-E0241C8A80EA}"/>
    <pc:docChg chg="undo custSel addSld delSld modSld">
      <pc:chgData name="chcjsdud 조해근" userId="1d8bbdc24834f0a2" providerId="LiveId" clId="{10F1D40D-0AEE-410E-B7B3-E0241C8A80EA}" dt="2023-12-11T06:21:43.548" v="6533" actId="47"/>
      <pc:docMkLst>
        <pc:docMk/>
      </pc:docMkLst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4160859736" sldId="256"/>
        </pc:sldMkLst>
      </pc:sldChg>
      <pc:sldChg chg="add del">
        <pc:chgData name="chcjsdud 조해근" userId="1d8bbdc24834f0a2" providerId="LiveId" clId="{10F1D40D-0AEE-410E-B7B3-E0241C8A80EA}" dt="2023-12-11T04:01:12.955" v="3" actId="47"/>
        <pc:sldMkLst>
          <pc:docMk/>
          <pc:sldMk cId="2576833834" sldId="257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2140956321" sldId="258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837526278" sldId="259"/>
        </pc:sldMkLst>
      </pc:sldChg>
      <pc:sldChg chg="del">
        <pc:chgData name="chcjsdud 조해근" userId="1d8bbdc24834f0a2" providerId="LiveId" clId="{10F1D40D-0AEE-410E-B7B3-E0241C8A80EA}" dt="2023-12-11T04:00:45.317" v="0" actId="47"/>
        <pc:sldMkLst>
          <pc:docMk/>
          <pc:sldMk cId="522514949" sldId="260"/>
        </pc:sldMkLst>
      </pc:sldChg>
      <pc:sldChg chg="addSp delSp modSp mod">
        <pc:chgData name="chcjsdud 조해근" userId="1d8bbdc24834f0a2" providerId="LiveId" clId="{10F1D40D-0AEE-410E-B7B3-E0241C8A80EA}" dt="2023-12-11T04:13:21.172" v="714" actId="6549"/>
        <pc:sldMkLst>
          <pc:docMk/>
          <pc:sldMk cId="2202722124" sldId="261"/>
        </pc:sldMkLst>
        <pc:spChg chg="add del">
          <ac:chgData name="chcjsdud 조해근" userId="1d8bbdc24834f0a2" providerId="LiveId" clId="{10F1D40D-0AEE-410E-B7B3-E0241C8A80EA}" dt="2023-12-11T04:12:02.055" v="548" actId="22"/>
          <ac:spMkLst>
            <pc:docMk/>
            <pc:sldMk cId="2202722124" sldId="261"/>
            <ac:spMk id="3" creationId="{09CA7027-5313-92BB-446D-7366F8BC8EB1}"/>
          </ac:spMkLst>
        </pc:spChg>
        <pc:spChg chg="mod">
          <ac:chgData name="chcjsdud 조해근" userId="1d8bbdc24834f0a2" providerId="LiveId" clId="{10F1D40D-0AEE-410E-B7B3-E0241C8A80EA}" dt="2023-12-11T04:13:21.172" v="714" actId="6549"/>
          <ac:spMkLst>
            <pc:docMk/>
            <pc:sldMk cId="2202722124" sldId="261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4:25:38.712" v="1441" actId="20577"/>
        <pc:sldMkLst>
          <pc:docMk/>
          <pc:sldMk cId="2445107751" sldId="262"/>
        </pc:sldMkLst>
        <pc:spChg chg="mod">
          <ac:chgData name="chcjsdud 조해근" userId="1d8bbdc24834f0a2" providerId="LiveId" clId="{10F1D40D-0AEE-410E-B7B3-E0241C8A80EA}" dt="2023-12-11T04:25:38.712" v="1441" actId="20577"/>
          <ac:spMkLst>
            <pc:docMk/>
            <pc:sldMk cId="2445107751" sldId="262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36:32.691" v="2275" actId="478"/>
        <pc:sldMkLst>
          <pc:docMk/>
          <pc:sldMk cId="3865136652" sldId="263"/>
        </pc:sldMkLst>
        <pc:spChg chg="mod">
          <ac:chgData name="chcjsdud 조해근" userId="1d8bbdc24834f0a2" providerId="LiveId" clId="{10F1D40D-0AEE-410E-B7B3-E0241C8A80EA}" dt="2023-12-11T04:34:46.454" v="2272" actId="20577"/>
          <ac:spMkLst>
            <pc:docMk/>
            <pc:sldMk cId="3865136652" sldId="263"/>
            <ac:spMk id="4" creationId="{D2499D26-7E3C-A03A-44C7-B77528790232}"/>
          </ac:spMkLst>
        </pc:spChg>
        <pc:picChg chg="add del">
          <ac:chgData name="chcjsdud 조해근" userId="1d8bbdc24834f0a2" providerId="LiveId" clId="{10F1D40D-0AEE-410E-B7B3-E0241C8A80EA}" dt="2023-12-11T04:36:32.691" v="2275" actId="478"/>
          <ac:picMkLst>
            <pc:docMk/>
            <pc:sldMk cId="3865136652" sldId="263"/>
            <ac:picMk id="3" creationId="{2E2E7F12-1F9E-3658-5625-EA82E4C9C336}"/>
          </ac:picMkLst>
        </pc:picChg>
      </pc:sldChg>
      <pc:sldChg chg="addSp delSp modSp add mod">
        <pc:chgData name="chcjsdud 조해근" userId="1d8bbdc24834f0a2" providerId="LiveId" clId="{10F1D40D-0AEE-410E-B7B3-E0241C8A80EA}" dt="2023-12-11T04:36:52.156" v="2289" actId="20577"/>
        <pc:sldMkLst>
          <pc:docMk/>
          <pc:sldMk cId="1886258071" sldId="264"/>
        </pc:sldMkLst>
        <pc:spChg chg="del">
          <ac:chgData name="chcjsdud 조해근" userId="1d8bbdc24834f0a2" providerId="LiveId" clId="{10F1D40D-0AEE-410E-B7B3-E0241C8A80EA}" dt="2023-12-11T04:36:35.532" v="2276" actId="478"/>
          <ac:spMkLst>
            <pc:docMk/>
            <pc:sldMk cId="1886258071" sldId="264"/>
            <ac:spMk id="4" creationId="{D2499D26-7E3C-A03A-44C7-B77528790232}"/>
          </ac:spMkLst>
        </pc:spChg>
        <pc:spChg chg="add mod">
          <ac:chgData name="chcjsdud 조해근" userId="1d8bbdc24834f0a2" providerId="LiveId" clId="{10F1D40D-0AEE-410E-B7B3-E0241C8A80EA}" dt="2023-12-11T04:36:52.156" v="2289" actId="20577"/>
          <ac:spMkLst>
            <pc:docMk/>
            <pc:sldMk cId="1886258071" sldId="264"/>
            <ac:spMk id="5" creationId="{B492BD3B-EACD-766A-6224-F5E4856ED11B}"/>
          </ac:spMkLst>
        </pc:spChg>
        <pc:inkChg chg="add">
          <ac:chgData name="chcjsdud 조해근" userId="1d8bbdc24834f0a2" providerId="LiveId" clId="{10F1D40D-0AEE-410E-B7B3-E0241C8A80EA}" dt="2023-12-11T04:36:39.832" v="2277" actId="9405"/>
          <ac:inkMkLst>
            <pc:docMk/>
            <pc:sldMk cId="1886258071" sldId="264"/>
            <ac:inkMk id="2" creationId="{A09BCF12-B29A-DDD8-F1DA-B5FDF20AD5F3}"/>
          </ac:inkMkLst>
        </pc:inkChg>
      </pc:sldChg>
      <pc:sldChg chg="addSp delSp modSp add mod">
        <pc:chgData name="chcjsdud 조해근" userId="1d8bbdc24834f0a2" providerId="LiveId" clId="{10F1D40D-0AEE-410E-B7B3-E0241C8A80EA}" dt="2023-12-11T04:43:56.435" v="2991" actId="1076"/>
        <pc:sldMkLst>
          <pc:docMk/>
          <pc:sldMk cId="221799544" sldId="265"/>
        </pc:sldMkLst>
        <pc:spChg chg="del">
          <ac:chgData name="chcjsdud 조해근" userId="1d8bbdc24834f0a2" providerId="LiveId" clId="{10F1D40D-0AEE-410E-B7B3-E0241C8A80EA}" dt="2023-12-11T04:37:45.380" v="2382" actId="478"/>
          <ac:spMkLst>
            <pc:docMk/>
            <pc:sldMk cId="221799544" sldId="265"/>
            <ac:spMk id="5" creationId="{B492BD3B-EACD-766A-6224-F5E4856ED11B}"/>
          </ac:spMkLst>
        </pc:spChg>
        <pc:spChg chg="add mod">
          <ac:chgData name="chcjsdud 조해근" userId="1d8bbdc24834f0a2" providerId="LiveId" clId="{10F1D40D-0AEE-410E-B7B3-E0241C8A80EA}" dt="2023-12-11T04:38:02.072" v="2419" actId="20577"/>
          <ac:spMkLst>
            <pc:docMk/>
            <pc:sldMk cId="221799544" sldId="265"/>
            <ac:spMk id="7" creationId="{85C249BF-A351-E2D7-F08F-0C9522244D37}"/>
          </ac:spMkLst>
        </pc:spChg>
        <pc:spChg chg="add mod">
          <ac:chgData name="chcjsdud 조해근" userId="1d8bbdc24834f0a2" providerId="LiveId" clId="{10F1D40D-0AEE-410E-B7B3-E0241C8A80EA}" dt="2023-12-11T04:42:01.304" v="2646" actId="20577"/>
          <ac:spMkLst>
            <pc:docMk/>
            <pc:sldMk cId="221799544" sldId="265"/>
            <ac:spMk id="8" creationId="{522E3DF5-02FF-CBA5-FDA3-112C4B0CCEFF}"/>
          </ac:spMkLst>
        </pc:spChg>
        <pc:spChg chg="add mod">
          <ac:chgData name="chcjsdud 조해근" userId="1d8bbdc24834f0a2" providerId="LiveId" clId="{10F1D40D-0AEE-410E-B7B3-E0241C8A80EA}" dt="2023-12-11T04:42:41.881" v="2817" actId="14100"/>
          <ac:spMkLst>
            <pc:docMk/>
            <pc:sldMk cId="221799544" sldId="265"/>
            <ac:spMk id="9" creationId="{4F2093AC-30CE-2D7E-3DE2-FA410B73B55B}"/>
          </ac:spMkLst>
        </pc:spChg>
        <pc:spChg chg="add mod">
          <ac:chgData name="chcjsdud 조해근" userId="1d8bbdc24834f0a2" providerId="LiveId" clId="{10F1D40D-0AEE-410E-B7B3-E0241C8A80EA}" dt="2023-12-11T04:43:35.049" v="2931" actId="1076"/>
          <ac:spMkLst>
            <pc:docMk/>
            <pc:sldMk cId="221799544" sldId="265"/>
            <ac:spMk id="10" creationId="{AF37E778-F188-D028-554E-1CD6DA662445}"/>
          </ac:spMkLst>
        </pc:spChg>
        <pc:spChg chg="add mod">
          <ac:chgData name="chcjsdud 조해근" userId="1d8bbdc24834f0a2" providerId="LiveId" clId="{10F1D40D-0AEE-410E-B7B3-E0241C8A80EA}" dt="2023-12-11T04:43:56.435" v="2991" actId="1076"/>
          <ac:spMkLst>
            <pc:docMk/>
            <pc:sldMk cId="221799544" sldId="265"/>
            <ac:spMk id="23" creationId="{EE6E38FE-6F7B-C6C6-77AD-0A3105018090}"/>
          </ac:spMkLst>
        </pc:spChg>
        <pc:grpChg chg="mod">
          <ac:chgData name="chcjsdud 조해근" userId="1d8bbdc24834f0a2" providerId="LiveId" clId="{10F1D40D-0AEE-410E-B7B3-E0241C8A80EA}" dt="2023-12-11T04:42:55.477" v="2824"/>
          <ac:grpSpMkLst>
            <pc:docMk/>
            <pc:sldMk cId="221799544" sldId="265"/>
            <ac:grpSpMk id="15" creationId="{5DA50C1E-6499-B4E2-8BD8-EF93B4E14482}"/>
          </ac:grpSpMkLst>
        </pc:grpChg>
        <pc:grpChg chg="mod">
          <ac:chgData name="chcjsdud 조해근" userId="1d8bbdc24834f0a2" providerId="LiveId" clId="{10F1D40D-0AEE-410E-B7B3-E0241C8A80EA}" dt="2023-12-11T04:42:58.616" v="2827"/>
          <ac:grpSpMkLst>
            <pc:docMk/>
            <pc:sldMk cId="221799544" sldId="265"/>
            <ac:grpSpMk id="18" creationId="{A69CB2AC-058A-AF8E-0116-F8978E8F01F7}"/>
          </ac:grpSpMkLst>
        </pc:grpChg>
        <pc:grpChg chg="mod">
          <ac:chgData name="chcjsdud 조해근" userId="1d8bbdc24834f0a2" providerId="LiveId" clId="{10F1D40D-0AEE-410E-B7B3-E0241C8A80EA}" dt="2023-12-11T04:43:43.133" v="2935"/>
          <ac:grpSpMkLst>
            <pc:docMk/>
            <pc:sldMk cId="221799544" sldId="265"/>
            <ac:grpSpMk id="22" creationId="{5B33710E-BD5A-C1A4-7595-97E2FC0231B6}"/>
          </ac:grpSpMkLst>
        </pc:grpChg>
        <pc:picChg chg="del">
          <ac:chgData name="chcjsdud 조해근" userId="1d8bbdc24834f0a2" providerId="LiveId" clId="{10F1D40D-0AEE-410E-B7B3-E0241C8A80EA}" dt="2023-12-11T04:37:44.453" v="2381" actId="478"/>
          <ac:picMkLst>
            <pc:docMk/>
            <pc:sldMk cId="221799544" sldId="265"/>
            <ac:picMk id="3" creationId="{2E2E7F12-1F9E-3658-5625-EA82E4C9C336}"/>
          </ac:picMkLst>
        </pc:picChg>
        <pc:picChg chg="add mod">
          <ac:chgData name="chcjsdud 조해근" userId="1d8bbdc24834f0a2" providerId="LiveId" clId="{10F1D40D-0AEE-410E-B7B3-E0241C8A80EA}" dt="2023-12-11T04:37:47.531" v="2384" actId="1076"/>
          <ac:picMkLst>
            <pc:docMk/>
            <pc:sldMk cId="221799544" sldId="265"/>
            <ac:picMk id="6" creationId="{A16D13F6-EBF0-8FF0-EBB7-756536E358A2}"/>
          </ac:picMkLst>
        </pc:picChg>
        <pc:inkChg chg="del">
          <ac:chgData name="chcjsdud 조해근" userId="1d8bbdc24834f0a2" providerId="LiveId" clId="{10F1D40D-0AEE-410E-B7B3-E0241C8A80EA}" dt="2023-12-11T04:37:45.380" v="2382" actId="478"/>
          <ac:inkMkLst>
            <pc:docMk/>
            <pc:sldMk cId="221799544" sldId="265"/>
            <ac:inkMk id="2" creationId="{A09BCF12-B29A-DDD8-F1DA-B5FDF20AD5F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1" creationId="{00BCE20D-55D1-CCF4-6BB2-8BE51863F352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2" creationId="{F8F23D98-5A47-B703-A219-8BAE8DCD2783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3" creationId="{BC00C1E5-9363-004B-1EA4-FDF3D6D7D777}"/>
          </ac:inkMkLst>
        </pc:inkChg>
        <pc:inkChg chg="add mod">
          <ac:chgData name="chcjsdud 조해근" userId="1d8bbdc24834f0a2" providerId="LiveId" clId="{10F1D40D-0AEE-410E-B7B3-E0241C8A80EA}" dt="2023-12-11T04:42:55.477" v="2824"/>
          <ac:inkMkLst>
            <pc:docMk/>
            <pc:sldMk cId="221799544" sldId="265"/>
            <ac:inkMk id="14" creationId="{4B2A03B1-8802-F4F8-449A-74F33C0FFC2B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6" creationId="{BEF82A20-14A0-2E63-838A-967030390C72}"/>
          </ac:inkMkLst>
        </pc:inkChg>
        <pc:inkChg chg="add mod">
          <ac:chgData name="chcjsdud 조해근" userId="1d8bbdc24834f0a2" providerId="LiveId" clId="{10F1D40D-0AEE-410E-B7B3-E0241C8A80EA}" dt="2023-12-11T04:42:58.616" v="2827"/>
          <ac:inkMkLst>
            <pc:docMk/>
            <pc:sldMk cId="221799544" sldId="265"/>
            <ac:inkMk id="17" creationId="{3AEEAE44-895A-D92C-5B6D-C3F5BB83EF1D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19" creationId="{279DC314-F6FA-3C73-FEEF-225B94631A1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0" creationId="{F4DD6E95-5C97-DFA8-E213-6596D6A824F9}"/>
          </ac:inkMkLst>
        </pc:inkChg>
        <pc:inkChg chg="add mod">
          <ac:chgData name="chcjsdud 조해근" userId="1d8bbdc24834f0a2" providerId="LiveId" clId="{10F1D40D-0AEE-410E-B7B3-E0241C8A80EA}" dt="2023-12-11T04:43:43.133" v="2935"/>
          <ac:inkMkLst>
            <pc:docMk/>
            <pc:sldMk cId="221799544" sldId="265"/>
            <ac:inkMk id="21" creationId="{C2234DD9-5A87-F841-0D45-CD3CAB5A3306}"/>
          </ac:inkMkLst>
        </pc:inkChg>
      </pc:sldChg>
      <pc:sldChg chg="add del">
        <pc:chgData name="chcjsdud 조해근" userId="1d8bbdc24834f0a2" providerId="LiveId" clId="{10F1D40D-0AEE-410E-B7B3-E0241C8A80EA}" dt="2023-12-11T04:36:58.152" v="2292"/>
        <pc:sldMkLst>
          <pc:docMk/>
          <pc:sldMk cId="442553204" sldId="266"/>
        </pc:sldMkLst>
      </pc:sldChg>
      <pc:sldChg chg="modSp add mod">
        <pc:chgData name="chcjsdud 조해근" userId="1d8bbdc24834f0a2" providerId="LiveId" clId="{10F1D40D-0AEE-410E-B7B3-E0241C8A80EA}" dt="2023-12-11T04:37:24.750" v="2380" actId="1076"/>
        <pc:sldMkLst>
          <pc:docMk/>
          <pc:sldMk cId="1343954842" sldId="266"/>
        </pc:sldMkLst>
        <pc:spChg chg="mod">
          <ac:chgData name="chcjsdud 조해근" userId="1d8bbdc24834f0a2" providerId="LiveId" clId="{10F1D40D-0AEE-410E-B7B3-E0241C8A80EA}" dt="2023-12-11T04:37:24.750" v="2380" actId="1076"/>
          <ac:spMkLst>
            <pc:docMk/>
            <pc:sldMk cId="1343954842" sldId="26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4:47:03.698" v="3167" actId="20577"/>
        <pc:sldMkLst>
          <pc:docMk/>
          <pc:sldMk cId="3973514869" sldId="267"/>
        </pc:sldMkLst>
        <pc:spChg chg="add mod">
          <ac:chgData name="chcjsdud 조해근" userId="1d8bbdc24834f0a2" providerId="LiveId" clId="{10F1D40D-0AEE-410E-B7B3-E0241C8A80EA}" dt="2023-12-11T04:47:03.698" v="3167" actId="20577"/>
          <ac:spMkLst>
            <pc:docMk/>
            <pc:sldMk cId="3973514869" sldId="267"/>
            <ac:spMk id="4" creationId="{9948E9B1-05BA-C056-A96B-5B691E2A866E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7" creationId="{85C249BF-A351-E2D7-F08F-0C9522244D37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8" creationId="{522E3DF5-02FF-CBA5-FDA3-112C4B0CCEFF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9" creationId="{4F2093AC-30CE-2D7E-3DE2-FA410B73B55B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10" creationId="{AF37E778-F188-D028-554E-1CD6DA662445}"/>
          </ac:spMkLst>
        </pc:spChg>
        <pc:spChg chg="del">
          <ac:chgData name="chcjsdud 조해근" userId="1d8bbdc24834f0a2" providerId="LiveId" clId="{10F1D40D-0AEE-410E-B7B3-E0241C8A80EA}" dt="2023-12-11T04:46:28.520" v="2993" actId="478"/>
          <ac:spMkLst>
            <pc:docMk/>
            <pc:sldMk cId="3973514869" sldId="267"/>
            <ac:spMk id="23" creationId="{EE6E38FE-6F7B-C6C6-77AD-0A3105018090}"/>
          </ac:spMkLst>
        </pc:s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5" creationId="{5DA50C1E-6499-B4E2-8BD8-EF93B4E14482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18" creationId="{A69CB2AC-058A-AF8E-0116-F8978E8F01F7}"/>
          </ac:grpSpMkLst>
        </pc:grpChg>
        <pc:grpChg chg="del">
          <ac:chgData name="chcjsdud 조해근" userId="1d8bbdc24834f0a2" providerId="LiveId" clId="{10F1D40D-0AEE-410E-B7B3-E0241C8A80EA}" dt="2023-12-11T04:46:28.520" v="2993" actId="478"/>
          <ac:grpSpMkLst>
            <pc:docMk/>
            <pc:sldMk cId="3973514869" sldId="267"/>
            <ac:grpSpMk id="22" creationId="{5B33710E-BD5A-C1A4-7595-97E2FC0231B6}"/>
          </ac:grpSpMkLst>
        </pc:grpChg>
        <pc:picChg chg="add mod">
          <ac:chgData name="chcjsdud 조해근" userId="1d8bbdc24834f0a2" providerId="LiveId" clId="{10F1D40D-0AEE-410E-B7B3-E0241C8A80EA}" dt="2023-12-11T04:46:38.971" v="3009" actId="1076"/>
          <ac:picMkLst>
            <pc:docMk/>
            <pc:sldMk cId="3973514869" sldId="267"/>
            <ac:picMk id="3" creationId="{B862B089-4A60-5E04-F314-2453BBFD6430}"/>
          </ac:picMkLst>
        </pc:picChg>
        <pc:picChg chg="del">
          <ac:chgData name="chcjsdud 조해근" userId="1d8bbdc24834f0a2" providerId="LiveId" clId="{10F1D40D-0AEE-410E-B7B3-E0241C8A80EA}" dt="2023-12-11T04:46:30.229" v="2994" actId="478"/>
          <ac:picMkLst>
            <pc:docMk/>
            <pc:sldMk cId="3973514869" sldId="267"/>
            <ac:picMk id="6" creationId="{A16D13F6-EBF0-8FF0-EBB7-756536E358A2}"/>
          </ac:picMkLst>
        </pc:picChg>
      </pc:sldChg>
      <pc:sldChg chg="addSp modSp add mod">
        <pc:chgData name="chcjsdud 조해근" userId="1d8bbdc24834f0a2" providerId="LiveId" clId="{10F1D40D-0AEE-410E-B7B3-E0241C8A80EA}" dt="2023-12-11T04:49:34.393" v="3214" actId="20577"/>
        <pc:sldMkLst>
          <pc:docMk/>
          <pc:sldMk cId="1195887827" sldId="268"/>
        </pc:sldMkLst>
        <pc:spChg chg="add mod">
          <ac:chgData name="chcjsdud 조해근" userId="1d8bbdc24834f0a2" providerId="LiveId" clId="{10F1D40D-0AEE-410E-B7B3-E0241C8A80EA}" dt="2023-12-11T04:49:34.393" v="3214" actId="20577"/>
          <ac:spMkLst>
            <pc:docMk/>
            <pc:sldMk cId="1195887827" sldId="268"/>
            <ac:spMk id="7" creationId="{4B5035F3-2FA9-3FB7-715F-30B8BE3BB713}"/>
          </ac:spMkLst>
        </pc:spChg>
        <pc:grpChg chg="mod">
          <ac:chgData name="chcjsdud 조해근" userId="1d8bbdc24834f0a2" providerId="LiveId" clId="{10F1D40D-0AEE-410E-B7B3-E0241C8A80EA}" dt="2023-12-11T04:49:22.459" v="3173"/>
          <ac:grpSpMkLst>
            <pc:docMk/>
            <pc:sldMk cId="1195887827" sldId="268"/>
            <ac:grpSpMk id="6" creationId="{F6018F8A-755E-523C-501D-887B49A26DB8}"/>
          </ac:grpSpMkLst>
        </pc:grpChg>
        <pc:picChg chg="add mod">
          <ac:chgData name="chcjsdud 조해근" userId="1d8bbdc24834f0a2" providerId="LiveId" clId="{10F1D40D-0AEE-410E-B7B3-E0241C8A80EA}" dt="2023-12-11T04:49:15.235" v="3170" actId="1076"/>
          <ac:picMkLst>
            <pc:docMk/>
            <pc:sldMk cId="1195887827" sldId="268"/>
            <ac:picMk id="3" creationId="{E28ECCAA-A948-29F8-1558-B1E5F7D45EF5}"/>
          </ac:picMkLst>
        </pc:pic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4" creationId="{846C6A92-D653-D316-5BAB-0A755C07951A}"/>
          </ac:inkMkLst>
        </pc:inkChg>
        <pc:inkChg chg="add mod">
          <ac:chgData name="chcjsdud 조해근" userId="1d8bbdc24834f0a2" providerId="LiveId" clId="{10F1D40D-0AEE-410E-B7B3-E0241C8A80EA}" dt="2023-12-11T04:49:22.459" v="3173"/>
          <ac:inkMkLst>
            <pc:docMk/>
            <pc:sldMk cId="1195887827" sldId="268"/>
            <ac:inkMk id="5" creationId="{D1983BF8-52DB-D611-DBB1-81DF4B2B2545}"/>
          </ac:inkMkLst>
        </pc:inkChg>
      </pc:sldChg>
      <pc:sldChg chg="addSp modSp add mod">
        <pc:chgData name="chcjsdud 조해근" userId="1d8bbdc24834f0a2" providerId="LiveId" clId="{10F1D40D-0AEE-410E-B7B3-E0241C8A80EA}" dt="2023-12-11T04:51:28.603" v="3289" actId="20577"/>
        <pc:sldMkLst>
          <pc:docMk/>
          <pc:sldMk cId="2202218237" sldId="269"/>
        </pc:sldMkLst>
        <pc:spChg chg="add mod">
          <ac:chgData name="chcjsdud 조해근" userId="1d8bbdc24834f0a2" providerId="LiveId" clId="{10F1D40D-0AEE-410E-B7B3-E0241C8A80EA}" dt="2023-12-11T04:51:28.603" v="3289" actId="20577"/>
          <ac:spMkLst>
            <pc:docMk/>
            <pc:sldMk cId="2202218237" sldId="269"/>
            <ac:spMk id="4" creationId="{CDBE93B0-2B96-3DE8-3249-53DB13BBC885}"/>
          </ac:spMkLst>
        </pc:spChg>
        <pc:picChg chg="add">
          <ac:chgData name="chcjsdud 조해근" userId="1d8bbdc24834f0a2" providerId="LiveId" clId="{10F1D40D-0AEE-410E-B7B3-E0241C8A80EA}" dt="2023-12-11T04:51:15.412" v="3215" actId="22"/>
          <ac:picMkLst>
            <pc:docMk/>
            <pc:sldMk cId="2202218237" sldId="269"/>
            <ac:picMk id="3" creationId="{27B8193C-4910-49EA-5A83-C3BE0C82433E}"/>
          </ac:picMkLst>
        </pc:picChg>
      </pc:sldChg>
      <pc:sldChg chg="addSp modSp add mod">
        <pc:chgData name="chcjsdud 조해근" userId="1d8bbdc24834f0a2" providerId="LiveId" clId="{10F1D40D-0AEE-410E-B7B3-E0241C8A80EA}" dt="2023-12-11T04:58:45.400" v="3384" actId="20577"/>
        <pc:sldMkLst>
          <pc:docMk/>
          <pc:sldMk cId="3319581064" sldId="270"/>
        </pc:sldMkLst>
        <pc:spChg chg="add mod">
          <ac:chgData name="chcjsdud 조해근" userId="1d8bbdc24834f0a2" providerId="LiveId" clId="{10F1D40D-0AEE-410E-B7B3-E0241C8A80EA}" dt="2023-12-11T04:58:45.400" v="3384" actId="20577"/>
          <ac:spMkLst>
            <pc:docMk/>
            <pc:sldMk cId="3319581064" sldId="270"/>
            <ac:spMk id="4" creationId="{1A50FB7C-0F80-A4C4-2FF8-838ED31A3E5B}"/>
          </ac:spMkLst>
        </pc:spChg>
        <pc:picChg chg="add">
          <ac:chgData name="chcjsdud 조해근" userId="1d8bbdc24834f0a2" providerId="LiveId" clId="{10F1D40D-0AEE-410E-B7B3-E0241C8A80EA}" dt="2023-12-11T04:58:24.689" v="3290" actId="22"/>
          <ac:picMkLst>
            <pc:docMk/>
            <pc:sldMk cId="3319581064" sldId="270"/>
            <ac:picMk id="3" creationId="{3DB5BF1D-C26E-28CE-468E-04A3A6740C56}"/>
          </ac:picMkLst>
        </pc:picChg>
      </pc:sldChg>
      <pc:sldChg chg="addSp delSp modSp add mod">
        <pc:chgData name="chcjsdud 조해근" userId="1d8bbdc24834f0a2" providerId="LiveId" clId="{10F1D40D-0AEE-410E-B7B3-E0241C8A80EA}" dt="2023-12-11T05:16:06.159" v="3587" actId="9405"/>
        <pc:sldMkLst>
          <pc:docMk/>
          <pc:sldMk cId="3725597788" sldId="271"/>
        </pc:sldMkLst>
        <pc:spChg chg="add del mod">
          <ac:chgData name="chcjsdud 조해근" userId="1d8bbdc24834f0a2" providerId="LiveId" clId="{10F1D40D-0AEE-410E-B7B3-E0241C8A80EA}" dt="2023-12-11T05:13:32.679" v="3581" actId="478"/>
          <ac:spMkLst>
            <pc:docMk/>
            <pc:sldMk cId="3725597788" sldId="271"/>
            <ac:spMk id="2" creationId="{841D3264-AEC9-35C8-581B-31B28560C039}"/>
          </ac:spMkLst>
        </pc:spChg>
        <pc:spChg chg="add mod">
          <ac:chgData name="chcjsdud 조해근" userId="1d8bbdc24834f0a2" providerId="LiveId" clId="{10F1D40D-0AEE-410E-B7B3-E0241C8A80EA}" dt="2023-12-11T05:15:41.856" v="3583" actId="20577"/>
          <ac:spMkLst>
            <pc:docMk/>
            <pc:sldMk cId="3725597788" sldId="271"/>
            <ac:spMk id="3" creationId="{21119DC9-A77D-43C3-4D5A-AC2321DC7656}"/>
          </ac:spMkLst>
        </pc:spChg>
        <pc:picChg chg="add mod">
          <ac:chgData name="chcjsdud 조해근" userId="1d8bbdc24834f0a2" providerId="LiveId" clId="{10F1D40D-0AEE-410E-B7B3-E0241C8A80EA}" dt="2023-12-11T05:16:01.079" v="3586" actId="1076"/>
          <ac:picMkLst>
            <pc:docMk/>
            <pc:sldMk cId="3725597788" sldId="271"/>
            <ac:picMk id="5" creationId="{68633AC8-7938-FA1A-31AB-F634C505410D}"/>
          </ac:picMkLst>
        </pc:picChg>
        <pc:inkChg chg="add">
          <ac:chgData name="chcjsdud 조해근" userId="1d8bbdc24834f0a2" providerId="LiveId" clId="{10F1D40D-0AEE-410E-B7B3-E0241C8A80EA}" dt="2023-12-11T05:16:06.159" v="3587" actId="9405"/>
          <ac:inkMkLst>
            <pc:docMk/>
            <pc:sldMk cId="3725597788" sldId="271"/>
            <ac:inkMk id="6" creationId="{8EC3EB5D-4609-DC77-F611-E57BE1847A1E}"/>
          </ac:inkMkLst>
        </pc:inkChg>
      </pc:sldChg>
      <pc:sldChg chg="addSp delSp modSp add mod">
        <pc:chgData name="chcjsdud 조해근" userId="1d8bbdc24834f0a2" providerId="LiveId" clId="{10F1D40D-0AEE-410E-B7B3-E0241C8A80EA}" dt="2023-12-11T05:16:38.897" v="3609" actId="20577"/>
        <pc:sldMkLst>
          <pc:docMk/>
          <pc:sldMk cId="707694690" sldId="272"/>
        </pc:sldMkLst>
        <pc:spChg chg="add mod">
          <ac:chgData name="chcjsdud 조해근" userId="1d8bbdc24834f0a2" providerId="LiveId" clId="{10F1D40D-0AEE-410E-B7B3-E0241C8A80EA}" dt="2023-12-11T05:16:38.897" v="3609" actId="20577"/>
          <ac:spMkLst>
            <pc:docMk/>
            <pc:sldMk cId="707694690" sldId="272"/>
            <ac:spMk id="9" creationId="{A9230E9D-6F2B-9CE8-9178-5F22B0B97289}"/>
          </ac:spMkLst>
        </pc:spChg>
        <pc:grpChg chg="mod">
          <ac:chgData name="chcjsdud 조해근" userId="1d8bbdc24834f0a2" providerId="LiveId" clId="{10F1D40D-0AEE-410E-B7B3-E0241C8A80EA}" dt="2023-12-11T05:16:33.277" v="3596"/>
          <ac:grpSpMkLst>
            <pc:docMk/>
            <pc:sldMk cId="707694690" sldId="272"/>
            <ac:grpSpMk id="8" creationId="{E23FFE00-E7B0-40D9-00CB-B3750F692489}"/>
          </ac:grpSpMkLst>
        </pc:grpChg>
        <pc:picChg chg="add mod">
          <ac:chgData name="chcjsdud 조해근" userId="1d8bbdc24834f0a2" providerId="LiveId" clId="{10F1D40D-0AEE-410E-B7B3-E0241C8A80EA}" dt="2023-12-11T05:16:28.661" v="3593" actId="1076"/>
          <ac:picMkLst>
            <pc:docMk/>
            <pc:sldMk cId="707694690" sldId="272"/>
            <ac:picMk id="3" creationId="{024CFB71-CD83-19ED-493E-099618DAC14B}"/>
          </ac:picMkLst>
        </pc:picChg>
        <pc:inkChg chg="add del">
          <ac:chgData name="chcjsdud 조해근" userId="1d8bbdc24834f0a2" providerId="LiveId" clId="{10F1D40D-0AEE-410E-B7B3-E0241C8A80EA}" dt="2023-12-11T05:16:19.963" v="3590" actId="9405"/>
          <ac:inkMkLst>
            <pc:docMk/>
            <pc:sldMk cId="707694690" sldId="272"/>
            <ac:inkMk id="4" creationId="{434DB1E8-3460-94B8-3993-1CFD015306DE}"/>
          </ac:inkMkLst>
        </pc:inkChg>
        <pc:inkChg chg="add del">
          <ac:chgData name="chcjsdud 조해근" userId="1d8bbdc24834f0a2" providerId="LiveId" clId="{10F1D40D-0AEE-410E-B7B3-E0241C8A80EA}" dt="2023-12-11T05:16:23.370" v="3592" actId="9405"/>
          <ac:inkMkLst>
            <pc:docMk/>
            <pc:sldMk cId="707694690" sldId="272"/>
            <ac:inkMk id="5" creationId="{0DFAFFB2-C3F1-0AAA-6B60-44DEAB83F36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6" creationId="{B437656C-75E5-2D4E-E30C-1CC919E61BED}"/>
          </ac:inkMkLst>
        </pc:inkChg>
        <pc:inkChg chg="add mod">
          <ac:chgData name="chcjsdud 조해근" userId="1d8bbdc24834f0a2" providerId="LiveId" clId="{10F1D40D-0AEE-410E-B7B3-E0241C8A80EA}" dt="2023-12-11T05:16:33.277" v="3596"/>
          <ac:inkMkLst>
            <pc:docMk/>
            <pc:sldMk cId="707694690" sldId="272"/>
            <ac:inkMk id="7" creationId="{43C2390E-5922-6816-409B-9A5F5EA8E2EF}"/>
          </ac:inkMkLst>
        </pc:inkChg>
      </pc:sldChg>
      <pc:sldChg chg="addSp modSp add mod">
        <pc:chgData name="chcjsdud 조해근" userId="1d8bbdc24834f0a2" providerId="LiveId" clId="{10F1D40D-0AEE-410E-B7B3-E0241C8A80EA}" dt="2023-12-11T05:17:10.357" v="3614" actId="9405"/>
        <pc:sldMkLst>
          <pc:docMk/>
          <pc:sldMk cId="2680762849" sldId="273"/>
        </pc:sldMkLst>
        <pc:spChg chg="add mod">
          <ac:chgData name="chcjsdud 조해근" userId="1d8bbdc24834f0a2" providerId="LiveId" clId="{10F1D40D-0AEE-410E-B7B3-E0241C8A80EA}" dt="2023-12-11T05:17:07.484" v="3613" actId="1076"/>
          <ac:spMkLst>
            <pc:docMk/>
            <pc:sldMk cId="2680762849" sldId="273"/>
            <ac:spMk id="5" creationId="{A11A11CB-1B10-BD8F-F4D3-79AAA93FDA51}"/>
          </ac:spMkLst>
        </pc:spChg>
        <pc:picChg chg="add">
          <ac:chgData name="chcjsdud 조해근" userId="1d8bbdc24834f0a2" providerId="LiveId" clId="{10F1D40D-0AEE-410E-B7B3-E0241C8A80EA}" dt="2023-12-11T05:16:54.123" v="3610" actId="22"/>
          <ac:picMkLst>
            <pc:docMk/>
            <pc:sldMk cId="2680762849" sldId="273"/>
            <ac:picMk id="3" creationId="{58F26690-59E4-8445-0C49-6C94E7E7A326}"/>
          </ac:picMkLst>
        </pc:picChg>
        <pc:inkChg chg="add">
          <ac:chgData name="chcjsdud 조해근" userId="1d8bbdc24834f0a2" providerId="LiveId" clId="{10F1D40D-0AEE-410E-B7B3-E0241C8A80EA}" dt="2023-12-11T05:16:58.614" v="3611" actId="9405"/>
          <ac:inkMkLst>
            <pc:docMk/>
            <pc:sldMk cId="2680762849" sldId="273"/>
            <ac:inkMk id="4" creationId="{A465A3BD-168D-3770-20C1-230201D71A38}"/>
          </ac:inkMkLst>
        </pc:inkChg>
        <pc:inkChg chg="add">
          <ac:chgData name="chcjsdud 조해근" userId="1d8bbdc24834f0a2" providerId="LiveId" clId="{10F1D40D-0AEE-410E-B7B3-E0241C8A80EA}" dt="2023-12-11T05:17:10.357" v="3614" actId="9405"/>
          <ac:inkMkLst>
            <pc:docMk/>
            <pc:sldMk cId="2680762849" sldId="273"/>
            <ac:inkMk id="6" creationId="{3EA7E7C4-7C50-5E03-1DC7-6EDAB8C4D56A}"/>
          </ac:inkMkLst>
        </pc:inkChg>
      </pc:sldChg>
      <pc:sldChg chg="addSp modSp add mod">
        <pc:chgData name="chcjsdud 조해근" userId="1d8bbdc24834f0a2" providerId="LiveId" clId="{10F1D40D-0AEE-410E-B7B3-E0241C8A80EA}" dt="2023-12-11T05:17:43.647" v="3726" actId="20577"/>
        <pc:sldMkLst>
          <pc:docMk/>
          <pc:sldMk cId="2196170953" sldId="274"/>
        </pc:sldMkLst>
        <pc:spChg chg="add mod">
          <ac:chgData name="chcjsdud 조해근" userId="1d8bbdc24834f0a2" providerId="LiveId" clId="{10F1D40D-0AEE-410E-B7B3-E0241C8A80EA}" dt="2023-12-11T05:17:43.647" v="3726" actId="20577"/>
          <ac:spMkLst>
            <pc:docMk/>
            <pc:sldMk cId="2196170953" sldId="274"/>
            <ac:spMk id="7" creationId="{EF028177-E9D0-D77F-8C83-050E066BFEFB}"/>
          </ac:spMkLst>
        </pc:spChg>
        <pc:grpChg chg="mod">
          <ac:chgData name="chcjsdud 조해근" userId="1d8bbdc24834f0a2" providerId="LiveId" clId="{10F1D40D-0AEE-410E-B7B3-E0241C8A80EA}" dt="2023-12-11T05:17:29.862" v="3619"/>
          <ac:grpSpMkLst>
            <pc:docMk/>
            <pc:sldMk cId="2196170953" sldId="274"/>
            <ac:grpSpMk id="6" creationId="{2DF2CE12-9CB9-D3A7-BFAA-48FC3F1A83BD}"/>
          </ac:grpSpMkLst>
        </pc:grpChg>
        <pc:picChg chg="add mod">
          <ac:chgData name="chcjsdud 조해근" userId="1d8bbdc24834f0a2" providerId="LiveId" clId="{10F1D40D-0AEE-410E-B7B3-E0241C8A80EA}" dt="2023-12-11T05:17:22.013" v="3616" actId="1076"/>
          <ac:picMkLst>
            <pc:docMk/>
            <pc:sldMk cId="2196170953" sldId="274"/>
            <ac:picMk id="3" creationId="{923DC952-7328-4C09-B193-9F8A71BC101A}"/>
          </ac:picMkLst>
        </pc:pic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4" creationId="{7AC8D4CE-ADD4-1717-E6A8-6BE11070B663}"/>
          </ac:inkMkLst>
        </pc:inkChg>
        <pc:inkChg chg="add mod">
          <ac:chgData name="chcjsdud 조해근" userId="1d8bbdc24834f0a2" providerId="LiveId" clId="{10F1D40D-0AEE-410E-B7B3-E0241C8A80EA}" dt="2023-12-11T05:17:29.862" v="3619"/>
          <ac:inkMkLst>
            <pc:docMk/>
            <pc:sldMk cId="2196170953" sldId="274"/>
            <ac:inkMk id="5" creationId="{51EDDB0B-E96F-2910-BD8B-B8EBBA185BCE}"/>
          </ac:inkMkLst>
        </pc:inkChg>
      </pc:sldChg>
      <pc:sldChg chg="addSp modSp add mod">
        <pc:chgData name="chcjsdud 조해근" userId="1d8bbdc24834f0a2" providerId="LiveId" clId="{10F1D40D-0AEE-410E-B7B3-E0241C8A80EA}" dt="2023-12-11T05:18:44.440" v="3884" actId="20577"/>
        <pc:sldMkLst>
          <pc:docMk/>
          <pc:sldMk cId="2527401084" sldId="275"/>
        </pc:sldMkLst>
        <pc:spChg chg="add mod">
          <ac:chgData name="chcjsdud 조해근" userId="1d8bbdc24834f0a2" providerId="LiveId" clId="{10F1D40D-0AEE-410E-B7B3-E0241C8A80EA}" dt="2023-12-11T05:18:44.440" v="3884" actId="20577"/>
          <ac:spMkLst>
            <pc:docMk/>
            <pc:sldMk cId="2527401084" sldId="275"/>
            <ac:spMk id="4" creationId="{C2CF773D-CA8C-9C19-D3C0-1A9453C5FBA0}"/>
          </ac:spMkLst>
        </pc:spChg>
        <pc:picChg chg="add mod">
          <ac:chgData name="chcjsdud 조해근" userId="1d8bbdc24834f0a2" providerId="LiveId" clId="{10F1D40D-0AEE-410E-B7B3-E0241C8A80EA}" dt="2023-12-11T05:18:21.071" v="3729" actId="1076"/>
          <ac:picMkLst>
            <pc:docMk/>
            <pc:sldMk cId="2527401084" sldId="275"/>
            <ac:picMk id="3" creationId="{7B2EACA9-66E6-C9D5-AA06-325B87B3B3B4}"/>
          </ac:picMkLst>
        </pc:picChg>
      </pc:sldChg>
      <pc:sldChg chg="addSp delSp modSp add mod">
        <pc:chgData name="chcjsdud 조해근" userId="1d8bbdc24834f0a2" providerId="LiveId" clId="{10F1D40D-0AEE-410E-B7B3-E0241C8A80EA}" dt="2023-12-11T05:19:26.345" v="3990" actId="20577"/>
        <pc:sldMkLst>
          <pc:docMk/>
          <pc:sldMk cId="2668200574" sldId="276"/>
        </pc:sldMkLst>
        <pc:spChg chg="add mod">
          <ac:chgData name="chcjsdud 조해근" userId="1d8bbdc24834f0a2" providerId="LiveId" clId="{10F1D40D-0AEE-410E-B7B3-E0241C8A80EA}" dt="2023-12-11T05:19:26.345" v="3990" actId="20577"/>
          <ac:spMkLst>
            <pc:docMk/>
            <pc:sldMk cId="2668200574" sldId="276"/>
            <ac:spMk id="9" creationId="{3400CD5D-F1D2-7504-F125-E5E9008162CF}"/>
          </ac:spMkLst>
        </pc:spChg>
        <pc:grpChg chg="mod">
          <ac:chgData name="chcjsdud 조해근" userId="1d8bbdc24834f0a2" providerId="LiveId" clId="{10F1D40D-0AEE-410E-B7B3-E0241C8A80EA}" dt="2023-12-11T05:19:12.998" v="3892"/>
          <ac:grpSpMkLst>
            <pc:docMk/>
            <pc:sldMk cId="2668200574" sldId="276"/>
            <ac:grpSpMk id="8" creationId="{37D90545-F45C-A60E-C0FC-EA03A71AE84E}"/>
          </ac:grpSpMkLst>
        </pc:grpChg>
        <pc:picChg chg="add">
          <ac:chgData name="chcjsdud 조해근" userId="1d8bbdc24834f0a2" providerId="LiveId" clId="{10F1D40D-0AEE-410E-B7B3-E0241C8A80EA}" dt="2023-12-11T05:19:02.431" v="3885" actId="22"/>
          <ac:picMkLst>
            <pc:docMk/>
            <pc:sldMk cId="2668200574" sldId="276"/>
            <ac:picMk id="3" creationId="{A22018ED-3B1E-F0DD-6BEE-245C45F05EC5}"/>
          </ac:picMkLst>
        </pc:picChg>
        <pc:inkChg chg="add del">
          <ac:chgData name="chcjsdud 조해근" userId="1d8bbdc24834f0a2" providerId="LiveId" clId="{10F1D40D-0AEE-410E-B7B3-E0241C8A80EA}" dt="2023-12-11T05:19:07.487" v="3887" actId="9405"/>
          <ac:inkMkLst>
            <pc:docMk/>
            <pc:sldMk cId="2668200574" sldId="276"/>
            <ac:inkMk id="4" creationId="{15CE4FC7-2256-275A-254A-E77D81C34A29}"/>
          </ac:inkMkLst>
        </pc:inkChg>
        <pc:inkChg chg="add del">
          <ac:chgData name="chcjsdud 조해근" userId="1d8bbdc24834f0a2" providerId="LiveId" clId="{10F1D40D-0AEE-410E-B7B3-E0241C8A80EA}" dt="2023-12-11T05:19:09.183" v="3889" actId="9405"/>
          <ac:inkMkLst>
            <pc:docMk/>
            <pc:sldMk cId="2668200574" sldId="276"/>
            <ac:inkMk id="5" creationId="{A312280A-ECE3-984C-E8D1-AEB46D7EBF96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6" creationId="{93CF421D-AEA0-9305-14D6-94DE0C5673C9}"/>
          </ac:inkMkLst>
        </pc:inkChg>
        <pc:inkChg chg="add mod">
          <ac:chgData name="chcjsdud 조해근" userId="1d8bbdc24834f0a2" providerId="LiveId" clId="{10F1D40D-0AEE-410E-B7B3-E0241C8A80EA}" dt="2023-12-11T05:19:12.998" v="3892"/>
          <ac:inkMkLst>
            <pc:docMk/>
            <pc:sldMk cId="2668200574" sldId="276"/>
            <ac:inkMk id="7" creationId="{DF9595DB-BD28-C2C8-C8FF-CC5194ADC5A5}"/>
          </ac:inkMkLst>
        </pc:inkChg>
      </pc:sldChg>
      <pc:sldChg chg="addSp delSp modSp add mod">
        <pc:chgData name="chcjsdud 조해근" userId="1d8bbdc24834f0a2" providerId="LiveId" clId="{10F1D40D-0AEE-410E-B7B3-E0241C8A80EA}" dt="2023-12-11T05:23:16.799" v="4136" actId="20577"/>
        <pc:sldMkLst>
          <pc:docMk/>
          <pc:sldMk cId="1547105572" sldId="277"/>
        </pc:sldMkLst>
        <pc:spChg chg="add del mod">
          <ac:chgData name="chcjsdud 조해근" userId="1d8bbdc24834f0a2" providerId="LiveId" clId="{10F1D40D-0AEE-410E-B7B3-E0241C8A80EA}" dt="2023-12-11T05:20:05.565" v="4006"/>
          <ac:spMkLst>
            <pc:docMk/>
            <pc:sldMk cId="1547105572" sldId="277"/>
            <ac:spMk id="10" creationId="{7C237287-1668-21A1-FEF1-A6DA4C2081E7}"/>
          </ac:spMkLst>
        </pc:spChg>
        <pc:spChg chg="add mod">
          <ac:chgData name="chcjsdud 조해근" userId="1d8bbdc24834f0a2" providerId="LiveId" clId="{10F1D40D-0AEE-410E-B7B3-E0241C8A80EA}" dt="2023-12-11T05:23:16.799" v="4136" actId="20577"/>
          <ac:spMkLst>
            <pc:docMk/>
            <pc:sldMk cId="1547105572" sldId="277"/>
            <ac:spMk id="11" creationId="{80BEEFCC-5DBC-E726-9910-90B10834F2F3}"/>
          </ac:spMkLst>
        </pc:spChg>
        <pc:picChg chg="add mod">
          <ac:chgData name="chcjsdud 조해근" userId="1d8bbdc24834f0a2" providerId="LiveId" clId="{10F1D40D-0AEE-410E-B7B3-E0241C8A80EA}" dt="2023-12-11T05:19:42.464" v="3993" actId="1076"/>
          <ac:picMkLst>
            <pc:docMk/>
            <pc:sldMk cId="1547105572" sldId="277"/>
            <ac:picMk id="3" creationId="{FC89B123-2972-396F-10F7-EA4B33D933D0}"/>
          </ac:picMkLst>
        </pc:picChg>
        <pc:inkChg chg="add del">
          <ac:chgData name="chcjsdud 조해근" userId="1d8bbdc24834f0a2" providerId="LiveId" clId="{10F1D40D-0AEE-410E-B7B3-E0241C8A80EA}" dt="2023-12-11T05:19:47.802" v="3995" actId="9405"/>
          <ac:inkMkLst>
            <pc:docMk/>
            <pc:sldMk cId="1547105572" sldId="277"/>
            <ac:inkMk id="4" creationId="{8AD521F8-137C-D61A-4F64-FA106A9F28B2}"/>
          </ac:inkMkLst>
        </pc:inkChg>
        <pc:inkChg chg="add">
          <ac:chgData name="chcjsdud 조해근" userId="1d8bbdc24834f0a2" providerId="LiveId" clId="{10F1D40D-0AEE-410E-B7B3-E0241C8A80EA}" dt="2023-12-11T05:19:50.032" v="3996" actId="9405"/>
          <ac:inkMkLst>
            <pc:docMk/>
            <pc:sldMk cId="1547105572" sldId="277"/>
            <ac:inkMk id="5" creationId="{E28F882A-A974-32C0-07C7-77D59353A727}"/>
          </ac:inkMkLst>
        </pc:inkChg>
        <pc:inkChg chg="add del">
          <ac:chgData name="chcjsdud 조해근" userId="1d8bbdc24834f0a2" providerId="LiveId" clId="{10F1D40D-0AEE-410E-B7B3-E0241C8A80EA}" dt="2023-12-11T05:19:53.817" v="3998" actId="9405"/>
          <ac:inkMkLst>
            <pc:docMk/>
            <pc:sldMk cId="1547105572" sldId="277"/>
            <ac:inkMk id="6" creationId="{7978744D-559A-622C-F97A-A6A67C2467E5}"/>
          </ac:inkMkLst>
        </pc:inkChg>
        <pc:inkChg chg="add del">
          <ac:chgData name="chcjsdud 조해근" userId="1d8bbdc24834f0a2" providerId="LiveId" clId="{10F1D40D-0AEE-410E-B7B3-E0241C8A80EA}" dt="2023-12-11T05:19:55.606" v="4000" actId="9405"/>
          <ac:inkMkLst>
            <pc:docMk/>
            <pc:sldMk cId="1547105572" sldId="277"/>
            <ac:inkMk id="7" creationId="{51426A51-B041-6453-5026-F4A7752EB328}"/>
          </ac:inkMkLst>
        </pc:inkChg>
        <pc:inkChg chg="add del">
          <ac:chgData name="chcjsdud 조해근" userId="1d8bbdc24834f0a2" providerId="LiveId" clId="{10F1D40D-0AEE-410E-B7B3-E0241C8A80EA}" dt="2023-12-11T05:19:58.248" v="4002" actId="9405"/>
          <ac:inkMkLst>
            <pc:docMk/>
            <pc:sldMk cId="1547105572" sldId="277"/>
            <ac:inkMk id="8" creationId="{DEB23005-7E2E-41CA-FCA5-D7C62C0D6528}"/>
          </ac:inkMkLst>
        </pc:inkChg>
        <pc:inkChg chg="add">
          <ac:chgData name="chcjsdud 조해근" userId="1d8bbdc24834f0a2" providerId="LiveId" clId="{10F1D40D-0AEE-410E-B7B3-E0241C8A80EA}" dt="2023-12-11T05:19:59.627" v="4003" actId="9405"/>
          <ac:inkMkLst>
            <pc:docMk/>
            <pc:sldMk cId="1547105572" sldId="277"/>
            <ac:inkMk id="9" creationId="{FEC26113-13AB-5986-1101-8ABBEB5F43BB}"/>
          </ac:inkMkLst>
        </pc:inkChg>
      </pc:sldChg>
      <pc:sldChg chg="addSp modSp add mod">
        <pc:chgData name="chcjsdud 조해근" userId="1d8bbdc24834f0a2" providerId="LiveId" clId="{10F1D40D-0AEE-410E-B7B3-E0241C8A80EA}" dt="2023-12-11T05:28:55.717" v="4307" actId="20577"/>
        <pc:sldMkLst>
          <pc:docMk/>
          <pc:sldMk cId="2419097111" sldId="278"/>
        </pc:sldMkLst>
        <pc:spChg chg="add mod">
          <ac:chgData name="chcjsdud 조해근" userId="1d8bbdc24834f0a2" providerId="LiveId" clId="{10F1D40D-0AEE-410E-B7B3-E0241C8A80EA}" dt="2023-12-11T05:28:55.717" v="4307" actId="20577"/>
          <ac:spMkLst>
            <pc:docMk/>
            <pc:sldMk cId="2419097111" sldId="278"/>
            <ac:spMk id="2" creationId="{0AE52A32-2CE1-1100-6E86-8D3A10257B73}"/>
          </ac:spMkLst>
        </pc:spChg>
        <pc:picChg chg="add mod">
          <ac:chgData name="chcjsdud 조해근" userId="1d8bbdc24834f0a2" providerId="LiveId" clId="{10F1D40D-0AEE-410E-B7B3-E0241C8A80EA}" dt="2023-12-11T05:28:22.456" v="4223" actId="1076"/>
          <ac:picMkLst>
            <pc:docMk/>
            <pc:sldMk cId="2419097111" sldId="278"/>
            <ac:picMk id="4" creationId="{0152517F-1802-1DE2-5712-4D77861ADE16}"/>
          </ac:picMkLst>
        </pc:picChg>
      </pc:sldChg>
      <pc:sldChg chg="addSp modSp add mod">
        <pc:chgData name="chcjsdud 조해근" userId="1d8bbdc24834f0a2" providerId="LiveId" clId="{10F1D40D-0AEE-410E-B7B3-E0241C8A80EA}" dt="2023-12-11T05:39:44.048" v="5276" actId="20577"/>
        <pc:sldMkLst>
          <pc:docMk/>
          <pc:sldMk cId="2031229151" sldId="279"/>
        </pc:sldMkLst>
        <pc:spChg chg="add mod">
          <ac:chgData name="chcjsdud 조해근" userId="1d8bbdc24834f0a2" providerId="LiveId" clId="{10F1D40D-0AEE-410E-B7B3-E0241C8A80EA}" dt="2023-12-11T05:39:44.048" v="5276" actId="20577"/>
          <ac:spMkLst>
            <pc:docMk/>
            <pc:sldMk cId="2031229151" sldId="279"/>
            <ac:spMk id="6" creationId="{E4F237B6-5218-16E8-5021-119BC9491768}"/>
          </ac:spMkLst>
        </pc:spChg>
        <pc:picChg chg="add mod">
          <ac:chgData name="chcjsdud 조해근" userId="1d8bbdc24834f0a2" providerId="LiveId" clId="{10F1D40D-0AEE-410E-B7B3-E0241C8A80EA}" dt="2023-12-11T05:38:44.154" v="5241" actId="1076"/>
          <ac:picMkLst>
            <pc:docMk/>
            <pc:sldMk cId="2031229151" sldId="279"/>
            <ac:picMk id="3" creationId="{602FE097-9151-D1DE-B5FF-9873F57EBD4A}"/>
          </ac:picMkLst>
        </pc:picChg>
        <pc:inkChg chg="add">
          <ac:chgData name="chcjsdud 조해근" userId="1d8bbdc24834f0a2" providerId="LiveId" clId="{10F1D40D-0AEE-410E-B7B3-E0241C8A80EA}" dt="2023-12-11T05:39:11.317" v="5242" actId="9405"/>
          <ac:inkMkLst>
            <pc:docMk/>
            <pc:sldMk cId="2031229151" sldId="279"/>
            <ac:inkMk id="4" creationId="{DA37C3FF-9340-1A1A-B55A-297F2892C08C}"/>
          </ac:inkMkLst>
        </pc:inkChg>
        <pc:inkChg chg="add">
          <ac:chgData name="chcjsdud 조해근" userId="1d8bbdc24834f0a2" providerId="LiveId" clId="{10F1D40D-0AEE-410E-B7B3-E0241C8A80EA}" dt="2023-12-11T05:39:19.849" v="5243" actId="9405"/>
          <ac:inkMkLst>
            <pc:docMk/>
            <pc:sldMk cId="2031229151" sldId="279"/>
            <ac:inkMk id="5" creationId="{A94A4979-B6A9-3786-FE59-A934D2C2B010}"/>
          </ac:inkMkLst>
        </pc:inkChg>
      </pc:sldChg>
      <pc:sldChg chg="addSp modSp add mod">
        <pc:chgData name="chcjsdud 조해근" userId="1d8bbdc24834f0a2" providerId="LiveId" clId="{10F1D40D-0AEE-410E-B7B3-E0241C8A80EA}" dt="2023-12-11T06:05:07.828" v="5641" actId="9405"/>
        <pc:sldMkLst>
          <pc:docMk/>
          <pc:sldMk cId="2376103116" sldId="280"/>
        </pc:sldMkLst>
        <pc:spChg chg="add mod">
          <ac:chgData name="chcjsdud 조해근" userId="1d8bbdc24834f0a2" providerId="LiveId" clId="{10F1D40D-0AEE-410E-B7B3-E0241C8A80EA}" dt="2023-12-11T06:03:29.676" v="5291" actId="14100"/>
          <ac:spMkLst>
            <pc:docMk/>
            <pc:sldMk cId="2376103116" sldId="280"/>
            <ac:spMk id="4" creationId="{B0EEABD1-D3D5-09BC-4B1F-0EF0324EB2DE}"/>
          </ac:spMkLst>
        </pc:spChg>
        <pc:spChg chg="add mod">
          <ac:chgData name="chcjsdud 조해근" userId="1d8bbdc24834f0a2" providerId="LiveId" clId="{10F1D40D-0AEE-410E-B7B3-E0241C8A80EA}" dt="2023-12-11T06:04:16.478" v="5505" actId="20577"/>
          <ac:spMkLst>
            <pc:docMk/>
            <pc:sldMk cId="2376103116" sldId="280"/>
            <ac:spMk id="5" creationId="{1D858E80-23DB-8FC6-C67A-B06F26C61F1F}"/>
          </ac:spMkLst>
        </pc:spChg>
        <pc:spChg chg="add mod">
          <ac:chgData name="chcjsdud 조해근" userId="1d8bbdc24834f0a2" providerId="LiveId" clId="{10F1D40D-0AEE-410E-B7B3-E0241C8A80EA}" dt="2023-12-11T06:04:34.719" v="5591" actId="20577"/>
          <ac:spMkLst>
            <pc:docMk/>
            <pc:sldMk cId="2376103116" sldId="280"/>
            <ac:spMk id="6" creationId="{16806BF3-7465-ED1F-7E33-3E2B10C0D48F}"/>
          </ac:spMkLst>
        </pc:spChg>
        <pc:spChg chg="add mod">
          <ac:chgData name="chcjsdud 조해근" userId="1d8bbdc24834f0a2" providerId="LiveId" clId="{10F1D40D-0AEE-410E-B7B3-E0241C8A80EA}" dt="2023-12-11T06:04:49.175" v="5640" actId="20577"/>
          <ac:spMkLst>
            <pc:docMk/>
            <pc:sldMk cId="2376103116" sldId="280"/>
            <ac:spMk id="7" creationId="{0C282C99-AC80-1F11-BDAF-190E7FF0B593}"/>
          </ac:spMkLst>
        </pc:spChg>
        <pc:picChg chg="add mod">
          <ac:chgData name="chcjsdud 조해근" userId="1d8bbdc24834f0a2" providerId="LiveId" clId="{10F1D40D-0AEE-410E-B7B3-E0241C8A80EA}" dt="2023-12-11T06:03:41.061" v="5293" actId="1076"/>
          <ac:picMkLst>
            <pc:docMk/>
            <pc:sldMk cId="2376103116" sldId="280"/>
            <ac:picMk id="3" creationId="{9A03B3AB-237A-8B80-2509-5177B6025E3E}"/>
          </ac:picMkLst>
        </pc:picChg>
        <pc:inkChg chg="add">
          <ac:chgData name="chcjsdud 조해근" userId="1d8bbdc24834f0a2" providerId="LiveId" clId="{10F1D40D-0AEE-410E-B7B3-E0241C8A80EA}" dt="2023-12-11T06:05:07.828" v="5641" actId="9405"/>
          <ac:inkMkLst>
            <pc:docMk/>
            <pc:sldMk cId="2376103116" sldId="280"/>
            <ac:inkMk id="8" creationId="{9544CF0A-9F3B-C7F9-1D0E-C732AED59945}"/>
          </ac:inkMkLst>
        </pc:inkChg>
      </pc:sldChg>
      <pc:sldChg chg="addSp modSp add mod">
        <pc:chgData name="chcjsdud 조해근" userId="1d8bbdc24834f0a2" providerId="LiveId" clId="{10F1D40D-0AEE-410E-B7B3-E0241C8A80EA}" dt="2023-12-11T05:35:05.998" v="4851" actId="20577"/>
        <pc:sldMkLst>
          <pc:docMk/>
          <pc:sldMk cId="1632322188" sldId="281"/>
        </pc:sldMkLst>
        <pc:spChg chg="add mod">
          <ac:chgData name="chcjsdud 조해근" userId="1d8bbdc24834f0a2" providerId="LiveId" clId="{10F1D40D-0AEE-410E-B7B3-E0241C8A80EA}" dt="2023-12-11T05:35:05.998" v="4851" actId="20577"/>
          <ac:spMkLst>
            <pc:docMk/>
            <pc:sldMk cId="1632322188" sldId="281"/>
            <ac:spMk id="2" creationId="{9C866C4C-EB4E-F086-FCA1-1C76786C05E9}"/>
          </ac:spMkLst>
        </pc:spChg>
        <pc:picChg chg="add mod">
          <ac:chgData name="chcjsdud 조해근" userId="1d8bbdc24834f0a2" providerId="LiveId" clId="{10F1D40D-0AEE-410E-B7B3-E0241C8A80EA}" dt="2023-12-11T05:34:55.154" v="4778" actId="1076"/>
          <ac:picMkLst>
            <pc:docMk/>
            <pc:sldMk cId="1632322188" sldId="281"/>
            <ac:picMk id="4" creationId="{5E845D07-892A-5F48-C046-C378455A586E}"/>
          </ac:picMkLst>
        </pc:picChg>
      </pc:sldChg>
      <pc:sldChg chg="addSp modSp add mod">
        <pc:chgData name="chcjsdud 조해근" userId="1d8bbdc24834f0a2" providerId="LiveId" clId="{10F1D40D-0AEE-410E-B7B3-E0241C8A80EA}" dt="2023-12-11T05:36:35.098" v="4943" actId="1076"/>
        <pc:sldMkLst>
          <pc:docMk/>
          <pc:sldMk cId="1604443029" sldId="282"/>
        </pc:sldMkLst>
        <pc:spChg chg="add mod">
          <ac:chgData name="chcjsdud 조해근" userId="1d8bbdc24834f0a2" providerId="LiveId" clId="{10F1D40D-0AEE-410E-B7B3-E0241C8A80EA}" dt="2023-12-11T05:36:23.858" v="4938" actId="20577"/>
          <ac:spMkLst>
            <pc:docMk/>
            <pc:sldMk cId="1604443029" sldId="282"/>
            <ac:spMk id="4" creationId="{28C3CA19-9865-0DD2-CC60-EC5508FCB7DE}"/>
          </ac:spMkLst>
        </pc:spChg>
        <pc:picChg chg="add mod">
          <ac:chgData name="chcjsdud 조해근" userId="1d8bbdc24834f0a2" providerId="LiveId" clId="{10F1D40D-0AEE-410E-B7B3-E0241C8A80EA}" dt="2023-12-11T05:36:33.052" v="4941" actId="1076"/>
          <ac:picMkLst>
            <pc:docMk/>
            <pc:sldMk cId="1604443029" sldId="282"/>
            <ac:picMk id="3" creationId="{B10CD8B5-127F-257D-9A7D-7B60D94FE0FA}"/>
          </ac:picMkLst>
        </pc:picChg>
        <pc:picChg chg="add mod">
          <ac:chgData name="chcjsdud 조해근" userId="1d8bbdc24834f0a2" providerId="LiveId" clId="{10F1D40D-0AEE-410E-B7B3-E0241C8A80EA}" dt="2023-12-11T05:36:35.098" v="4943" actId="1076"/>
          <ac:picMkLst>
            <pc:docMk/>
            <pc:sldMk cId="1604443029" sldId="282"/>
            <ac:picMk id="6" creationId="{7E9C14D1-75C8-E9A7-7C72-FFA3A539F0F5}"/>
          </ac:picMkLst>
        </pc:picChg>
      </pc:sldChg>
      <pc:sldChg chg="addSp modSp add mod">
        <pc:chgData name="chcjsdud 조해근" userId="1d8bbdc24834f0a2" providerId="LiveId" clId="{10F1D40D-0AEE-410E-B7B3-E0241C8A80EA}" dt="2023-12-11T05:37:57.748" v="5173" actId="20577"/>
        <pc:sldMkLst>
          <pc:docMk/>
          <pc:sldMk cId="668429860" sldId="283"/>
        </pc:sldMkLst>
        <pc:spChg chg="add mod">
          <ac:chgData name="chcjsdud 조해근" userId="1d8bbdc24834f0a2" providerId="LiveId" clId="{10F1D40D-0AEE-410E-B7B3-E0241C8A80EA}" dt="2023-12-11T05:37:57.748" v="5173" actId="20577"/>
          <ac:spMkLst>
            <pc:docMk/>
            <pc:sldMk cId="668429860" sldId="283"/>
            <ac:spMk id="2" creationId="{4B7E4B4D-596F-5F45-E403-E5177A87FA2C}"/>
          </ac:spMkLst>
        </pc:spChg>
        <pc:picChg chg="add mod">
          <ac:chgData name="chcjsdud 조해근" userId="1d8bbdc24834f0a2" providerId="LiveId" clId="{10F1D40D-0AEE-410E-B7B3-E0241C8A80EA}" dt="2023-12-11T05:37:47.718" v="5098" actId="1076"/>
          <ac:picMkLst>
            <pc:docMk/>
            <pc:sldMk cId="668429860" sldId="283"/>
            <ac:picMk id="4" creationId="{D8F40768-6F05-ABCB-ECE5-CCA48B3C7B1F}"/>
          </ac:picMkLst>
        </pc:picChg>
      </pc:sldChg>
      <pc:sldChg chg="addSp modSp add mod">
        <pc:chgData name="chcjsdud 조해근" userId="1d8bbdc24834f0a2" providerId="LiveId" clId="{10F1D40D-0AEE-410E-B7B3-E0241C8A80EA}" dt="2023-12-11T05:38:34.046" v="5239" actId="14100"/>
        <pc:sldMkLst>
          <pc:docMk/>
          <pc:sldMk cId="33674658" sldId="284"/>
        </pc:sldMkLst>
        <pc:spChg chg="add mod">
          <ac:chgData name="chcjsdud 조해근" userId="1d8bbdc24834f0a2" providerId="LiveId" clId="{10F1D40D-0AEE-410E-B7B3-E0241C8A80EA}" dt="2023-12-11T05:38:34.046" v="5239" actId="14100"/>
          <ac:spMkLst>
            <pc:docMk/>
            <pc:sldMk cId="33674658" sldId="284"/>
            <ac:spMk id="7" creationId="{B050EC41-B16D-6323-74C8-CC9AF8582C06}"/>
          </ac:spMkLst>
        </pc:spChg>
        <pc:picChg chg="add mod">
          <ac:chgData name="chcjsdud 조해근" userId="1d8bbdc24834f0a2" providerId="LiveId" clId="{10F1D40D-0AEE-410E-B7B3-E0241C8A80EA}" dt="2023-12-11T05:38:13.874" v="5176" actId="1076"/>
          <ac:picMkLst>
            <pc:docMk/>
            <pc:sldMk cId="33674658" sldId="284"/>
            <ac:picMk id="3" creationId="{4F32788B-A14C-15BC-5FF7-9D0EB542AC5D}"/>
          </ac:picMkLst>
        </pc:picChg>
        <pc:picChg chg="add mod">
          <ac:chgData name="chcjsdud 조해근" userId="1d8bbdc24834f0a2" providerId="LiveId" clId="{10F1D40D-0AEE-410E-B7B3-E0241C8A80EA}" dt="2023-12-11T05:38:16.360" v="5178" actId="1076"/>
          <ac:picMkLst>
            <pc:docMk/>
            <pc:sldMk cId="33674658" sldId="284"/>
            <ac:picMk id="5" creationId="{D18BC29E-F773-7F67-7138-8CAA42670178}"/>
          </ac:picMkLst>
        </pc:picChg>
        <pc:inkChg chg="add">
          <ac:chgData name="chcjsdud 조해근" userId="1d8bbdc24834f0a2" providerId="LiveId" clId="{10F1D40D-0AEE-410E-B7B3-E0241C8A80EA}" dt="2023-12-11T05:38:21.016" v="5179" actId="9405"/>
          <ac:inkMkLst>
            <pc:docMk/>
            <pc:sldMk cId="33674658" sldId="284"/>
            <ac:inkMk id="6" creationId="{7344D70E-C32D-1753-6FB5-D45DBF1164A1}"/>
          </ac:inkMkLst>
        </pc:inkChg>
      </pc:sldChg>
      <pc:sldChg chg="modSp add mod">
        <pc:chgData name="chcjsdud 조해근" userId="1d8bbdc24834f0a2" providerId="LiveId" clId="{10F1D40D-0AEE-410E-B7B3-E0241C8A80EA}" dt="2023-12-11T05:32:20.932" v="4535" actId="20577"/>
        <pc:sldMkLst>
          <pc:docMk/>
          <pc:sldMk cId="994948386" sldId="285"/>
        </pc:sldMkLst>
        <pc:spChg chg="mod">
          <ac:chgData name="chcjsdud 조해근" userId="1d8bbdc24834f0a2" providerId="LiveId" clId="{10F1D40D-0AEE-410E-B7B3-E0241C8A80EA}" dt="2023-12-11T05:32:20.932" v="4535" actId="20577"/>
          <ac:spMkLst>
            <pc:docMk/>
            <pc:sldMk cId="994948386" sldId="285"/>
            <ac:spMk id="4" creationId="{D2499D26-7E3C-A03A-44C7-B77528790232}"/>
          </ac:spMkLst>
        </pc:spChg>
      </pc:sldChg>
      <pc:sldChg chg="modSp add mod">
        <pc:chgData name="chcjsdud 조해근" userId="1d8bbdc24834f0a2" providerId="LiveId" clId="{10F1D40D-0AEE-410E-B7B3-E0241C8A80EA}" dt="2023-12-11T05:34:05.302" v="4776" actId="20577"/>
        <pc:sldMkLst>
          <pc:docMk/>
          <pc:sldMk cId="1095185619" sldId="286"/>
        </pc:sldMkLst>
        <pc:spChg chg="mod">
          <ac:chgData name="chcjsdud 조해근" userId="1d8bbdc24834f0a2" providerId="LiveId" clId="{10F1D40D-0AEE-410E-B7B3-E0241C8A80EA}" dt="2023-12-11T05:34:05.302" v="4776" actId="20577"/>
          <ac:spMkLst>
            <pc:docMk/>
            <pc:sldMk cId="1095185619" sldId="286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10F1D40D-0AEE-410E-B7B3-E0241C8A80EA}" dt="2023-12-11T06:10:48.239" v="5652" actId="9405"/>
        <pc:sldMkLst>
          <pc:docMk/>
          <pc:sldMk cId="2740001635" sldId="287"/>
        </pc:sldMkLst>
        <pc:picChg chg="add del">
          <ac:chgData name="chcjsdud 조해근" userId="1d8bbdc24834f0a2" providerId="LiveId" clId="{10F1D40D-0AEE-410E-B7B3-E0241C8A80EA}" dt="2023-12-11T06:10:13.979" v="5645" actId="478"/>
          <ac:picMkLst>
            <pc:docMk/>
            <pc:sldMk cId="2740001635" sldId="287"/>
            <ac:picMk id="4" creationId="{0F379721-ADD4-3A07-FFEE-6C0E828A98C2}"/>
          </ac:picMkLst>
        </pc:picChg>
        <pc:picChg chg="add mod">
          <ac:chgData name="chcjsdud 조해근" userId="1d8bbdc24834f0a2" providerId="LiveId" clId="{10F1D40D-0AEE-410E-B7B3-E0241C8A80EA}" dt="2023-12-11T06:10:16.067" v="5647" actId="1076"/>
          <ac:picMkLst>
            <pc:docMk/>
            <pc:sldMk cId="2740001635" sldId="287"/>
            <ac:picMk id="6" creationId="{F914BEB1-04DC-8FF6-3CDF-CE35128A0C78}"/>
          </ac:picMkLst>
        </pc:picChg>
        <pc:inkChg chg="add del">
          <ac:chgData name="chcjsdud 조해근" userId="1d8bbdc24834f0a2" providerId="LiveId" clId="{10F1D40D-0AEE-410E-B7B3-E0241C8A80EA}" dt="2023-12-11T06:09:55.348" v="5643" actId="9405"/>
          <ac:inkMkLst>
            <pc:docMk/>
            <pc:sldMk cId="2740001635" sldId="287"/>
            <ac:inkMk id="2" creationId="{DA26F64E-B358-7B9B-B366-B9E7DD6ED213}"/>
          </ac:inkMkLst>
        </pc:inkChg>
        <pc:inkChg chg="add">
          <ac:chgData name="chcjsdud 조해근" userId="1d8bbdc24834f0a2" providerId="LiveId" clId="{10F1D40D-0AEE-410E-B7B3-E0241C8A80EA}" dt="2023-12-11T06:10:48.239" v="5652" actId="9405"/>
          <ac:inkMkLst>
            <pc:docMk/>
            <pc:sldMk cId="2740001635" sldId="287"/>
            <ac:inkMk id="7" creationId="{74B1A839-B2DD-395B-4A4D-3BB20C77D3AF}"/>
          </ac:inkMkLst>
        </pc:inkChg>
      </pc:sldChg>
      <pc:sldChg chg="addSp modSp add mod">
        <pc:chgData name="chcjsdud 조해근" userId="1d8bbdc24834f0a2" providerId="LiveId" clId="{10F1D40D-0AEE-410E-B7B3-E0241C8A80EA}" dt="2023-12-11T06:12:45.378" v="5878" actId="20577"/>
        <pc:sldMkLst>
          <pc:docMk/>
          <pc:sldMk cId="3164997497" sldId="288"/>
        </pc:sldMkLst>
        <pc:spChg chg="add mod">
          <ac:chgData name="chcjsdud 조해근" userId="1d8bbdc24834f0a2" providerId="LiveId" clId="{10F1D40D-0AEE-410E-B7B3-E0241C8A80EA}" dt="2023-12-11T06:12:45.378" v="5878" actId="20577"/>
          <ac:spMkLst>
            <pc:docMk/>
            <pc:sldMk cId="3164997497" sldId="288"/>
            <ac:spMk id="4" creationId="{FAA89040-373F-D5FA-0D1F-FFF2103DF72A}"/>
          </ac:spMkLst>
        </pc:spChg>
        <pc:picChg chg="add mod">
          <ac:chgData name="chcjsdud 조해근" userId="1d8bbdc24834f0a2" providerId="LiveId" clId="{10F1D40D-0AEE-410E-B7B3-E0241C8A80EA}" dt="2023-12-11T06:10:43.012" v="5651" actId="1076"/>
          <ac:picMkLst>
            <pc:docMk/>
            <pc:sldMk cId="3164997497" sldId="288"/>
            <ac:picMk id="3" creationId="{6F692F94-22F8-9DCC-FD21-81D7A10BC2D6}"/>
          </ac:picMkLst>
        </pc:picChg>
      </pc:sldChg>
      <pc:sldChg chg="addSp delSp modSp add mod">
        <pc:chgData name="chcjsdud 조해근" userId="1d8bbdc24834f0a2" providerId="LiveId" clId="{10F1D40D-0AEE-410E-B7B3-E0241C8A80EA}" dt="2023-12-11T06:16:47.606" v="6194" actId="21"/>
        <pc:sldMkLst>
          <pc:docMk/>
          <pc:sldMk cId="2273475077" sldId="289"/>
        </pc:sldMkLst>
        <pc:spChg chg="add mod">
          <ac:chgData name="chcjsdud 조해근" userId="1d8bbdc24834f0a2" providerId="LiveId" clId="{10F1D40D-0AEE-410E-B7B3-E0241C8A80EA}" dt="2023-12-11T06:16:46.559" v="6192" actId="20577"/>
          <ac:spMkLst>
            <pc:docMk/>
            <pc:sldMk cId="2273475077" sldId="289"/>
            <ac:spMk id="4" creationId="{8BDAB8FE-DE53-46B6-A772-0101141B02BF}"/>
          </ac:spMkLst>
        </pc:spChg>
        <pc:picChg chg="add mod">
          <ac:chgData name="chcjsdud 조해근" userId="1d8bbdc24834f0a2" providerId="LiveId" clId="{10F1D40D-0AEE-410E-B7B3-E0241C8A80EA}" dt="2023-12-11T06:15:37.279" v="5880" actId="1076"/>
          <ac:picMkLst>
            <pc:docMk/>
            <pc:sldMk cId="2273475077" sldId="289"/>
            <ac:picMk id="3" creationId="{4C3FFC6B-24FA-00F5-3E7D-AF6E7A88DA5D}"/>
          </ac:picMkLst>
        </pc:picChg>
        <pc:picChg chg="add del mod">
          <ac:chgData name="chcjsdud 조해근" userId="1d8bbdc24834f0a2" providerId="LiveId" clId="{10F1D40D-0AEE-410E-B7B3-E0241C8A80EA}" dt="2023-12-11T06:16:47.606" v="6194" actId="21"/>
          <ac:picMkLst>
            <pc:docMk/>
            <pc:sldMk cId="2273475077" sldId="289"/>
            <ac:picMk id="6" creationId="{26D6C33E-4500-970C-E810-E2AFCE22C7A2}"/>
          </ac:picMkLst>
        </pc:picChg>
      </pc:sldChg>
      <pc:sldChg chg="addSp modSp add mod">
        <pc:chgData name="chcjsdud 조해근" userId="1d8bbdc24834f0a2" providerId="LiveId" clId="{10F1D40D-0AEE-410E-B7B3-E0241C8A80EA}" dt="2023-12-11T06:17:14.768" v="6275" actId="20577"/>
        <pc:sldMkLst>
          <pc:docMk/>
          <pc:sldMk cId="1957412497" sldId="290"/>
        </pc:sldMkLst>
        <pc:spChg chg="add mod">
          <ac:chgData name="chcjsdud 조해근" userId="1d8bbdc24834f0a2" providerId="LiveId" clId="{10F1D40D-0AEE-410E-B7B3-E0241C8A80EA}" dt="2023-12-11T06:17:14.768" v="6275" actId="20577"/>
          <ac:spMkLst>
            <pc:docMk/>
            <pc:sldMk cId="1957412497" sldId="290"/>
            <ac:spMk id="3" creationId="{C1D81179-7314-CCB6-6374-0CD3F3F703D6}"/>
          </ac:spMkLst>
        </pc:spChg>
        <pc:picChg chg="add mod">
          <ac:chgData name="chcjsdud 조해근" userId="1d8bbdc24834f0a2" providerId="LiveId" clId="{10F1D40D-0AEE-410E-B7B3-E0241C8A80EA}" dt="2023-12-11T06:17:04.329" v="6200" actId="1076"/>
          <ac:picMkLst>
            <pc:docMk/>
            <pc:sldMk cId="1957412497" sldId="290"/>
            <ac:picMk id="2" creationId="{8F669A8A-8DD1-8190-AF59-3DADDCFD4984}"/>
          </ac:picMkLst>
        </pc:picChg>
        <pc:picChg chg="add mod">
          <ac:chgData name="chcjsdud 조해근" userId="1d8bbdc24834f0a2" providerId="LiveId" clId="{10F1D40D-0AEE-410E-B7B3-E0241C8A80EA}" dt="2023-12-11T06:17:05.141" v="6201" actId="1076"/>
          <ac:picMkLst>
            <pc:docMk/>
            <pc:sldMk cId="1957412497" sldId="290"/>
            <ac:picMk id="5" creationId="{D1623DE1-77AF-1C9D-6B94-EB8FC766A4F0}"/>
          </ac:picMkLst>
        </pc:picChg>
      </pc:sldChg>
      <pc:sldChg chg="addSp modSp add mod">
        <pc:chgData name="chcjsdud 조해근" userId="1d8bbdc24834f0a2" providerId="LiveId" clId="{10F1D40D-0AEE-410E-B7B3-E0241C8A80EA}" dt="2023-12-11T06:18:16.240" v="6347" actId="1076"/>
        <pc:sldMkLst>
          <pc:docMk/>
          <pc:sldMk cId="1797306524" sldId="291"/>
        </pc:sldMkLst>
        <pc:spChg chg="add mod">
          <ac:chgData name="chcjsdud 조해근" userId="1d8bbdc24834f0a2" providerId="LiveId" clId="{10F1D40D-0AEE-410E-B7B3-E0241C8A80EA}" dt="2023-12-11T06:18:02.829" v="6346" actId="20577"/>
          <ac:spMkLst>
            <pc:docMk/>
            <pc:sldMk cId="1797306524" sldId="291"/>
            <ac:spMk id="4" creationId="{CEBD9288-4BF0-B034-C306-8269008262DE}"/>
          </ac:spMkLst>
        </pc:spChg>
        <pc:picChg chg="add mod">
          <ac:chgData name="chcjsdud 조해근" userId="1d8bbdc24834f0a2" providerId="LiveId" clId="{10F1D40D-0AEE-410E-B7B3-E0241C8A80EA}" dt="2023-12-11T06:18:16.240" v="6347" actId="1076"/>
          <ac:picMkLst>
            <pc:docMk/>
            <pc:sldMk cId="1797306524" sldId="291"/>
            <ac:picMk id="3" creationId="{66541CC6-E854-5EC2-E652-0465624972E8}"/>
          </ac:picMkLst>
        </pc:picChg>
      </pc:sldChg>
      <pc:sldChg chg="addSp modSp add mod">
        <pc:chgData name="chcjsdud 조해근" userId="1d8bbdc24834f0a2" providerId="LiveId" clId="{10F1D40D-0AEE-410E-B7B3-E0241C8A80EA}" dt="2023-12-11T06:18:25.722" v="6352"/>
        <pc:sldMkLst>
          <pc:docMk/>
          <pc:sldMk cId="1947583392" sldId="292"/>
        </pc:sldMkLst>
        <pc:grpChg chg="mod">
          <ac:chgData name="chcjsdud 조해근" userId="1d8bbdc24834f0a2" providerId="LiveId" clId="{10F1D40D-0AEE-410E-B7B3-E0241C8A80EA}" dt="2023-12-11T06:18:25.722" v="6352"/>
          <ac:grpSpMkLst>
            <pc:docMk/>
            <pc:sldMk cId="1947583392" sldId="292"/>
            <ac:grpSpMk id="6" creationId="{DF55D163-F263-CC74-F324-131190B36ECD}"/>
          </ac:grpSpMkLst>
        </pc:grpChg>
        <pc:picChg chg="add mod">
          <ac:chgData name="chcjsdud 조해근" userId="1d8bbdc24834f0a2" providerId="LiveId" clId="{10F1D40D-0AEE-410E-B7B3-E0241C8A80EA}" dt="2023-12-11T06:18:18.726" v="6349" actId="1076"/>
          <ac:picMkLst>
            <pc:docMk/>
            <pc:sldMk cId="1947583392" sldId="292"/>
            <ac:picMk id="3" creationId="{EB27FDFB-3BB4-A0CB-9288-BF821DC82D1B}"/>
          </ac:picMkLst>
        </pc:pic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4" creationId="{DA72F2CA-017E-F242-C3FE-570AB9D6E42D}"/>
          </ac:inkMkLst>
        </pc:inkChg>
        <pc:inkChg chg="add mod">
          <ac:chgData name="chcjsdud 조해근" userId="1d8bbdc24834f0a2" providerId="LiveId" clId="{10F1D40D-0AEE-410E-B7B3-E0241C8A80EA}" dt="2023-12-11T06:18:25.722" v="6352"/>
          <ac:inkMkLst>
            <pc:docMk/>
            <pc:sldMk cId="1947583392" sldId="292"/>
            <ac:inkMk id="5" creationId="{36F2EA1B-6472-73F8-6771-9B321153FCC5}"/>
          </ac:inkMkLst>
        </pc:inkChg>
      </pc:sldChg>
      <pc:sldChg chg="addSp modSp add mod">
        <pc:chgData name="chcjsdud 조해근" userId="1d8bbdc24834f0a2" providerId="LiveId" clId="{10F1D40D-0AEE-410E-B7B3-E0241C8A80EA}" dt="2023-12-11T06:19:40.044" v="6532" actId="20577"/>
        <pc:sldMkLst>
          <pc:docMk/>
          <pc:sldMk cId="2922828517" sldId="293"/>
        </pc:sldMkLst>
        <pc:spChg chg="add mod">
          <ac:chgData name="chcjsdud 조해근" userId="1d8bbdc24834f0a2" providerId="LiveId" clId="{10F1D40D-0AEE-410E-B7B3-E0241C8A80EA}" dt="2023-12-11T06:19:40.044" v="6532" actId="20577"/>
          <ac:spMkLst>
            <pc:docMk/>
            <pc:sldMk cId="2922828517" sldId="293"/>
            <ac:spMk id="4" creationId="{FC9D38CD-0565-D7D4-9C30-B5991E5EBAD6}"/>
          </ac:spMkLst>
        </pc:spChg>
        <pc:picChg chg="add">
          <ac:chgData name="chcjsdud 조해근" userId="1d8bbdc24834f0a2" providerId="LiveId" clId="{10F1D40D-0AEE-410E-B7B3-E0241C8A80EA}" dt="2023-12-11T06:19:01.160" v="6353" actId="22"/>
          <ac:picMkLst>
            <pc:docMk/>
            <pc:sldMk cId="2922828517" sldId="293"/>
            <ac:picMk id="3" creationId="{A405AD9D-7264-82A2-2957-39230A783706}"/>
          </ac:picMkLst>
        </pc:picChg>
      </pc:sldChg>
      <pc:sldChg chg="add del">
        <pc:chgData name="chcjsdud 조해근" userId="1d8bbdc24834f0a2" providerId="LiveId" clId="{10F1D40D-0AEE-410E-B7B3-E0241C8A80EA}" dt="2023-12-11T06:21:43.548" v="6533" actId="47"/>
        <pc:sldMkLst>
          <pc:docMk/>
          <pc:sldMk cId="1692199588" sldId="294"/>
        </pc:sldMkLst>
      </pc:sldChg>
    </pc:docChg>
  </pc:docChgLst>
  <pc:docChgLst>
    <pc:chgData name="chcjsdud 조해근" userId="1d8bbdc24834f0a2" providerId="LiveId" clId="{6F525C21-7525-463D-B80F-A507C9C4D0BF}"/>
    <pc:docChg chg="undo custSel addSld delSld modSld">
      <pc:chgData name="chcjsdud 조해근" userId="1d8bbdc24834f0a2" providerId="LiveId" clId="{6F525C21-7525-463D-B80F-A507C9C4D0BF}" dt="2023-12-11T06:41:28.433" v="1409" actId="1076"/>
      <pc:docMkLst>
        <pc:docMk/>
      </pc:docMkLst>
      <pc:sldChg chg="modSp mod">
        <pc:chgData name="chcjsdud 조해근" userId="1d8bbdc24834f0a2" providerId="LiveId" clId="{6F525C21-7525-463D-B80F-A507C9C4D0BF}" dt="2023-12-11T06:27:39.669" v="799" actId="20577"/>
        <pc:sldMkLst>
          <pc:docMk/>
          <pc:sldMk cId="2202722124" sldId="261"/>
        </pc:sldMkLst>
        <pc:spChg chg="mod">
          <ac:chgData name="chcjsdud 조해근" userId="1d8bbdc24834f0a2" providerId="LiveId" clId="{6F525C21-7525-463D-B80F-A507C9C4D0BF}" dt="2023-12-11T06:27:39.669" v="799" actId="20577"/>
          <ac:spMkLst>
            <pc:docMk/>
            <pc:sldMk cId="2202722124" sldId="261"/>
            <ac:spMk id="4" creationId="{D2499D26-7E3C-A03A-44C7-B77528790232}"/>
          </ac:spMkLst>
        </pc:spChg>
      </pc:sldChg>
      <pc:sldChg chg="addSp delSp modSp add mod">
        <pc:chgData name="chcjsdud 조해근" userId="1d8bbdc24834f0a2" providerId="LiveId" clId="{6F525C21-7525-463D-B80F-A507C9C4D0BF}" dt="2023-12-11T06:28:22.550" v="818" actId="20577"/>
        <pc:sldMkLst>
          <pc:docMk/>
          <pc:sldMk cId="608351090" sldId="262"/>
        </pc:sldMkLst>
        <pc:spChg chg="del">
          <ac:chgData name="chcjsdud 조해근" userId="1d8bbdc24834f0a2" providerId="LiveId" clId="{6F525C21-7525-463D-B80F-A507C9C4D0BF}" dt="2023-12-11T06:22:50.680" v="9" actId="478"/>
          <ac:spMkLst>
            <pc:docMk/>
            <pc:sldMk cId="608351090" sldId="262"/>
            <ac:spMk id="4" creationId="{D2499D26-7E3C-A03A-44C7-B77528790232}"/>
          </ac:spMkLst>
        </pc:spChg>
        <pc:spChg chg="add mod">
          <ac:chgData name="chcjsdud 조해근" userId="1d8bbdc24834f0a2" providerId="LiveId" clId="{6F525C21-7525-463D-B80F-A507C9C4D0BF}" dt="2023-12-11T06:28:22.550" v="818" actId="20577"/>
          <ac:spMkLst>
            <pc:docMk/>
            <pc:sldMk cId="608351090" sldId="262"/>
            <ac:spMk id="9" creationId="{EEDD3888-29EA-01D1-01F0-16469B657339}"/>
          </ac:spMkLst>
        </pc:spChg>
        <pc:grpChg chg="mod">
          <ac:chgData name="chcjsdud 조해근" userId="1d8bbdc24834f0a2" providerId="LiveId" clId="{6F525C21-7525-463D-B80F-A507C9C4D0BF}" dt="2023-12-11T06:28:01.467" v="807"/>
          <ac:grpSpMkLst>
            <pc:docMk/>
            <pc:sldMk cId="608351090" sldId="262"/>
            <ac:grpSpMk id="8" creationId="{BFE4F606-1866-17A3-37F2-501A413235B8}"/>
          </ac:grpSpMkLst>
        </pc:grpChg>
        <pc:picChg chg="add mod">
          <ac:chgData name="chcjsdud 조해근" userId="1d8bbdc24834f0a2" providerId="LiveId" clId="{6F525C21-7525-463D-B80F-A507C9C4D0BF}" dt="2023-12-11T06:27:53.446" v="803" actId="1076"/>
          <ac:picMkLst>
            <pc:docMk/>
            <pc:sldMk cId="608351090" sldId="262"/>
            <ac:picMk id="3" creationId="{524C8A7A-0C33-80F9-1E80-E84542EF3986}"/>
          </ac:picMkLst>
        </pc:pic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5" creationId="{1D3F67EC-EDC7-9967-CF74-FCD8E7E870BA}"/>
          </ac:inkMkLst>
        </pc:ink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6" creationId="{70279060-F155-FA8C-467D-5D4F837AF496}"/>
          </ac:inkMkLst>
        </pc:inkChg>
        <pc:inkChg chg="add mod">
          <ac:chgData name="chcjsdud 조해근" userId="1d8bbdc24834f0a2" providerId="LiveId" clId="{6F525C21-7525-463D-B80F-A507C9C4D0BF}" dt="2023-12-11T06:28:01.467" v="807"/>
          <ac:inkMkLst>
            <pc:docMk/>
            <pc:sldMk cId="608351090" sldId="262"/>
            <ac:inkMk id="7" creationId="{46B5E086-C24B-CCEA-1B8E-DB98DAD2B33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445107751" sldId="262"/>
        </pc:sldMkLst>
      </pc:sldChg>
      <pc:sldChg chg="addSp delSp modSp add mod">
        <pc:chgData name="chcjsdud 조해근" userId="1d8bbdc24834f0a2" providerId="LiveId" clId="{6F525C21-7525-463D-B80F-A507C9C4D0BF}" dt="2023-12-11T06:29:41.418" v="916" actId="1076"/>
        <pc:sldMkLst>
          <pc:docMk/>
          <pc:sldMk cId="2199530188" sldId="263"/>
        </pc:sldMkLst>
        <pc:spChg chg="add mod">
          <ac:chgData name="chcjsdud 조해근" userId="1d8bbdc24834f0a2" providerId="LiveId" clId="{6F525C21-7525-463D-B80F-A507C9C4D0BF}" dt="2023-12-11T06:29:03.348" v="841" actId="1076"/>
          <ac:spMkLst>
            <pc:docMk/>
            <pc:sldMk cId="2199530188" sldId="263"/>
            <ac:spMk id="6" creationId="{6ED5649A-7F69-502D-9162-CFD36114800A}"/>
          </ac:spMkLst>
        </pc:spChg>
        <pc:spChg chg="add mod">
          <ac:chgData name="chcjsdud 조해근" userId="1d8bbdc24834f0a2" providerId="LiveId" clId="{6F525C21-7525-463D-B80F-A507C9C4D0BF}" dt="2023-12-11T06:29:41.418" v="916" actId="1076"/>
          <ac:spMkLst>
            <pc:docMk/>
            <pc:sldMk cId="2199530188" sldId="263"/>
            <ac:spMk id="11" creationId="{11F01515-4AC0-116E-527E-8FE4FD490803}"/>
          </ac:spMkLst>
        </pc:spChg>
        <pc:grpChg chg="mod">
          <ac:chgData name="chcjsdud 조해근" userId="1d8bbdc24834f0a2" providerId="LiveId" clId="{6F525C21-7525-463D-B80F-A507C9C4D0BF}" dt="2023-12-11T06:29:20.930" v="845"/>
          <ac:grpSpMkLst>
            <pc:docMk/>
            <pc:sldMk cId="2199530188" sldId="263"/>
            <ac:grpSpMk id="10" creationId="{5C48FF60-7CAD-F96C-6ABB-E54237DB0790}"/>
          </ac:grpSpMkLst>
        </pc:grpChg>
        <pc:picChg chg="add mod">
          <ac:chgData name="chcjsdud 조해근" userId="1d8bbdc24834f0a2" providerId="LiveId" clId="{6F525C21-7525-463D-B80F-A507C9C4D0BF}" dt="2023-12-11T06:28:36.403" v="820" actId="1076"/>
          <ac:picMkLst>
            <pc:docMk/>
            <pc:sldMk cId="2199530188" sldId="263"/>
            <ac:picMk id="3" creationId="{F6FCFF55-4FBB-D793-2A15-D6ECF67EBBBA}"/>
          </ac:picMkLst>
        </pc:picChg>
        <pc:inkChg chg="add del">
          <ac:chgData name="chcjsdud 조해근" userId="1d8bbdc24834f0a2" providerId="LiveId" clId="{6F525C21-7525-463D-B80F-A507C9C4D0BF}" dt="2023-12-11T06:28:42.639" v="822" actId="9405"/>
          <ac:inkMkLst>
            <pc:docMk/>
            <pc:sldMk cId="2199530188" sldId="263"/>
            <ac:inkMk id="4" creationId="{A86FD5C4-7EF4-1CEC-F46C-27001CF04507}"/>
          </ac:inkMkLst>
        </pc:inkChg>
        <pc:inkChg chg="add">
          <ac:chgData name="chcjsdud 조해근" userId="1d8bbdc24834f0a2" providerId="LiveId" clId="{6F525C21-7525-463D-B80F-A507C9C4D0BF}" dt="2023-12-11T06:28:45.139" v="823" actId="9405"/>
          <ac:inkMkLst>
            <pc:docMk/>
            <pc:sldMk cId="2199530188" sldId="263"/>
            <ac:inkMk id="5" creationId="{33F98E3C-192D-718E-B903-F4A44C65D1AA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7" creationId="{0FBF9D14-9381-5FE3-CED7-A76B9B99C500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8" creationId="{10C87F87-11BD-004D-D722-117991557F73}"/>
          </ac:inkMkLst>
        </pc:inkChg>
        <pc:inkChg chg="add mod">
          <ac:chgData name="chcjsdud 조해근" userId="1d8bbdc24834f0a2" providerId="LiveId" clId="{6F525C21-7525-463D-B80F-A507C9C4D0BF}" dt="2023-12-11T06:29:20.930" v="845"/>
          <ac:inkMkLst>
            <pc:docMk/>
            <pc:sldMk cId="2199530188" sldId="263"/>
            <ac:inkMk id="9" creationId="{9C7FA0CD-E85D-EBAF-F7A9-485826261FC4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865136652" sldId="263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886258071" sldId="264"/>
        </pc:sldMkLst>
      </pc:sldChg>
      <pc:sldChg chg="addSp modSp add mod">
        <pc:chgData name="chcjsdud 조해근" userId="1d8bbdc24834f0a2" providerId="LiveId" clId="{6F525C21-7525-463D-B80F-A507C9C4D0BF}" dt="2023-12-11T06:30:23.333" v="920" actId="1076"/>
        <pc:sldMkLst>
          <pc:docMk/>
          <pc:sldMk cId="3438076604" sldId="264"/>
        </pc:sldMkLst>
        <pc:picChg chg="add mod">
          <ac:chgData name="chcjsdud 조해근" userId="1d8bbdc24834f0a2" providerId="LiveId" clId="{6F525C21-7525-463D-B80F-A507C9C4D0BF}" dt="2023-12-11T06:30:23.333" v="920" actId="1076"/>
          <ac:picMkLst>
            <pc:docMk/>
            <pc:sldMk cId="3438076604" sldId="264"/>
            <ac:picMk id="3" creationId="{6AA98685-3661-B9CA-4D70-0A276BB903D8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1799544" sldId="265"/>
        </pc:sldMkLst>
      </pc:sldChg>
      <pc:sldChg chg="addSp add mod">
        <pc:chgData name="chcjsdud 조해근" userId="1d8bbdc24834f0a2" providerId="LiveId" clId="{6F525C21-7525-463D-B80F-A507C9C4D0BF}" dt="2023-12-11T06:30:38.633" v="921" actId="22"/>
        <pc:sldMkLst>
          <pc:docMk/>
          <pc:sldMk cId="3815658983" sldId="265"/>
        </pc:sldMkLst>
        <pc:picChg chg="add">
          <ac:chgData name="chcjsdud 조해근" userId="1d8bbdc24834f0a2" providerId="LiveId" clId="{6F525C21-7525-463D-B80F-A507C9C4D0BF}" dt="2023-12-11T06:30:38.633" v="921" actId="22"/>
          <ac:picMkLst>
            <pc:docMk/>
            <pc:sldMk cId="3815658983" sldId="265"/>
            <ac:picMk id="3" creationId="{F9A5DF4C-A478-EE52-73C5-F46847D87024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343954842" sldId="266"/>
        </pc:sldMkLst>
      </pc:sldChg>
      <pc:sldChg chg="addSp modSp add mod">
        <pc:chgData name="chcjsdud 조해근" userId="1d8bbdc24834f0a2" providerId="LiveId" clId="{6F525C21-7525-463D-B80F-A507C9C4D0BF}" dt="2023-12-11T06:31:02.688" v="923" actId="1076"/>
        <pc:sldMkLst>
          <pc:docMk/>
          <pc:sldMk cId="3130268936" sldId="266"/>
        </pc:sldMkLst>
        <pc:picChg chg="add mod">
          <ac:chgData name="chcjsdud 조해근" userId="1d8bbdc24834f0a2" providerId="LiveId" clId="{6F525C21-7525-463D-B80F-A507C9C4D0BF}" dt="2023-12-11T06:31:02.688" v="923" actId="1076"/>
          <ac:picMkLst>
            <pc:docMk/>
            <pc:sldMk cId="3130268936" sldId="266"/>
            <ac:picMk id="3" creationId="{2B7258EA-35A7-0F31-F72C-D4AA7DB10705}"/>
          </ac:picMkLst>
        </pc:picChg>
      </pc:sldChg>
      <pc:sldChg chg="addSp modSp add mod">
        <pc:chgData name="chcjsdud 조해근" userId="1d8bbdc24834f0a2" providerId="LiveId" clId="{6F525C21-7525-463D-B80F-A507C9C4D0BF}" dt="2023-12-11T06:32:13.845" v="996" actId="20577"/>
        <pc:sldMkLst>
          <pc:docMk/>
          <pc:sldMk cId="1412480994" sldId="267"/>
        </pc:sldMkLst>
        <pc:spChg chg="add mod">
          <ac:chgData name="chcjsdud 조해근" userId="1d8bbdc24834f0a2" providerId="LiveId" clId="{6F525C21-7525-463D-B80F-A507C9C4D0BF}" dt="2023-12-11T06:32:13.845" v="996" actId="20577"/>
          <ac:spMkLst>
            <pc:docMk/>
            <pc:sldMk cId="1412480994" sldId="267"/>
            <ac:spMk id="4" creationId="{36A23F26-98A7-CD47-1768-B4F751726D23}"/>
          </ac:spMkLst>
        </pc:spChg>
        <pc:picChg chg="add mod">
          <ac:chgData name="chcjsdud 조해근" userId="1d8bbdc24834f0a2" providerId="LiveId" clId="{6F525C21-7525-463D-B80F-A507C9C4D0BF}" dt="2023-12-11T06:31:58.262" v="925" actId="1076"/>
          <ac:picMkLst>
            <pc:docMk/>
            <pc:sldMk cId="1412480994" sldId="267"/>
            <ac:picMk id="3" creationId="{7C3D251A-6522-97C7-D342-DACA34D1DD0E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973514869" sldId="267"/>
        </pc:sldMkLst>
      </pc:sldChg>
      <pc:sldChg chg="addSp delSp modSp add mod">
        <pc:chgData name="chcjsdud 조해근" userId="1d8bbdc24834f0a2" providerId="LiveId" clId="{6F525C21-7525-463D-B80F-A507C9C4D0BF}" dt="2023-12-11T06:36:24.909" v="1129" actId="9405"/>
        <pc:sldMkLst>
          <pc:docMk/>
          <pc:sldMk cId="1061941148" sldId="268"/>
        </pc:sldMkLst>
        <pc:spChg chg="add mod">
          <ac:chgData name="chcjsdud 조해근" userId="1d8bbdc24834f0a2" providerId="LiveId" clId="{6F525C21-7525-463D-B80F-A507C9C4D0BF}" dt="2023-12-11T06:33:27.672" v="1113" actId="20577"/>
          <ac:spMkLst>
            <pc:docMk/>
            <pc:sldMk cId="1061941148" sldId="268"/>
            <ac:spMk id="6" creationId="{21AEEF46-99BE-EEDA-C478-2A286DB2CCC4}"/>
          </ac:spMkLst>
        </pc:spChg>
        <pc:picChg chg="add mod">
          <ac:chgData name="chcjsdud 조해근" userId="1d8bbdc24834f0a2" providerId="LiveId" clId="{6F525C21-7525-463D-B80F-A507C9C4D0BF}" dt="2023-12-11T06:32:54.759" v="1004" actId="1076"/>
          <ac:picMkLst>
            <pc:docMk/>
            <pc:sldMk cId="1061941148" sldId="268"/>
            <ac:picMk id="3" creationId="{F2DF2741-102B-510F-A329-2C37180279A7}"/>
          </ac:picMkLst>
        </pc:picChg>
        <pc:picChg chg="add mod">
          <ac:chgData name="chcjsdud 조해근" userId="1d8bbdc24834f0a2" providerId="LiveId" clId="{6F525C21-7525-463D-B80F-A507C9C4D0BF}" dt="2023-12-11T06:33:08.981" v="1046" actId="1076"/>
          <ac:picMkLst>
            <pc:docMk/>
            <pc:sldMk cId="1061941148" sldId="268"/>
            <ac:picMk id="8" creationId="{07DE66AA-8D1C-C56C-4378-79820D63AA16}"/>
          </ac:picMkLst>
        </pc:picChg>
        <pc:inkChg chg="add del">
          <ac:chgData name="chcjsdud 조해근" userId="1d8bbdc24834f0a2" providerId="LiveId" clId="{6F525C21-7525-463D-B80F-A507C9C4D0BF}" dt="2023-12-11T06:32:44.333" v="1000" actId="9405"/>
          <ac:inkMkLst>
            <pc:docMk/>
            <pc:sldMk cId="1061941148" sldId="268"/>
            <ac:inkMk id="4" creationId="{15F7FA27-0F9B-228F-FBC9-E4C973AA126F}"/>
          </ac:inkMkLst>
        </pc:inkChg>
        <pc:inkChg chg="add mod">
          <ac:chgData name="chcjsdud 조해근" userId="1d8bbdc24834f0a2" providerId="LiveId" clId="{6F525C21-7525-463D-B80F-A507C9C4D0BF}" dt="2023-12-11T06:32:54.759" v="1004" actId="1076"/>
          <ac:inkMkLst>
            <pc:docMk/>
            <pc:sldMk cId="1061941148" sldId="268"/>
            <ac:inkMk id="5" creationId="{516CA509-4C31-AF07-CC7D-A11E0E419EC1}"/>
          </ac:inkMkLst>
        </pc:inkChg>
        <pc:inkChg chg="add">
          <ac:chgData name="chcjsdud 조해근" userId="1d8bbdc24834f0a2" providerId="LiveId" clId="{6F525C21-7525-463D-B80F-A507C9C4D0BF}" dt="2023-12-11T06:33:13.717" v="1047" actId="9405"/>
          <ac:inkMkLst>
            <pc:docMk/>
            <pc:sldMk cId="1061941148" sldId="268"/>
            <ac:inkMk id="9" creationId="{575CAFC2-52BD-6572-325E-7D60129A155E}"/>
          </ac:inkMkLst>
        </pc:inkChg>
        <pc:inkChg chg="add del">
          <ac:chgData name="chcjsdud 조해근" userId="1d8bbdc24834f0a2" providerId="LiveId" clId="{6F525C21-7525-463D-B80F-A507C9C4D0BF}" dt="2023-12-11T06:36:24.909" v="1129" actId="9405"/>
          <ac:inkMkLst>
            <pc:docMk/>
            <pc:sldMk cId="1061941148" sldId="268"/>
            <ac:inkMk id="10" creationId="{51106A3A-0B4D-7519-FB1C-53A2D7C7EEA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195887827" sldId="268"/>
        </pc:sldMkLst>
      </pc:sldChg>
      <pc:sldChg chg="addSp modSp add mod">
        <pc:chgData name="chcjsdud 조해근" userId="1d8bbdc24834f0a2" providerId="LiveId" clId="{6F525C21-7525-463D-B80F-A507C9C4D0BF}" dt="2023-12-11T06:35:19.819" v="1116" actId="9405"/>
        <pc:sldMkLst>
          <pc:docMk/>
          <pc:sldMk cId="945851386" sldId="269"/>
        </pc:sldMkLst>
        <pc:picChg chg="add mod">
          <ac:chgData name="chcjsdud 조해근" userId="1d8bbdc24834f0a2" providerId="LiveId" clId="{6F525C21-7525-463D-B80F-A507C9C4D0BF}" dt="2023-12-11T06:35:13.692" v="1115" actId="1076"/>
          <ac:picMkLst>
            <pc:docMk/>
            <pc:sldMk cId="945851386" sldId="269"/>
            <ac:picMk id="3" creationId="{018D2865-6CA9-F3A7-C34B-A063FBC199B9}"/>
          </ac:picMkLst>
        </pc:picChg>
        <pc:inkChg chg="add">
          <ac:chgData name="chcjsdud 조해근" userId="1d8bbdc24834f0a2" providerId="LiveId" clId="{6F525C21-7525-463D-B80F-A507C9C4D0BF}" dt="2023-12-11T06:35:19.819" v="1116" actId="9405"/>
          <ac:inkMkLst>
            <pc:docMk/>
            <pc:sldMk cId="945851386" sldId="269"/>
            <ac:inkMk id="4" creationId="{D155F296-CC62-55C7-DCA2-1DA50F48228F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02218237" sldId="26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319581064" sldId="270"/>
        </pc:sldMkLst>
      </pc:sldChg>
      <pc:sldChg chg="addSp delSp modSp add mod">
        <pc:chgData name="chcjsdud 조해근" userId="1d8bbdc24834f0a2" providerId="LiveId" clId="{6F525C21-7525-463D-B80F-A507C9C4D0BF}" dt="2023-12-11T06:35:40.668" v="1120" actId="1076"/>
        <pc:sldMkLst>
          <pc:docMk/>
          <pc:sldMk cId="3920028132" sldId="270"/>
        </pc:sldMkLst>
        <pc:picChg chg="add mod">
          <ac:chgData name="chcjsdud 조해근" userId="1d8bbdc24834f0a2" providerId="LiveId" clId="{6F525C21-7525-463D-B80F-A507C9C4D0BF}" dt="2023-12-11T06:35:40.668" v="1120" actId="1076"/>
          <ac:picMkLst>
            <pc:docMk/>
            <pc:sldMk cId="3920028132" sldId="270"/>
            <ac:picMk id="3" creationId="{0F8EDF3E-71F0-FED5-173A-1384C65D4B2C}"/>
          </ac:picMkLst>
        </pc:picChg>
        <pc:inkChg chg="add del">
          <ac:chgData name="chcjsdud 조해근" userId="1d8bbdc24834f0a2" providerId="LiveId" clId="{6F525C21-7525-463D-B80F-A507C9C4D0BF}" dt="2023-12-11T06:35:35.789" v="1119" actId="9405"/>
          <ac:inkMkLst>
            <pc:docMk/>
            <pc:sldMk cId="3920028132" sldId="270"/>
            <ac:inkMk id="4" creationId="{782CE97C-37B9-68FE-910A-F8C916AB58AD}"/>
          </ac:inkMkLst>
        </pc:inkChg>
      </pc:sldChg>
      <pc:sldChg chg="addSp delSp modSp add mod">
        <pc:chgData name="chcjsdud 조해근" userId="1d8bbdc24834f0a2" providerId="LiveId" clId="{6F525C21-7525-463D-B80F-A507C9C4D0BF}" dt="2023-12-11T06:36:39.615" v="1225" actId="20577"/>
        <pc:sldMkLst>
          <pc:docMk/>
          <pc:sldMk cId="2357744829" sldId="271"/>
        </pc:sldMkLst>
        <pc:spChg chg="add mod">
          <ac:chgData name="chcjsdud 조해근" userId="1d8bbdc24834f0a2" providerId="LiveId" clId="{6F525C21-7525-463D-B80F-A507C9C4D0BF}" dt="2023-12-11T06:36:39.615" v="1225" actId="20577"/>
          <ac:spMkLst>
            <pc:docMk/>
            <pc:sldMk cId="2357744829" sldId="271"/>
            <ac:spMk id="7" creationId="{7595DB19-654B-BC95-19FF-1F8C2C7415DA}"/>
          </ac:spMkLst>
        </pc:spChg>
        <pc:picChg chg="add mod">
          <ac:chgData name="chcjsdud 조해근" userId="1d8bbdc24834f0a2" providerId="LiveId" clId="{6F525C21-7525-463D-B80F-A507C9C4D0BF}" dt="2023-12-11T06:36:00.353" v="1122" actId="1076"/>
          <ac:picMkLst>
            <pc:docMk/>
            <pc:sldMk cId="2357744829" sldId="271"/>
            <ac:picMk id="3" creationId="{24D708B6-AFEB-6B2D-8E0C-747C27E0B944}"/>
          </ac:picMkLst>
        </pc:picChg>
        <pc:inkChg chg="add del">
          <ac:chgData name="chcjsdud 조해근" userId="1d8bbdc24834f0a2" providerId="LiveId" clId="{6F525C21-7525-463D-B80F-A507C9C4D0BF}" dt="2023-12-11T06:36:14.264" v="1124" actId="9405"/>
          <ac:inkMkLst>
            <pc:docMk/>
            <pc:sldMk cId="2357744829" sldId="271"/>
            <ac:inkMk id="4" creationId="{10E93017-F2B2-A2F1-27ED-203A6A66B986}"/>
          </ac:inkMkLst>
        </pc:inkChg>
        <pc:inkChg chg="add del">
          <ac:chgData name="chcjsdud 조해근" userId="1d8bbdc24834f0a2" providerId="LiveId" clId="{6F525C21-7525-463D-B80F-A507C9C4D0BF}" dt="2023-12-11T06:36:16.969" v="1126" actId="9405"/>
          <ac:inkMkLst>
            <pc:docMk/>
            <pc:sldMk cId="2357744829" sldId="271"/>
            <ac:inkMk id="5" creationId="{B4B04718-F6B2-32C8-64EB-2B1F1EDB8D41}"/>
          </ac:inkMkLst>
        </pc:inkChg>
        <pc:inkChg chg="add">
          <ac:chgData name="chcjsdud 조해근" userId="1d8bbdc24834f0a2" providerId="LiveId" clId="{6F525C21-7525-463D-B80F-A507C9C4D0BF}" dt="2023-12-11T06:36:18.532" v="1127" actId="9405"/>
          <ac:inkMkLst>
            <pc:docMk/>
            <pc:sldMk cId="2357744829" sldId="271"/>
            <ac:inkMk id="6" creationId="{FB630CE0-E051-7B40-6453-B9805E56A8F3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725597788" sldId="271"/>
        </pc:sldMkLst>
      </pc:sldChg>
      <pc:sldChg chg="addSp delSp modSp add mod">
        <pc:chgData name="chcjsdud 조해근" userId="1d8bbdc24834f0a2" providerId="LiveId" clId="{6F525C21-7525-463D-B80F-A507C9C4D0BF}" dt="2023-12-11T06:39:03.724" v="1348" actId="9405"/>
        <pc:sldMkLst>
          <pc:docMk/>
          <pc:sldMk cId="19332698" sldId="272"/>
        </pc:sldMkLst>
        <pc:spChg chg="add mod">
          <ac:chgData name="chcjsdud 조해근" userId="1d8bbdc24834f0a2" providerId="LiveId" clId="{6F525C21-7525-463D-B80F-A507C9C4D0BF}" dt="2023-12-11T06:38:56.480" v="1343" actId="20577"/>
          <ac:spMkLst>
            <pc:docMk/>
            <pc:sldMk cId="19332698" sldId="272"/>
            <ac:spMk id="4" creationId="{54871792-2667-C880-6F20-16D8AF144034}"/>
          </ac:spMkLst>
        </pc:spChg>
        <pc:picChg chg="add mod">
          <ac:chgData name="chcjsdud 조해근" userId="1d8bbdc24834f0a2" providerId="LiveId" clId="{6F525C21-7525-463D-B80F-A507C9C4D0BF}" dt="2023-12-11T06:38:36.884" v="1229" actId="1076"/>
          <ac:picMkLst>
            <pc:docMk/>
            <pc:sldMk cId="19332698" sldId="272"/>
            <ac:picMk id="3" creationId="{3AB6457B-8624-2407-07BD-4B9C71FCAE22}"/>
          </ac:picMkLst>
        </pc:picChg>
        <pc:inkChg chg="add del">
          <ac:chgData name="chcjsdud 조해근" userId="1d8bbdc24834f0a2" providerId="LiveId" clId="{6F525C21-7525-463D-B80F-A507C9C4D0BF}" dt="2023-12-11T06:39:00.949" v="1345" actId="9405"/>
          <ac:inkMkLst>
            <pc:docMk/>
            <pc:sldMk cId="19332698" sldId="272"/>
            <ac:inkMk id="5" creationId="{9A8F2A74-1A30-C662-5285-18551CA7ED47}"/>
          </ac:inkMkLst>
        </pc:inkChg>
        <pc:inkChg chg="add del">
          <ac:chgData name="chcjsdud 조해근" userId="1d8bbdc24834f0a2" providerId="LiveId" clId="{6F525C21-7525-463D-B80F-A507C9C4D0BF}" dt="2023-12-11T06:39:02.228" v="1347" actId="9405"/>
          <ac:inkMkLst>
            <pc:docMk/>
            <pc:sldMk cId="19332698" sldId="272"/>
            <ac:inkMk id="6" creationId="{AD7B5F02-AAB1-9BA2-15B3-618B6756E38B}"/>
          </ac:inkMkLst>
        </pc:inkChg>
        <pc:inkChg chg="add">
          <ac:chgData name="chcjsdud 조해근" userId="1d8bbdc24834f0a2" providerId="LiveId" clId="{6F525C21-7525-463D-B80F-A507C9C4D0BF}" dt="2023-12-11T06:39:03.724" v="1348" actId="9405"/>
          <ac:inkMkLst>
            <pc:docMk/>
            <pc:sldMk cId="19332698" sldId="272"/>
            <ac:inkMk id="7" creationId="{DAB70294-C079-69C4-2828-A016BEB76F42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707694690" sldId="27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680762849" sldId="273"/>
        </pc:sldMkLst>
      </pc:sldChg>
      <pc:sldChg chg="addSp modSp add mod">
        <pc:chgData name="chcjsdud 조해근" userId="1d8bbdc24834f0a2" providerId="LiveId" clId="{6F525C21-7525-463D-B80F-A507C9C4D0BF}" dt="2023-12-11T06:40:13.707" v="1384" actId="20577"/>
        <pc:sldMkLst>
          <pc:docMk/>
          <pc:sldMk cId="4023508765" sldId="273"/>
        </pc:sldMkLst>
        <pc:spChg chg="add mod">
          <ac:chgData name="chcjsdud 조해근" userId="1d8bbdc24834f0a2" providerId="LiveId" clId="{6F525C21-7525-463D-B80F-A507C9C4D0BF}" dt="2023-12-11T06:40:13.707" v="1384" actId="20577"/>
          <ac:spMkLst>
            <pc:docMk/>
            <pc:sldMk cId="4023508765" sldId="273"/>
            <ac:spMk id="5" creationId="{F32A583D-0840-BB27-8A78-C2EFBDCFAFDB}"/>
          </ac:spMkLst>
        </pc:spChg>
        <pc:picChg chg="add">
          <ac:chgData name="chcjsdud 조해근" userId="1d8bbdc24834f0a2" providerId="LiveId" clId="{6F525C21-7525-463D-B80F-A507C9C4D0BF}" dt="2023-12-11T06:40:00.252" v="1349" actId="22"/>
          <ac:picMkLst>
            <pc:docMk/>
            <pc:sldMk cId="4023508765" sldId="273"/>
            <ac:picMk id="3" creationId="{95FF3ED3-B1AD-D87B-2E76-840BF2A74EA5}"/>
          </ac:picMkLst>
        </pc:picChg>
        <pc:inkChg chg="add">
          <ac:chgData name="chcjsdud 조해근" userId="1d8bbdc24834f0a2" providerId="LiveId" clId="{6F525C21-7525-463D-B80F-A507C9C4D0BF}" dt="2023-12-11T06:40:03.596" v="1350" actId="9405"/>
          <ac:inkMkLst>
            <pc:docMk/>
            <pc:sldMk cId="4023508765" sldId="273"/>
            <ac:inkMk id="4" creationId="{3DD7ECE1-DEC3-0F85-0646-042B7A0C437E}"/>
          </ac:inkMkLst>
        </pc:ink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196170953" sldId="274"/>
        </pc:sldMkLst>
      </pc:sldChg>
      <pc:sldChg chg="addSp modSp add mod">
        <pc:chgData name="chcjsdud 조해근" userId="1d8bbdc24834f0a2" providerId="LiveId" clId="{6F525C21-7525-463D-B80F-A507C9C4D0BF}" dt="2023-12-11T06:41:08.354" v="1407" actId="20577"/>
        <pc:sldMkLst>
          <pc:docMk/>
          <pc:sldMk cId="2524638604" sldId="274"/>
        </pc:sldMkLst>
        <pc:spChg chg="add mod">
          <ac:chgData name="chcjsdud 조해근" userId="1d8bbdc24834f0a2" providerId="LiveId" clId="{6F525C21-7525-463D-B80F-A507C9C4D0BF}" dt="2023-12-11T06:41:08.354" v="1407" actId="20577"/>
          <ac:spMkLst>
            <pc:docMk/>
            <pc:sldMk cId="2524638604" sldId="274"/>
            <ac:spMk id="9" creationId="{8FC3E04F-FB61-CAA7-A5F6-A257E06247FB}"/>
          </ac:spMkLst>
        </pc:spChg>
        <pc:grpChg chg="mod">
          <ac:chgData name="chcjsdud 조해근" userId="1d8bbdc24834f0a2" providerId="LiveId" clId="{6F525C21-7525-463D-B80F-A507C9C4D0BF}" dt="2023-12-11T06:40:59.212" v="1391"/>
          <ac:grpSpMkLst>
            <pc:docMk/>
            <pc:sldMk cId="2524638604" sldId="274"/>
            <ac:grpSpMk id="8" creationId="{A492B272-823F-4556-E526-C1A81B4F82F6}"/>
          </ac:grpSpMkLst>
        </pc:grpChg>
        <pc:picChg chg="add mod">
          <ac:chgData name="chcjsdud 조해근" userId="1d8bbdc24834f0a2" providerId="LiveId" clId="{6F525C21-7525-463D-B80F-A507C9C4D0BF}" dt="2023-12-11T06:40:42.003" v="1386" actId="1076"/>
          <ac:picMkLst>
            <pc:docMk/>
            <pc:sldMk cId="2524638604" sldId="274"/>
            <ac:picMk id="3" creationId="{062BFADF-3266-9A97-9438-CDB2F5BCA021}"/>
          </ac:picMkLst>
        </pc:picChg>
        <pc:inkChg chg="add">
          <ac:chgData name="chcjsdud 조해근" userId="1d8bbdc24834f0a2" providerId="LiveId" clId="{6F525C21-7525-463D-B80F-A507C9C4D0BF}" dt="2023-12-11T06:40:48.662" v="1387" actId="9405"/>
          <ac:inkMkLst>
            <pc:docMk/>
            <pc:sldMk cId="2524638604" sldId="274"/>
            <ac:inkMk id="4" creationId="{721DD2B7-CC78-4ED7-57FD-92D55F1B93F2}"/>
          </ac:inkMkLst>
        </pc:inkChg>
        <pc:inkChg chg="add">
          <ac:chgData name="chcjsdud 조해근" userId="1d8bbdc24834f0a2" providerId="LiveId" clId="{6F525C21-7525-463D-B80F-A507C9C4D0BF}" dt="2023-12-11T06:40:51.006" v="1388" actId="9405"/>
          <ac:inkMkLst>
            <pc:docMk/>
            <pc:sldMk cId="2524638604" sldId="274"/>
            <ac:inkMk id="5" creationId="{A6CDC911-82F6-F703-F6F2-60FE16535565}"/>
          </ac:inkMkLst>
        </pc:inkChg>
        <pc:inkChg chg="add mod">
          <ac:chgData name="chcjsdud 조해근" userId="1d8bbdc24834f0a2" providerId="LiveId" clId="{6F525C21-7525-463D-B80F-A507C9C4D0BF}" dt="2023-12-11T06:40:59.212" v="1391"/>
          <ac:inkMkLst>
            <pc:docMk/>
            <pc:sldMk cId="2524638604" sldId="274"/>
            <ac:inkMk id="6" creationId="{F11869D1-3785-6CE2-091E-1752AE849383}"/>
          </ac:inkMkLst>
        </pc:inkChg>
        <pc:inkChg chg="add mod">
          <ac:chgData name="chcjsdud 조해근" userId="1d8bbdc24834f0a2" providerId="LiveId" clId="{6F525C21-7525-463D-B80F-A507C9C4D0BF}" dt="2023-12-11T06:40:59.212" v="1391"/>
          <ac:inkMkLst>
            <pc:docMk/>
            <pc:sldMk cId="2524638604" sldId="274"/>
            <ac:inkMk id="7" creationId="{ECA057B7-6629-1FE1-3825-8B61EFF8BD7E}"/>
          </ac:inkMkLst>
        </pc:inkChg>
      </pc:sldChg>
      <pc:sldChg chg="addSp modSp add mod">
        <pc:chgData name="chcjsdud 조해근" userId="1d8bbdc24834f0a2" providerId="LiveId" clId="{6F525C21-7525-463D-B80F-A507C9C4D0BF}" dt="2023-12-11T06:41:28.433" v="1409" actId="1076"/>
        <pc:sldMkLst>
          <pc:docMk/>
          <pc:sldMk cId="675906153" sldId="275"/>
        </pc:sldMkLst>
        <pc:picChg chg="add mod">
          <ac:chgData name="chcjsdud 조해근" userId="1d8bbdc24834f0a2" providerId="LiveId" clId="{6F525C21-7525-463D-B80F-A507C9C4D0BF}" dt="2023-12-11T06:41:28.433" v="1409" actId="1076"/>
          <ac:picMkLst>
            <pc:docMk/>
            <pc:sldMk cId="675906153" sldId="275"/>
            <ac:picMk id="3" creationId="{32761B17-F879-328C-D0E6-28D32F4CCDE6}"/>
          </ac:picMkLst>
        </pc:picChg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527401084" sldId="275"/>
        </pc:sldMkLst>
      </pc:sldChg>
      <pc:sldChg chg="add">
        <pc:chgData name="chcjsdud 조해근" userId="1d8bbdc24834f0a2" providerId="LiveId" clId="{6F525C21-7525-463D-B80F-A507C9C4D0BF}" dt="2023-12-11T06:22:52.603" v="23"/>
        <pc:sldMkLst>
          <pc:docMk/>
          <pc:sldMk cId="68774017" sldId="27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668200574" sldId="27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547105572" sldId="277"/>
        </pc:sldMkLst>
      </pc:sldChg>
      <pc:sldChg chg="add">
        <pc:chgData name="chcjsdud 조해근" userId="1d8bbdc24834f0a2" providerId="LiveId" clId="{6F525C21-7525-463D-B80F-A507C9C4D0BF}" dt="2023-12-11T06:22:52.635" v="24"/>
        <pc:sldMkLst>
          <pc:docMk/>
          <pc:sldMk cId="2300425036" sldId="277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419097111" sldId="278"/>
        </pc:sldMkLst>
      </pc:sldChg>
      <pc:sldChg chg="add">
        <pc:chgData name="chcjsdud 조해근" userId="1d8bbdc24834f0a2" providerId="LiveId" clId="{6F525C21-7525-463D-B80F-A507C9C4D0BF}" dt="2023-12-11T06:22:52.666" v="25"/>
        <pc:sldMkLst>
          <pc:docMk/>
          <pc:sldMk cId="3999136288" sldId="278"/>
        </pc:sldMkLst>
      </pc:sldChg>
      <pc:sldChg chg="add">
        <pc:chgData name="chcjsdud 조해근" userId="1d8bbdc24834f0a2" providerId="LiveId" clId="{6F525C21-7525-463D-B80F-A507C9C4D0BF}" dt="2023-12-11T06:22:52.697" v="26"/>
        <pc:sldMkLst>
          <pc:docMk/>
          <pc:sldMk cId="1608411188" sldId="27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031229151" sldId="279"/>
        </pc:sldMkLst>
      </pc:sldChg>
      <pc:sldChg chg="add">
        <pc:chgData name="chcjsdud 조해근" userId="1d8bbdc24834f0a2" providerId="LiveId" clId="{6F525C21-7525-463D-B80F-A507C9C4D0BF}" dt="2023-12-11T06:22:52.728" v="27"/>
        <pc:sldMkLst>
          <pc:docMk/>
          <pc:sldMk cId="677215627" sldId="28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376103116" sldId="28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632322188" sldId="281"/>
        </pc:sldMkLst>
      </pc:sldChg>
      <pc:sldChg chg="add">
        <pc:chgData name="chcjsdud 조해근" userId="1d8bbdc24834f0a2" providerId="LiveId" clId="{6F525C21-7525-463D-B80F-A507C9C4D0BF}" dt="2023-12-11T06:22:52.760" v="28"/>
        <pc:sldMkLst>
          <pc:docMk/>
          <pc:sldMk cId="3860662591" sldId="281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604443029" sldId="282"/>
        </pc:sldMkLst>
      </pc:sldChg>
      <pc:sldChg chg="add">
        <pc:chgData name="chcjsdud 조해근" userId="1d8bbdc24834f0a2" providerId="LiveId" clId="{6F525C21-7525-463D-B80F-A507C9C4D0BF}" dt="2023-12-11T06:22:52.791" v="29"/>
        <pc:sldMkLst>
          <pc:docMk/>
          <pc:sldMk cId="3449667035" sldId="28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668429860" sldId="283"/>
        </pc:sldMkLst>
      </pc:sldChg>
      <pc:sldChg chg="add">
        <pc:chgData name="chcjsdud 조해근" userId="1d8bbdc24834f0a2" providerId="LiveId" clId="{6F525C21-7525-463D-B80F-A507C9C4D0BF}" dt="2023-12-11T06:22:52.838" v="30"/>
        <pc:sldMkLst>
          <pc:docMk/>
          <pc:sldMk cId="3162029248" sldId="283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3674658" sldId="284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994948386" sldId="285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095185619" sldId="286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740001635" sldId="287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3164997497" sldId="288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273475077" sldId="289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957412497" sldId="290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797306524" sldId="291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1947583392" sldId="292"/>
        </pc:sldMkLst>
      </pc:sldChg>
      <pc:sldChg chg="del">
        <pc:chgData name="chcjsdud 조해근" userId="1d8bbdc24834f0a2" providerId="LiveId" clId="{6F525C21-7525-463D-B80F-A507C9C4D0BF}" dt="2023-12-11T06:22:43.615" v="0" actId="47"/>
        <pc:sldMkLst>
          <pc:docMk/>
          <pc:sldMk cId="2922828517" sldId="29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7:58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4723 211 24575,'-74'-3'0,"-103"-17"0,72 6 0,-211-25 0,-682-60 0,947 97 0,-618-2 0,342 39 0,115-11 0,-439 73 0,420-58 0,123-16 0,2 6 0,-179 71 0,262-90 0,0 1 0,0 0 0,2 2 0,-1 1 0,2 0 0,-1 1 0,2 2 0,0 0 0,2 1 0,0 0 0,0 2 0,2 0 0,0 0 0,2 2 0,0 0 0,1 0 0,2 1 0,0 0 0,1 1 0,2 0 0,-8 42 0,-4 34 0,7-43 0,3 1 0,-2 67 0,10-110 0,1 0 0,1 0 0,1 0 0,0 0 0,1 0 0,0 0 0,1 0 0,1-1 0,0 0 0,1 0 0,1 0 0,0-1 0,0 0 0,2 0 0,-1-1 0,2 0 0,0-1 0,21 20 0,22 17 0,2-2 0,2-3 0,1-2 0,3-3 0,1-3 0,90 38 0,34 0 0,197 49 0,-218-79 0,2-6 0,1-9 0,2-6 0,275-1 0,4899-24 0,-5271-2 0,1-3 0,-1-3 0,98-30 0,-127 30 0,12-4 0,-1-4 0,0-2 0,-2-2 0,63-37 0,190-137 0,-227 137 0,-2-4 0,118-127 0,-180 175 0,-2-1 0,0 0 0,-1-2 0,-1 1 0,0-1 0,-1-1 0,-2 1 0,0-2 0,6-24 0,-5 6 0,-1 0 0,-3 0 0,-1-1 0,-1-43 0,-3 60 0,-2-1 0,0 1 0,-2-1 0,0 1 0,-2 0 0,0 0 0,-2 1 0,0 0 0,-2 0 0,-16-27 0,8 20 0,-1 2 0,-1 0 0,-2 1 0,-1 2 0,-1 0 0,-42-33 0,4 14 0,-3 1 0,-1 4 0,-1 3 0,-3 3 0,-121-40 0,56 32 0,-2 7 0,-277-32 0,-283 29 0,418 32 0,-365 42 0,358-1 0,-243 26 0,-11-35 0,-96-35-1365,590 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35:19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4739 357 24575,'-3573'0'0,"2998"38"0,460-31 0,83-7 0,-1 1 0,1 2 0,-35 8 0,56-8 0,0 1 0,0 0 0,0 0 0,1 1 0,-1 1 0,1 0 0,0 0 0,1 1 0,0 0 0,0 1 0,0 0 0,1 0 0,-9 12 0,7-7 0,1 1 0,1-1 0,0 1 0,1 1 0,0 0 0,1 0 0,1 0 0,-6 31 0,1-6 0,-14 38 0,14-48 0,1-1 0,1 2 0,-4 35 0,6-1 0,-10 183 0,17-216 0,1 1 0,1-1 0,2 1 0,1-1 0,17 50 0,-3-21 0,4-1 0,1 0 0,41 65 0,-55-107 0,0-2 0,2 1 0,0-1 0,0-1 0,2 0 0,0-1 0,0-1 0,1-1 0,1 0 0,0 0 0,1-2 0,0 0 0,0-2 0,25 9 0,63 11 0,0-4 0,192 16 0,-161-25 0,453 41 0,-108 12 0,-150-15 0,-36-5 0,-140-20 0,160 7 0,-63-31 0,-118-5 0,156 20 0,27 14 0,396-10 0,1897-26 0,-1427 4 0,-1159-1 0,0-1 0,47-7 0,-63 6 0,-1 0 0,0-1 0,1 0 0,-1 0 0,0-1 0,0 0 0,0 0 0,-1-1 0,0 0 0,0 0 0,10-10 0,26-31 0,-1-2 0,-4-1 0,-1-2 0,-2-2 0,-3-1 0,-2-1 0,-3-2 0,-2-1 0,-3-1 0,-2-1 0,-3 0 0,16-116 0,-2-103 0,-29 227 0,-1 0 0,-3-1 0,-12-69 0,8 98 0,0 1 0,-2-1 0,-1 1 0,0 1 0,-2-1 0,0 2 0,-2-1 0,0 2 0,-2 0 0,0 0 0,-1 2 0,-1 0 0,0 0 0,-35-25 0,-5 2 0,-1 3 0,-2 3 0,-124-55 0,39 32 9,-282-73 1,-165 7-537,-943-49 425,1021 164 51,447 14 161,0 2 0,1 3 1,0 3-1,1 3 0,-105 40 0,90-24-110,-143 39 0,-74 10 0,161-32-1365,109-40-5461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36:18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4286 198 24575,'-211'1'0,"-761"-21"0,-611-12 0,1368 33 0,-8 1 0,2 9 0,-322 59 0,527-67 0,0 1 0,1 1 0,0 0 0,0 1 0,0 1 0,1 0 0,0 1 0,0 0 0,1 1 0,0 1 0,0 0 0,1 0 0,1 2 0,0-1 0,0 1 0,1 1 0,1 0 0,0 0 0,1 1 0,0 0 0,1 1 0,1 0 0,0 0 0,1 0 0,-6 30 0,8-31 0,-4 23 0,-3 57 0,9-84 0,1 0 0,1 0 0,-1-1 0,1 1 0,1 0 0,0-1 0,0 1 0,1-1 0,0 1 0,1-1 0,6 11 0,1-4 0,1 0 0,1 0 0,0-1 0,1-1 0,1 0 0,0-1 0,1-1 0,1 0 0,0-1 0,0-1 0,1 0 0,0-1 0,31 10 0,20 1 0,0-2 0,108 13 0,-123-23 0,552 46 0,5-51 0,-419-5 0,600-24 0,69-2 0,-602 31 0,256-4 0,-466-4 0,-1-2 0,0-2 0,-1-2 0,59-22 0,57-13 0,-75 37 0,-78 9 0,1 0 0,0 0 0,0-1 0,-1-1 0,1 0 0,-1 0 0,1-1 0,-1 0 0,0-1 0,0 0 0,0 0 0,-1-1 0,1-1 0,8-6 0,-8 2 0,0 0 0,0-1 0,-1 0 0,0 0 0,-1-1 0,-1 0 0,0-1 0,0 0 0,-1 0 0,-1 0 0,0-1 0,-1 1 0,5-29 0,-3-8 0,-2 0 0,-5-84 0,0 78 0,1 39 0,-1-1 0,0 1 0,-2-1 0,0 1 0,-1 0 0,0 0 0,-2 1 0,0-1 0,-10-18 0,10 24 0,-1 0 0,-1 1 0,0-1 0,0 1 0,-1 1 0,0 0 0,-1 0 0,0 1 0,0 0 0,-1 0 0,0 1 0,0 1 0,-14-6 0,-20-6 7,-2 1-1,0 2 1,0 3-1,-2 2 1,1 1 0,-50-1-1,-302 7-253,193 8-917,174-6-5662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39:03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1848 100 24575,'-53'0'0,"-206"-5"0,199 1 0,1-4 0,-79-19 0,77 11 0,-1 3 0,-1 2 0,0 4 0,-77-1 0,104 7 0,-1 2 0,1 1 0,-1 2 0,1 2 0,-68 18 0,41 2 0,1 3 0,2 2 0,-76 53 0,95-57 0,1 2 0,2 1 0,1 3 0,-60 67 0,94-97 0,0 1 0,0-1 0,1 1 0,-1 0 0,1 0 0,-1 1 0,1-1 0,1 0 0,-1 1 0,1-1 0,-1 1 0,1 0 0,1-1 0,-1 1 0,1 0 0,-1-1 0,2 10 0,0-9 0,1 1 0,0-1 0,0 1 0,0-1 0,1 0 0,0 0 0,0 0 0,0 0 0,1 0 0,-1-1 0,1 0 0,0 1 0,0-1 0,6 4 0,187 149 0,-164-133 0,2-2 0,1-1 0,1-2 0,40 15 0,-49-23 0,22 9 0,1-2 0,1-2 0,1-2 0,99 12 0,74-3 0,110 4 0,-164-17 0,34 0 0,-175-10 0,1-2 0,-1-2 0,0-1 0,48-14 0,-3 1 0,25-7 0,-92 22 0,0-1 0,0 0 0,0 0 0,-1 0 0,1-1 0,-1-1 0,0 1 0,7-8 0,-11 8 0,0 0 0,0 0 0,-1 0 0,0-1 0,0 0 0,0 1 0,0-1 0,-1 0 0,0 0 0,0 0 0,-1-1 0,0 1 0,0 0 0,0-8 0,0-14 0,-4-54 0,0 44 0,3-18 0,1 36 0,-1 1 0,-1-1 0,-1 1 0,-8-39 0,7 51 0,0 0 0,-1 1 0,0-1 0,0 1 0,0-1 0,-1 1 0,0 1 0,0-1 0,0 1 0,-1 0 0,0 0 0,0 0 0,0 1 0,-13-7 0,2 2 0,0 1 0,-1 1 0,0 0 0,-32-6 0,-131-14-1365,142 18-5461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40:03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2570 73 24575,'-176'1'0,"-624"-25"0,166-26 0,-3 58 0,620-7 0,0 1 0,0 1 0,0 0 0,1 1 0,-25 10 0,34-11 0,1 0 0,-1 1 0,0 0 0,1 0 0,0 0 0,0 1 0,0 0 0,1 0 0,0 1 0,0-1 0,0 1 0,1 0 0,-1 1 0,1-1 0,-3 8 0,-14 40 0,2 1 0,2 1 0,3 1 0,2 0 0,2 0 0,4 1 0,0 93 0,5-135 0,1 1 0,0 0 0,2-1 0,0 1 0,1-1 0,0 1 0,1-1 0,1 0 0,1-1 0,0 1 0,1-1 0,0 0 0,2-1 0,0 1 0,0-2 0,1 1 0,23 22 0,-5-9 0,2-1 0,1-1 0,1-2 0,1-1 0,1-2 0,49 22 0,-28-19 0,1-3 0,1-2 0,93 17 0,14-14 0,1-8 0,173-7 0,-317-6 0,315 6 0,-236 0 0,133 26 0,-131-13 0,0-5 0,0-4 0,145-4 0,-227-7 0,0-1 0,-1-2 0,0 0 0,1 0 0,-2-2 0,1 0 0,0-2 0,-1 0 0,-1 0 0,1-2 0,-2 0 0,1-1 0,26-24 0,-20 13 0,-1-1 0,-1-1 0,0 0 0,-3-2 0,0 0 0,-1-1 0,24-56 0,-25 45 0,-3-1 0,-1 0 0,-2-1 0,-2-1 0,-1 0 0,-3 0 0,-1 0 0,-3-51 0,1 81 0,-1 0 0,-1-1 0,0 1 0,0 0 0,-1 0 0,0 0 0,-1 0 0,-1 1 0,1-1 0,-2 1 0,1-1 0,-2 1 0,1 1 0,-1-1 0,-12-13 0,2 2 0,-2 1 0,0 1 0,-1 1 0,-1 1 0,0 0 0,-1 2 0,-1 0 0,-1 2 0,0 0 0,0 1 0,-1 2 0,-1 0 0,0 2 0,-26-6 0,-30-3 0,-9-3 0,-1 5 0,-140-8 0,182 23-1365,7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40:48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995 151 24575,'-28'-2'0,"0"0"0,1-3 0,-43-11 0,41 9 0,-1 0 0,-56-3 0,-150 8 0,191 4 0,0 3 0,1 1 0,-56 16 0,87-19 0,0 2 0,1 0 0,-1 0 0,1 1 0,1 1 0,-1 0 0,1 1 0,1 0 0,-1 0 0,1 1 0,1 0 0,-1 1 0,2 0 0,-1 1 0,2 0 0,-1 0 0,1 0 0,1 1 0,0 0 0,1 1 0,0-1 0,1 1 0,0 0 0,1 0 0,1 0 0,0 0 0,0 1 0,2 16 0,-1-21 0,0 15 0,1-1 0,1 0 0,5 30 0,-4-45 0,0-1 0,0 1 0,1 0 0,0-1 0,0 0 0,1 1 0,0-1 0,0 0 0,0-1 0,1 1 0,0-1 0,1 0 0,7 7 0,4 0 0,-1-1 0,2-1 0,-1 0 0,1-1 0,33 12 0,106 31 0,-116-41 0,24 5 0,2-2 0,-1-3 0,107 5 0,209-16 0,-192-4 0,-66 5 0,124-5 0,-213-2 0,-1-2 0,1-1 0,-1-2 0,-1-2 0,62-29 0,-83 36 0,-1-1 0,0 0 0,-1-1 0,0 0 0,0 0 0,0-1 0,-1 0 0,0-1 0,0 0 0,-1 0 0,-1-1 0,1 0 0,6-13 0,-8 9 0,1 0 0,-2 0 0,0-1 0,-1 1 0,0-1 0,-1 0 0,-1 0 0,-1-1 0,0 1 0,-1-20 0,0 27 0,0-1 0,-1 1 0,0-1 0,-1 1 0,0-1 0,0 1 0,0 0 0,-1 0 0,-1 0 0,1 0 0,-1 0 0,0 1 0,-1 0 0,0 0 0,0 0 0,-1 0 0,0 1 0,0 0 0,0 0 0,-1 1 0,1-1 0,-1 1 0,-1 1 0,-12-7 0,-69-36 0,-145-52 0,111 49 0,110 45 0,-178-67 0,163 63 0,0 3 0,-1 0 0,0 2 0,0 1 0,-30 0 0,-320 9-1365,353-6-5461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40:5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1259 103 24575,'-24'0'0,"-1"-1"0,0-1 0,1-1 0,-41-10 0,-74-13 0,92 19 0,-58-16 0,73 15 0,-1 1 0,0 2 0,0 1 0,0 1 0,0 2 0,-1 2 0,1 1 0,0 1 0,0 2 0,0 1 0,1 1 0,0 2 0,0 2 0,1 0 0,0 2 0,1 2 0,1 1 0,-28 19 0,47-29 0,2 0 0,-1 0 0,1 1 0,0 0 0,0 0 0,1 1 0,0 0 0,0 0 0,1 1 0,0 0 0,1 0 0,0 0 0,-7 16 0,0 7 0,1 1 0,1 0 0,2 0 0,-8 59 0,12-30 0,4 109 0,0-159 0,1 0 0,1 1 0,-1-1 0,2 0 0,0 0 0,0 0 0,1 0 0,1-1 0,0 0 0,0 0 0,1 0 0,1 0 0,0-1 0,0 0 0,1 0 0,0-1 0,0 0 0,1-1 0,1 0 0,-1 0 0,17 10 0,3-1 0,0-2 0,1-1 0,1-1 0,0-1 0,1-2 0,0-1 0,0-2 0,55 6 0,24-5 0,138-8 0,-129-3 0,-72 3 0,0-3 0,0-1 0,0-3 0,-1-1 0,0-3 0,-1-2 0,61-24 0,-84 26 0,0-1 0,-1-1 0,0 0 0,0-2 0,37-34 0,-50 40 0,-1 0 0,0-1 0,0 0 0,-1 0 0,0-1 0,0 1 0,-2-2 0,1 1 0,-1-1 0,-1 1 0,0-1 0,-1-1 0,0 1 0,1-14 0,1-42 0,-4 1 0,-8-79 0,6 135 0,0 1 0,-1 0 0,0 0 0,-1 0 0,0 0 0,-1 0 0,0 1 0,0-1 0,-1 1 0,0 0 0,-1 0 0,0 1 0,-9-10 0,-1 1 0,-1 2 0,-1 0 0,-1 1 0,-35-21 0,29 18-1365,5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40:57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2800 24575,'55'-11'0,"-10"2"0,233-35 0,328-96 0,-51 4-303,299-86-1326,-470 97 1235,691-330-1,-820 330 395,283-96 0,1087-321-1298,29-10 367,-1607 536 1246,37-12 222,-1-4 1,-2-3-1,95-57 0,-153 77-6242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40:58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24575,'4'3'0,"-1"-1"0,1 1 0,0-1 0,0 0 0,0 0 0,1-1 0,-1 1 0,0-1 0,1 0 0,-1 0 0,1 0 0,5 0 0,14 3 0,577 109 0,-101-75 0,-110-12 0,-370-24 0,2 0 0,-1 0 0,1 1 0,31 9 0,-48-10 0,0 0 0,0 0 0,0 0 0,0 0 0,0 1 0,-1 0 0,1 0 0,-1 0 0,0 0 0,0 1 0,0-1 0,0 1 0,-1 0 0,1 1 0,-1-1 0,0 0 0,-1 1 0,1 0 0,2 6 0,0 4 0,-1 1 0,-1 0 0,0 0 0,-1 0 0,-1 0 0,0 1 0,-3 24 0,-21 120 0,22-156 0,-19 84 4,-4-1-1,-68 162 0,-102 158-119,184-389 99,-458 828-599,465-843 592,-39 68-585,-82 102 0,96-142-5601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7:42:19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24575,'4940'0'-1365,"-4921"0"-5461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7:41:54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1246 170 24575,'-261'1'0,"-285"-3"0,492-2 0,0-3 0,0-3 0,-60-18 0,94 23 0,15 3 0,0 1 0,-1 0 0,1 0 0,0 0 0,0 1 0,-1 0 0,1 0 0,0 0 0,0 0 0,-1 1 0,1 0 0,-7 2 0,9-1 0,0-1 0,0 1 0,0 0 0,0 0 0,0 1 0,0-1 0,1 1 0,-1-1 0,1 1 0,0 0 0,0 0 0,0 0 0,0 0 0,0 0 0,1 0 0,-1 0 0,1 1 0,0-1 0,-1 5 0,-6 27 0,2 0 0,2 1 0,1-1 0,2 1 0,3 41 0,0-19 0,5 1858 0,-7-1914 0,0 0 0,0 0 0,0 0 0,0 0 0,0 0 0,1-1 0,-1 1 0,1 0 0,-1 0 0,1-1 0,0 1 0,0 0 0,0 0 0,0-1 0,0 1 0,0-1 0,0 1 0,0-1 0,0 0 0,1 1 0,-1-1 0,1 0 0,-1 0 0,2 1 0,4 1 0,-1 0 0,0-1 0,1 0 0,0-1 0,-1 1 0,8 0 0,97 9 0,197-4 0,-203-8 0,622 27 0,1332 89 0,-1519-115 0,283 4 0,-303 43 0,51 2 0,1397-53 0,-1904 0 0,1-4 0,-1-1 0,110-33 0,18-3 0,-148 38 0,92-22 0,-123 26 0,0-1 0,-1-1 0,0 0 0,0-1 0,0 0 0,0-1 0,20-16 0,-27 18 0,1-1 0,-1 0 0,-1 0 0,1 0 0,-1-1 0,-1 1 0,1-1 0,-1 0 0,0 0 0,0-1 0,-1 1 0,0 0 0,0-1 0,-1 0 0,1-8 0,-1-17 0,-1 1 0,-5-46 0,1 0 0,2-1020 0,3 554 0,-2 527 0,-1-1 0,-1 1 0,-1 0 0,-1 0 0,0 0 0,-11-22 0,-13-52 0,21 58 0,0 0 0,-2 0 0,-2 1 0,-29-58 0,38 85 0,-1-1 0,0 1 0,-1 0 0,1 0 0,-1 1 0,0-1 0,0 1 0,-1 0 0,1 0 0,-1 1 0,0-1 0,0 1 0,0 1 0,0-1 0,-1 1 0,1 0 0,-1 0 0,1 1 0,-1 0 0,-11-1 0,-11 2 0,0 1 0,0 1 0,-46 9 0,36-5 0,-774 137 0,403-69-310,-482 25 1,-427-62-311,-628-126 32,723 18 1894,74 75-2150,1126-4-5982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8:00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0 679 24575,'12'0'0,"0"-2"0,0 1 0,0-2 0,18-5 0,11-3 0,351-47 0,-163 28 0,1602-206-662,3 122 422,-984 114 229,163-3-3,-393-53 478,-11-49-1,-349 64-1828,-204 30-5461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7:41:56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1 24575,'0'1389'0,"0"-1382"0,-1 5 0,1 0 0,1 0 0,0 0 0,1 0 0,5 21 0,-6-30 0,1 1 0,-1-1 0,1 0 0,0 0 0,0 0 0,0 0 0,0 0 0,1 0 0,-1-1 0,1 1 0,-1-1 0,1 1 0,0-1 0,0 0 0,0 0 0,1-1 0,-1 1 0,0 0 0,1-1 0,-1 0 0,0 0 0,1 0 0,6 1 0,22 0 0,0 0 0,0-2 0,0-1 0,41-7 0,-38 4 0,614-95 0,71-8 0,-60 83 0,-566 20 0,100-16 0,16-2 0,-202 22 0,-1-1 0,1 0 0,0 0 0,-1-1 0,1 0 0,-1 0 0,1 0 0,-1-1 0,0 0 0,0-1 0,0 0 0,9-6 0,-10 4 0,0 0 0,1-1 0,-2 0 0,1 0 0,-1 0 0,0-1 0,-1 0 0,0 0 0,0 0 0,5-14 0,2-13 0,-2 1 0,-1-2 0,-2 1 0,4-60 0,-10-149 0,-2 135 0,2-33 0,-4-137 0,4 275 0,-1 1 0,0 0 0,0-1 0,0 1 0,0 0 0,-1-1 0,1 1 0,-1 0 0,0 0 0,0 0 0,0 0 0,0 1 0,-1-1 0,1 0 0,-1 1 0,1 0 0,-1 0 0,0-1 0,0 2 0,0-1 0,0 0 0,0 1 0,0-1 0,-1 1 0,-5-2 0,-10-2 0,0 0 0,-1 1 0,-25-2 0,36 5 0,-158-11 0,-190 11 0,178 3 0,-565-3 0,-448 5 0,1073 3 0,-166 32 0,254-33-1365,7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7:42:23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24575,'2'-1'0,"-1"0"0,0 1 0,1 0 0,-1-1 0,0 1 0,1 0 0,-1 0 0,1 0 0,-1 0 0,0 0 0,1 0 0,-1 0 0,1 0 0,-1 0 0,0 1 0,1-1 0,-1 1 0,0-1 0,1 1 0,1 1 0,8 1 0,503 188 0,-342-120 0,494 202-545,820 311-140,799 273 685,-2174-814 0,1499 530-15,-1379-494-8,30 5-134,314 121 327,-488-171 248,2-4-1,136 27 1,-28-8-416,297 48-2,-466-92 0,78 19 0,-70-15 0,1-1 0,39 4 0,-50-9 0,1 2 0,36 11 0,-36-9 0,0 0 0,30 2 0,-39-7 0,0 1 0,0 1 0,-1 1 0,1 1 0,-1 0 0,26 13 0,91 62 0,-91-52 0,53 25 0,16 1 0,167 73 0,-62-43-1365,-184-70-5461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8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0 24575,'135'0'0,"240"30"0,-297-17 0,-1 2 0,94 33 0,-148-40 0,-1 1 0,0 0 0,0 2 0,-1 1 0,-1 0 0,0 2 0,-1 0 0,0 1 0,-1 1 0,-1 1 0,29 35 0,-38-39 0,-1 1 0,0 0 0,-1 0 0,0 0 0,-1 1 0,-1 0 0,-1 0 0,0 0 0,0 0 0,0 26 0,-2-12 0,-2 0 0,0 0 0,-2 0 0,-12 50 0,3-39 0,-3 0 0,-1-1 0,-1-1 0,-3-1 0,-1-1 0,-1 0 0,-2-2 0,-32 35 0,-23 19 0,-145 125 0,61-76 0,-5-7 0,-296 173 0,374-256-1365,27-19-5461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8:4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28 24575,'-1413'0'0,"1402"1"0,1 0 0,-1 0 0,1 0 0,-1 2 0,1-1 0,0 1 0,0 1 0,0 0 0,0 0 0,0 1 0,1 0 0,-17 13 0,1 2 0,0 2 0,-40 48 0,48-49 0,1 1 0,1 0 0,0 1 0,2 1 0,1 0 0,0 1 0,2 0 0,-12 48 0,15-40 0,2-1 0,2 0 0,1 1 0,1 0 0,5 43 0,-2-69 0,0 0 0,0 0 0,0 0 0,1 0 0,0 0 0,1 0 0,-1-1 0,1 1 0,0-1 0,1 0 0,-1 0 0,1-1 0,1 1 0,-1-1 0,1 0 0,0 0 0,0-1 0,0 0 0,0 0 0,1-1 0,0 1 0,9 2 0,17 7 0,1-2 0,0-1 0,47 7 0,-78-17 0,86 18 0,31 6 0,192 13 0,349-33 0,-322-7 0,1609 3 0,-1883 2 0,73 12 0,-85-7 0,-18-3 0,1-1 0,-1-2 0,71-7 0,-100 4 0,0 0 0,0 0 0,0 0 0,-1 0 0,1-1 0,-1 0 0,1 0 0,-1-1 0,0 1 0,-1-1 0,1 0 0,0-1 0,-1 1 0,0-1 0,0 0 0,-1 0 0,1 0 0,-1 0 0,0 0 0,0-1 0,-1 0 0,3-9 0,5-13 0,-3-1 0,0 0 0,4-40 0,-9 56 0,6-60 0,-3 0 0,-3-1 0,-8-82 0,5 150 0,0 0 0,-1 0 0,1 0 0,-1 0 0,0 1 0,-1-1 0,0 1 0,0-1 0,0 1 0,0 0 0,-1 0 0,0 0 0,0 1 0,-6-6 0,-8-6 0,-1 1 0,-27-17 0,12 8 0,17 14 0,1 0 0,-2 0 0,1 2 0,-1 0 0,-1 1 0,-30-7 0,-121-16 0,133 24 0,-87-13 0,29 3 0,-150-6 0,-706 23 0,394 0 0,526 1 65,-58 10 0,-17 1-1560,86-12-5331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9:18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2337 111 24575,'-1837'0'0,"1800"0"0,0 2 0,0 1 0,-37 8 0,56-7 0,1 1 0,0 0 0,1 2 0,0 0 0,0 0 0,0 2 0,1 0 0,-21 16 0,8-4 0,14-12 0,1 0 0,1 1 0,-1 1 0,1 0 0,1 1 0,0 0 0,-12 19 0,21-26 0,0 0 0,0 0 0,1 0 0,0 0 0,0 0 0,0 0 0,1 1 0,-1-1 0,1 0 0,0 1 0,1-1 0,-1 0 0,1 0 0,0 1 0,1-1 0,-1 0 0,1 0 0,0 0 0,0 0 0,1-1 0,-1 1 0,7 7 0,3 6 0,1-2 0,1 1 0,0-2 0,21 18 0,-5-9 0,1-1 0,1-2 0,1-1 0,1-1 0,0-2 0,1-2 0,1-1 0,1-1 0,0-3 0,75 13 0,21-7 0,239-2 0,-324-13 0,948-7 0,-754-7 0,-20 0 0,-187 12 0,64 0 0,127-17 0,64-42 0,-238 45 0,0-3 0,-1-3 0,69-38 0,-86 41 0,45-19 0,-75 34 0,0 1 0,0-1 0,0 0 0,0 0 0,0 0 0,0 0 0,-1-1 0,0 1 0,0-1 0,0 0 0,0 0 0,0 0 0,-1 0 0,0-1 0,0 1 0,0-1 0,0 1 0,-1-1 0,0 0 0,0 0 0,0 1 0,0-1 0,-1-6 0,2-14 0,-1 0 0,-2 0 0,-3-28 0,1 38 0,1 0 0,-2 0 0,0 0 0,-1 1 0,0 0 0,-1 0 0,-1 0 0,0 1 0,-17-24 0,18 28 0,-1 1 0,0 0 0,0 0 0,-1 1 0,0 0 0,0 0 0,0 1 0,-1 0 0,0 0 0,0 1 0,-1 1 0,1-1 0,-1 1 0,0 1 0,-13-3 0,-31-1 0,1 4 0,-85 4 0,63 0 0,-737 30 0,741-25-273,0 3 0,1 3 0,0 3 0,-83 30 0,124-35-6553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9:19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1 839 24575,'4'-2'0,"0"1"0,-1-1 0,1 0 0,0 0 0,-1 0 0,0-1 0,1 1 0,-1-1 0,3-3 0,15-10 0,47-30 0,-2-2 0,-2-3 0,84-87 0,-10 9 0,-59 59 0,119-133 0,-186 189-118,0-2-193,0 1-1,2 1 0,24-21 0,-11 17-6514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29:20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24575,'1'-1'0,"-1"0"0,1 0 0,-1 0 0,1 0 0,-1 1 0,1-1 0,0 0 0,-1 0 0,1 1 0,0-1 0,0 0 0,-1 1 0,1-1 0,0 1 0,0-1 0,0 1 0,0-1 0,0 1 0,0 0 0,0-1 0,0 1 0,0 0 0,0 0 0,0 0 0,1-1 0,33-3 0,-30 3 0,263-5 0,-208 6 0,-57 0 0,0 0 0,0 1 0,0-1 0,0 1 0,0-1 0,0 1 0,0 0 0,0 0 0,0 0 0,0 1 0,0-1 0,0 1 0,-1-1 0,1 1 0,-1 0 0,1 0 0,-1 0 0,0 0 0,1 1 0,-1-1 0,0 1 0,-1-1 0,1 1 0,0 0 0,-1-1 0,0 1 0,1 0 0,-1 0 0,0 0 0,-1 0 0,1 0 0,0 0 0,0 6 0,0 10 0,0 1 0,-1-1 0,0 1 0,-6 26 0,4-27 0,-13 73 39,-4 0 0,-55 155-1,-3 15-1519,63-199-5345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32:4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3293 49 24575,'-175'0'0,"-921"-25"0,-141 1 0,1191 26 0,1 1 0,-81 16 0,101-12 0,0 0 0,1 2 0,-1 0 0,2 2 0,-1 0 0,-27 20 0,26-13 0,0 0 0,2 2 0,0 1 0,1 0 0,2 2 0,0 0 0,1 2 0,-18 31 0,15-17 0,2 2 0,1 0 0,3 1 0,-22 85 0,25-75 0,3 0 0,1 1 0,3 1 0,3-1 0,6 106 0,0-134 0,0 0 0,2 0 0,1 0 0,1-1 0,1 0 0,1 0 0,1 0 0,1-2 0,1 1 0,0-1 0,2-1 0,1 0 0,1-1 0,30 30 0,17 2 0,3-3 0,85 48 0,-128-82 0,61 33 0,1-5 0,1-3 0,3-3 0,156 40 0,384 54 0,-592-125 0,189 27 0,327 5 0,232-44 0,-759 5 0,46 0 0,0-4 0,0-3 0,-1-3 0,0-3 0,-1-3 0,83-32 0,143-55 0,488-105 0,-595 158 0,-163 42 0,0-2 0,0-1 0,-1-1 0,43-30 0,-50 30 0,-1 0 0,18-19 0,-29 25 0,0 0 0,-1 0 0,0 0 0,-1 0 0,1-1 0,-1 0 0,-1 0 0,5-12 0,14-60 0,-4-1 0,-3 0 0,-3-1 0,-5-1 0,-2-103 0,-6 140 0,-10-80 0,7 105 0,-1 1 0,0 0 0,-2 0 0,0 0 0,-2 0 0,-11-19 0,8 19 0,-1 0 0,-1 2 0,0-1 0,-1 2 0,-1 0 0,-1 1 0,-1 0 0,-19-12 0,9 9 0,-2 1 0,0 2 0,-1 0 0,-58-18 0,-10 7 0,-1 4 0,-170-16 0,239 35 0,-608-39 94,-9 39-924,520 5 201,103-1-6197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06:33:13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3044 58 24575,'-348'1'0,"-362"-3"0,437-10 0,-79-1 0,-845 14 0,1186-1 0,0 0 0,0 1 0,-1 0 0,1 1 0,1 0 0,-20 7 0,26-8 0,0 1 0,0 0 0,1 0 0,-1 0 0,0 1 0,1-1 0,0 1 0,0 0 0,0 0 0,0 0 0,0 0 0,0 0 0,1 1 0,-1-1 0,1 1 0,0 0 0,0 0 0,1 0 0,-1 0 0,-1 7 0,1 3 0,0 1 0,0-1 0,2 1 0,0-1 0,0 1 0,2-1 0,4 25 0,-4-30 0,0 0 0,0 0 0,1 0 0,0 0 0,1-1 0,0 0 0,0 0 0,1 0 0,0 0 0,0 0 0,0-1 0,1 0 0,11 9 0,9 3 0,1-2 0,1-1 0,55 22 0,98 25 0,-79-30 0,758 185 0,-835-213 0,76 13 0,0-5 0,1-5 0,136-5 0,1058-7 0,-675 7 0,-595-3 0,14 0 0,42-4 0,-72 3 0,1-1 0,-1 0 0,1-1 0,-1 0 0,0 0 0,0-1 0,0 0 0,-1-1 0,11-6 0,-15 7 0,0-1 0,0 0 0,-1 0 0,1-1 0,-1 1 0,-1-1 0,1 0 0,-1 0 0,1 0 0,-2 0 0,1 0 0,-1-1 0,0 1 0,0-1 0,-1 0 0,1-9 0,2-15 0,-2-1 0,-3-39 0,0 40 0,1-5 0,1 10 0,-2 0 0,-5-38 0,4 57 0,1-1 0,-1 0 0,-1 1 0,1-1 0,-1 1 0,-1 0 0,1 0 0,-1 0 0,-1 0 0,1 1 0,-1 0 0,-8-9 0,-11-6 0,-1 1 0,0 1 0,-1 2 0,-1 0 0,-1 2 0,-48-19 0,-184-50 0,213 73 0,0 2 0,-1 2 0,-64-1 0,-147 11 0,107 2 0,-45-5-1365,173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A5E96-967F-61C1-CF11-210EFE52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F6D71-4241-F8C2-EE69-2D6C1E3C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F755-7B9B-6F24-E8C2-A799B95F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76D8C-CB33-484C-611D-7BBA5695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86B7-48F7-4A3D-3F7D-8400AF9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89E4-26D8-2396-50CF-A4FC13A2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5DEBF-4710-1548-235B-9412CEAE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871C-1A50-38A8-6D5A-07B0345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910DA-81E9-72F7-4309-6A9BA6B8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D2C94-BA63-0564-9FA9-FA88630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90559-F2E1-2494-92B7-6293E400A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E8D4C-8C55-7DF4-C8F8-EEE9CE5E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EB8E-347E-8C73-79FA-77E0BF7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45234-5C0E-81C2-5212-40CB4B0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5332D-2C92-56DC-AC61-6AFA091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EA0E-ABFD-5B74-D4C1-8DDD218D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7218-A2AF-90ED-C030-5FCD91E9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6CA6-AC6D-7AE5-52EF-7AACBDA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F7676-88D3-13DD-36A7-1ACC3D88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A9D5A-7433-1300-140C-5D545BE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1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2FA8-BA19-6BCC-AE3E-DC13CF8B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F7E69-2A47-9371-88FE-A4E85CBD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8304-BA05-7BF6-6478-FC75280A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35529-FF04-71B2-2904-A85F6D6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A313D-0F29-9020-FBD8-1ED28C4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9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A423-9779-B8D4-618D-109772A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6D803-D3EB-E4E0-DCF9-911FFCD8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F702F-C6CE-D4DC-3746-3785CFA5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2A02D-4410-8E85-1EC3-CCF3CD0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5DCD-3AC5-CE69-A3D4-1F706B19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28AB4-9488-39BE-A439-8278B334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39AB0-DC2C-0FC0-D977-F05BB8F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FA044-85BD-3EC7-CBF4-AF6076F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629B-CDD6-466D-E264-F1B27D95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7A70E-B5C7-7967-A612-7C4B647E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9954C-037C-EE74-E72D-EED17991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55415-C6BD-DEE9-3583-1C5045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D0984-9419-4448-FA5F-DE164A9C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53748-D27F-E05D-308D-A21466BB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3D77-F7CD-28BA-81FD-467D0E64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6EB9B-DEB0-AE32-0668-423EE94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208A3-72FF-B970-5304-96F527A9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87D56-6FCC-0070-73BF-759240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4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02B90-88FD-EAE2-28A3-9F38A1B4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E5C54-513E-63A1-3875-40F44517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E4003-9A2A-FDC2-E43B-795895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F7CB-DF38-116B-9E76-5CB2357D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4C39A-F860-047B-9A6D-16ED1372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DABF2-7B0B-82CB-F0B5-45B14E01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88DD5-B336-CCD0-E791-97E3633D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47927-F356-3EC3-14F1-9C322CE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2A74-6E11-418D-5F18-A7C33789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67E3-B7F5-EE5E-2B91-3096EA2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002DB-03A3-54BB-ABFF-24929928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7BC1D-A6B5-1E1D-E32D-0F0918B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34EF6-B0C8-A06E-FA48-FA24DC9B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446B6-D617-2281-E716-AA3785D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C52F1-5780-30B8-E895-61F7A09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0E20-1B79-1A75-8456-CCB434D1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7822F-15BA-6AB0-280E-C95E6597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66C9-9EAE-3A32-04EF-025E6C10B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621F-DF79-4CF6-BA36-4DE971CF496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A6E09-3A36-EE37-07DB-7E5878D2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182AF-C974-B8DE-0C32-A169F4980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B0D8-549A-42CF-82E2-0E963DE6E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5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19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99D26-7E3C-A03A-44C7-B77528790232}"/>
              </a:ext>
            </a:extLst>
          </p:cNvPr>
          <p:cNvSpPr txBox="1"/>
          <p:nvPr/>
        </p:nvSpPr>
        <p:spPr>
          <a:xfrm>
            <a:off x="558801" y="431800"/>
            <a:ext cx="957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이제부터는 </a:t>
            </a:r>
            <a:r>
              <a:rPr lang="en-US" altLang="ko-KR" dirty="0"/>
              <a:t>IDE</a:t>
            </a:r>
            <a:r>
              <a:rPr lang="ko-KR" altLang="en-US" dirty="0"/>
              <a:t>를 사용할 것인데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</a:t>
            </a:r>
            <a:r>
              <a:rPr lang="ko-KR" altLang="en-US" dirty="0"/>
              <a:t>가 통합개발환경의 약자로 프로그램을 </a:t>
            </a:r>
            <a:r>
              <a:rPr lang="ko-KR" altLang="en-US" dirty="0" err="1"/>
              <a:t>제작할때</a:t>
            </a:r>
            <a:r>
              <a:rPr lang="ko-KR" altLang="en-US" dirty="0"/>
              <a:t> 코드관리 컴파일러 설정 디렉토리 등등</a:t>
            </a:r>
            <a:endParaRPr lang="en-US" altLang="ko-KR" dirty="0"/>
          </a:p>
          <a:p>
            <a:r>
              <a:rPr lang="ko-KR" altLang="en-US" dirty="0"/>
              <a:t>다분히 소모적인 설정들을 기본설정 등등을 통해서 지정해주고 언제든지 쉽게 빌드하여</a:t>
            </a:r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파일을 만들게 도와주는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윈도우에서는 </a:t>
            </a:r>
            <a:r>
              <a:rPr lang="en-US" altLang="ko-KR" dirty="0"/>
              <a:t>visual studio</a:t>
            </a:r>
            <a:r>
              <a:rPr lang="ko-KR" altLang="en-US" dirty="0"/>
              <a:t>를 사용하는 것이 축복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2015</a:t>
            </a:r>
            <a:r>
              <a:rPr lang="ko-KR" altLang="en-US" dirty="0"/>
              <a:t>까지는 </a:t>
            </a:r>
            <a:r>
              <a:rPr lang="ko-KR" altLang="en-US" dirty="0" err="1"/>
              <a:t>비주얼스튜디오가</a:t>
            </a:r>
            <a:r>
              <a:rPr lang="ko-KR" altLang="en-US" dirty="0"/>
              <a:t> 통짜였다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이제는 옵션에 맞춰서 내가 하고 싶은 옵션만 </a:t>
            </a:r>
            <a:r>
              <a:rPr lang="ko-KR" altLang="en-US" dirty="0" err="1"/>
              <a:t>설치할수</a:t>
            </a:r>
            <a:r>
              <a:rPr lang="ko-KR" altLang="en-US" dirty="0"/>
              <a:t> 있게 되었고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7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8EDF3E-71F0-FED5-173A-1384C65D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2" y="185285"/>
            <a:ext cx="9726382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708B6-AFEB-6B2D-8E0C-747C27E0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37"/>
            <a:ext cx="9688277" cy="6449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B630CE0-E051-7B40-6453-B9805E56A8F3}"/>
                  </a:ext>
                </a:extLst>
              </p14:cNvPr>
              <p14:cNvContentPartPr/>
              <p14:nvPr/>
            </p14:nvContentPartPr>
            <p14:xfrm>
              <a:off x="146520" y="2192897"/>
              <a:ext cx="1909800" cy="403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B630CE0-E051-7B40-6453-B9805E56A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" y="2186777"/>
                <a:ext cx="192204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7595DB19-654B-BC95-19FF-1F8C2C7415DA}"/>
              </a:ext>
            </a:extLst>
          </p:cNvPr>
          <p:cNvSpPr/>
          <p:nvPr/>
        </p:nvSpPr>
        <p:spPr>
          <a:xfrm>
            <a:off x="5651862" y="119753"/>
            <a:ext cx="4618973" cy="3555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.git</a:t>
            </a:r>
            <a:r>
              <a:rPr lang="ko-KR" altLang="en-US" dirty="0"/>
              <a:t>이 있는 폴더를 프로젝트의 생성 위치로 만들어볼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74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B6457B-8624-2407-07BD-4B9C71FC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" y="1371785"/>
            <a:ext cx="8411749" cy="3191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871792-2667-C880-6F20-16D8AF144034}"/>
              </a:ext>
            </a:extLst>
          </p:cNvPr>
          <p:cNvSpPr/>
          <p:nvPr/>
        </p:nvSpPr>
        <p:spPr>
          <a:xfrm>
            <a:off x="5460274" y="119753"/>
            <a:ext cx="4810561" cy="150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프로젝트로 들어가보면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AB70294-C079-69C4-2828-A016BEB76F42}"/>
                  </a:ext>
                </a:extLst>
              </p14:cNvPr>
              <p14:cNvContentPartPr/>
              <p14:nvPr/>
            </p14:nvContentPartPr>
            <p14:xfrm>
              <a:off x="1703520" y="3281897"/>
              <a:ext cx="826560" cy="375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AB70294-C079-69C4-2828-A016BEB76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7400" y="3275777"/>
                <a:ext cx="83880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FF3ED3-B1AD-D87B-2E76-840BF2A7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876208"/>
            <a:ext cx="10774279" cy="3105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DD7ECE1-DEC3-0F85-0646-042B7A0C437E}"/>
                  </a:ext>
                </a:extLst>
              </p14:cNvPr>
              <p14:cNvContentPartPr/>
              <p14:nvPr/>
            </p14:nvContentPartPr>
            <p14:xfrm>
              <a:off x="2088000" y="4101617"/>
              <a:ext cx="1135080" cy="497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DD7ECE1-DEC3-0F85-0646-042B7A0C4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1880" y="4095497"/>
                <a:ext cx="1147320" cy="510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32A583D-0840-BB27-8A78-C2EFBDCFAFDB}"/>
              </a:ext>
            </a:extLst>
          </p:cNvPr>
          <p:cNvSpPr/>
          <p:nvPr/>
        </p:nvSpPr>
        <p:spPr>
          <a:xfrm>
            <a:off x="5460274" y="119753"/>
            <a:ext cx="4810561" cy="150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더블클릭해보자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5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BFADF-3266-9A97-9438-CDB2F5BC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" y="0"/>
            <a:ext cx="439929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21DD2B7-CC78-4ED7-57FD-92D55F1B93F2}"/>
                  </a:ext>
                </a:extLst>
              </p14:cNvPr>
              <p14:cNvContentPartPr/>
              <p14:nvPr/>
            </p14:nvContentPartPr>
            <p14:xfrm>
              <a:off x="1653480" y="6407417"/>
              <a:ext cx="777600" cy="316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21DD2B7-CC78-4ED7-57FD-92D55F1B93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7360" y="6401297"/>
                <a:ext cx="7898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6CDC911-82F6-F703-F6F2-60FE16535565}"/>
                  </a:ext>
                </a:extLst>
              </p14:cNvPr>
              <p14:cNvContentPartPr/>
              <p14:nvPr/>
            </p14:nvContentPartPr>
            <p14:xfrm>
              <a:off x="2054520" y="15257"/>
              <a:ext cx="595800" cy="386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6CDC911-82F6-F703-F6F2-60FE165355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8400" y="9137"/>
                <a:ext cx="6080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492B272-823F-4556-E526-C1A81B4F82F6}"/>
              </a:ext>
            </a:extLst>
          </p:cNvPr>
          <p:cNvGrpSpPr/>
          <p:nvPr/>
        </p:nvGrpSpPr>
        <p:grpSpPr>
          <a:xfrm>
            <a:off x="2490480" y="5329217"/>
            <a:ext cx="3448800" cy="1280880"/>
            <a:chOff x="2490480" y="5329217"/>
            <a:chExt cx="344880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11869D1-3785-6CE2-091E-1752AE849383}"/>
                    </a:ext>
                  </a:extLst>
                </p14:cNvPr>
                <p14:cNvContentPartPr/>
                <p14:nvPr/>
              </p14:nvContentPartPr>
              <p14:xfrm>
                <a:off x="2490480" y="5602097"/>
                <a:ext cx="3030840" cy="1008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11869D1-3785-6CE2-091E-1752AE8493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84360" y="5595977"/>
                  <a:ext cx="304308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CA057B7-6629-1FE1-3825-8B61EFF8BD7E}"/>
                    </a:ext>
                  </a:extLst>
                </p14:cNvPr>
                <p14:cNvContentPartPr/>
                <p14:nvPr/>
              </p14:nvContentPartPr>
              <p14:xfrm>
                <a:off x="5285880" y="5329217"/>
                <a:ext cx="653400" cy="936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CA057B7-6629-1FE1-3825-8B61EFF8BD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9760" y="5323097"/>
                  <a:ext cx="665640" cy="9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C3E04F-FB61-CAA7-A5F6-A257E06247FB}"/>
              </a:ext>
            </a:extLst>
          </p:cNvPr>
          <p:cNvSpPr/>
          <p:nvPr/>
        </p:nvSpPr>
        <p:spPr>
          <a:xfrm>
            <a:off x="6096000" y="4230199"/>
            <a:ext cx="4810561" cy="150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눌러보자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63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761B17-F879-328C-D0E6-28D32F4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2" y="251437"/>
            <a:ext cx="3334215" cy="61635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08832E-2A7D-AA32-AF79-BAD595813BD5}"/>
              </a:ext>
            </a:extLst>
          </p:cNvPr>
          <p:cNvSpPr/>
          <p:nvPr/>
        </p:nvSpPr>
        <p:spPr>
          <a:xfrm>
            <a:off x="5686697" y="500751"/>
            <a:ext cx="4810561" cy="150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프로젝트에 변경사항이 있다면 즉각 </a:t>
            </a:r>
            <a:r>
              <a:rPr lang="ko-KR" altLang="en-US" dirty="0" err="1"/>
              <a:t>채워져야하며</a:t>
            </a:r>
            <a:r>
              <a:rPr lang="ko-KR" altLang="en-US" dirty="0"/>
              <a:t> 로그를 적어야 </a:t>
            </a:r>
            <a:r>
              <a:rPr lang="ko-KR" altLang="en-US" dirty="0" err="1"/>
              <a:t>커밋이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9BDF6FD-B6FC-3C04-6CCE-2831B61340AA}"/>
                  </a:ext>
                </a:extLst>
              </p14:cNvPr>
              <p14:cNvContentPartPr/>
              <p14:nvPr/>
            </p14:nvContentPartPr>
            <p14:xfrm>
              <a:off x="3727080" y="1332137"/>
              <a:ext cx="17856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9BDF6FD-B6FC-3C04-6CCE-2831B6134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0960" y="1326017"/>
                <a:ext cx="17978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6E6CF1-9C38-12FC-C68D-E7E67E21A671}"/>
              </a:ext>
            </a:extLst>
          </p:cNvPr>
          <p:cNvGrpSpPr/>
          <p:nvPr/>
        </p:nvGrpSpPr>
        <p:grpSpPr>
          <a:xfrm>
            <a:off x="432720" y="914177"/>
            <a:ext cx="4992480" cy="2554560"/>
            <a:chOff x="432720" y="914177"/>
            <a:chExt cx="4992480" cy="25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34D9611-AE9B-F32B-F0B3-989CBBFA5A00}"/>
                    </a:ext>
                  </a:extLst>
                </p14:cNvPr>
                <p14:cNvContentPartPr/>
                <p14:nvPr/>
              </p14:nvContentPartPr>
              <p14:xfrm>
                <a:off x="544320" y="914177"/>
                <a:ext cx="3143160" cy="977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34D9611-AE9B-F32B-F0B3-989CBBFA5A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200" y="908057"/>
                  <a:ext cx="315540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A2ACDC7-4827-84C2-F328-14B13B44BA53}"/>
                    </a:ext>
                  </a:extLst>
                </p14:cNvPr>
                <p14:cNvContentPartPr/>
                <p14:nvPr/>
              </p14:nvContentPartPr>
              <p14:xfrm>
                <a:off x="432720" y="1828577"/>
                <a:ext cx="1180440" cy="558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A2ACDC7-4827-84C2-F328-14B13B44BA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6600" y="1822457"/>
                  <a:ext cx="119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38B3FC9-658D-73E1-E477-E1047CF164A4}"/>
                    </a:ext>
                  </a:extLst>
                </p14:cNvPr>
                <p14:cNvContentPartPr/>
                <p14:nvPr/>
              </p14:nvContentPartPr>
              <p14:xfrm>
                <a:off x="1602360" y="2088857"/>
                <a:ext cx="3822840" cy="1379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38B3FC9-658D-73E1-E477-E1047CF164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6240" y="2082737"/>
                  <a:ext cx="3835080" cy="139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5CF7C-36C9-3DB8-1108-EC3B1B035389}"/>
              </a:ext>
            </a:extLst>
          </p:cNvPr>
          <p:cNvSpPr/>
          <p:nvPr/>
        </p:nvSpPr>
        <p:spPr>
          <a:xfrm>
            <a:off x="5512680" y="2583183"/>
            <a:ext cx="4810561" cy="150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커밋을</a:t>
            </a:r>
            <a:r>
              <a:rPr lang="ko-KR" altLang="en-US" dirty="0"/>
              <a:t> 누르면 </a:t>
            </a:r>
            <a:r>
              <a:rPr lang="ko-KR" altLang="en-US" dirty="0" err="1"/>
              <a:t>로컬커밋이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90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726478-F562-55D0-3632-FD5655EBA9E3}"/>
              </a:ext>
            </a:extLst>
          </p:cNvPr>
          <p:cNvSpPr/>
          <p:nvPr/>
        </p:nvSpPr>
        <p:spPr>
          <a:xfrm>
            <a:off x="836177" y="205744"/>
            <a:ext cx="10615594" cy="456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</a:t>
            </a:r>
            <a:r>
              <a:rPr lang="ko-KR" altLang="en-US" dirty="0" err="1"/>
              <a:t>커밋의</a:t>
            </a:r>
            <a:r>
              <a:rPr lang="ko-KR" altLang="en-US" dirty="0"/>
              <a:t>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62699A-7B70-4910-1094-1CA198BFBBCC}"/>
              </a:ext>
            </a:extLst>
          </p:cNvPr>
          <p:cNvSpPr/>
          <p:nvPr/>
        </p:nvSpPr>
        <p:spPr>
          <a:xfrm>
            <a:off x="1019133" y="1066800"/>
            <a:ext cx="5124841" cy="2585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FC629-FCE9-DE5E-3AAD-906AEC2D342C}"/>
              </a:ext>
            </a:extLst>
          </p:cNvPr>
          <p:cNvSpPr txBox="1"/>
          <p:nvPr/>
        </p:nvSpPr>
        <p:spPr>
          <a:xfrm>
            <a:off x="1369576" y="2324640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/>
              <a:t>원본 프로젝트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0E529B-2FA4-1A84-1D8D-9FCDD61A90EA}"/>
              </a:ext>
            </a:extLst>
          </p:cNvPr>
          <p:cNvSpPr/>
          <p:nvPr/>
        </p:nvSpPr>
        <p:spPr>
          <a:xfrm>
            <a:off x="1019132" y="4066903"/>
            <a:ext cx="5124841" cy="2585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내컴퓨터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EDA59-DDEE-79D8-5D0D-80612311C3E4}"/>
              </a:ext>
            </a:extLst>
          </p:cNvPr>
          <p:cNvSpPr txBox="1"/>
          <p:nvPr/>
        </p:nvSpPr>
        <p:spPr>
          <a:xfrm>
            <a:off x="1369576" y="5440831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/>
              <a:t>원본 프로젝트의 복사본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BC692-FAED-A03F-F275-B06C93C118BD}"/>
              </a:ext>
            </a:extLst>
          </p:cNvPr>
          <p:cNvSpPr txBox="1"/>
          <p:nvPr/>
        </p:nvSpPr>
        <p:spPr>
          <a:xfrm>
            <a:off x="1369576" y="5810163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수정사항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3EEAC7-06FA-0C7E-0DF6-4865D4F16023}"/>
              </a:ext>
            </a:extLst>
          </p:cNvPr>
          <p:cNvSpPr/>
          <p:nvPr/>
        </p:nvSpPr>
        <p:spPr>
          <a:xfrm>
            <a:off x="6494417" y="1574619"/>
            <a:ext cx="5124841" cy="3866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로컬커밋은</a:t>
            </a:r>
            <a:r>
              <a:rPr lang="ko-KR" altLang="en-US" dirty="0"/>
              <a:t> 원본에 적용되는 것이 아니라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내 컴퓨터에 복사본 프로젝트에만 수정사항을 적용시키는 것을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7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0473F0-0A27-7CBE-6942-FAC127D2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2" y="1574619"/>
            <a:ext cx="5745629" cy="35582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2172B35-8079-E1BD-9A65-1E129B03C2AA}"/>
              </a:ext>
            </a:extLst>
          </p:cNvPr>
          <p:cNvSpPr/>
          <p:nvPr/>
        </p:nvSpPr>
        <p:spPr>
          <a:xfrm>
            <a:off x="6494417" y="1420655"/>
            <a:ext cx="5124841" cy="3866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푸쉬를</a:t>
            </a:r>
            <a:r>
              <a:rPr lang="ko-KR" altLang="en-US" dirty="0"/>
              <a:t> 눌러야 실제 로컬에 적용된 </a:t>
            </a:r>
            <a:r>
              <a:rPr lang="ko-KR" altLang="en-US" dirty="0" err="1"/>
              <a:t>커밋사항을</a:t>
            </a:r>
            <a:endParaRPr lang="en-US" altLang="ko-KR" dirty="0"/>
          </a:p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서버에 적용시킬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13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54E39F-FF48-A56D-8C8E-A7C9B6F1D3E2}"/>
              </a:ext>
            </a:extLst>
          </p:cNvPr>
          <p:cNvSpPr/>
          <p:nvPr/>
        </p:nvSpPr>
        <p:spPr>
          <a:xfrm>
            <a:off x="836177" y="205744"/>
            <a:ext cx="10615594" cy="456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의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E8ACE-4435-EDBC-28C3-8AE1BDC16188}"/>
              </a:ext>
            </a:extLst>
          </p:cNvPr>
          <p:cNvSpPr/>
          <p:nvPr/>
        </p:nvSpPr>
        <p:spPr>
          <a:xfrm>
            <a:off x="1019133" y="1066800"/>
            <a:ext cx="5124841" cy="2585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C2BAD-CA3A-D8D4-51D8-E0BAE4F2FBD9}"/>
              </a:ext>
            </a:extLst>
          </p:cNvPr>
          <p:cNvSpPr txBox="1"/>
          <p:nvPr/>
        </p:nvSpPr>
        <p:spPr>
          <a:xfrm>
            <a:off x="1369576" y="2324640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/>
              <a:t>원본 프로젝트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5ECC0-A53B-0A39-A9CC-9AFA99A47118}"/>
              </a:ext>
            </a:extLst>
          </p:cNvPr>
          <p:cNvSpPr/>
          <p:nvPr/>
        </p:nvSpPr>
        <p:spPr>
          <a:xfrm>
            <a:off x="1019132" y="4066903"/>
            <a:ext cx="5124841" cy="2585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내컴퓨터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28B4F-6541-2448-F6A6-BBD64770B6D7}"/>
              </a:ext>
            </a:extLst>
          </p:cNvPr>
          <p:cNvSpPr txBox="1"/>
          <p:nvPr/>
        </p:nvSpPr>
        <p:spPr>
          <a:xfrm>
            <a:off x="1369576" y="5440831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/>
              <a:t>원본 프로젝트의 복사본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68BAE-18C0-2988-90AF-4709FB7F0063}"/>
              </a:ext>
            </a:extLst>
          </p:cNvPr>
          <p:cNvSpPr txBox="1"/>
          <p:nvPr/>
        </p:nvSpPr>
        <p:spPr>
          <a:xfrm>
            <a:off x="1369576" y="5810163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수정사항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25138D-4B9B-63E7-93BD-32DA3194017D}"/>
              </a:ext>
            </a:extLst>
          </p:cNvPr>
          <p:cNvSpPr/>
          <p:nvPr/>
        </p:nvSpPr>
        <p:spPr>
          <a:xfrm>
            <a:off x="6494417" y="1574619"/>
            <a:ext cx="5124841" cy="3866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푸쉬란</a:t>
            </a:r>
            <a:r>
              <a:rPr lang="ko-KR" altLang="en-US"/>
              <a:t> 로컬에 적용된 수정사항을 원본에 까지 적용시키는 것을 의미한다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A4A75-D1BC-BA48-23DD-EDD1E86E54F6}"/>
              </a:ext>
            </a:extLst>
          </p:cNvPr>
          <p:cNvSpPr txBox="1"/>
          <p:nvPr/>
        </p:nvSpPr>
        <p:spPr>
          <a:xfrm>
            <a:off x="1369576" y="2693972"/>
            <a:ext cx="4423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수정사항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42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41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4C8A7A-0C33-80F9-1E80-E84542EF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3" y="497500"/>
            <a:ext cx="6639781" cy="50905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FE4F606-1866-17A3-37F2-501A413235B8}"/>
              </a:ext>
            </a:extLst>
          </p:cNvPr>
          <p:cNvGrpSpPr/>
          <p:nvPr/>
        </p:nvGrpSpPr>
        <p:grpSpPr>
          <a:xfrm>
            <a:off x="904284" y="4433429"/>
            <a:ext cx="6265440" cy="804960"/>
            <a:chOff x="904284" y="4433429"/>
            <a:chExt cx="6265440" cy="8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D3F67EC-EDC7-9967-CF74-FCD8E7E870BA}"/>
                    </a:ext>
                  </a:extLst>
                </p14:cNvPr>
                <p14:cNvContentPartPr/>
                <p14:nvPr/>
              </p14:nvContentPartPr>
              <p14:xfrm>
                <a:off x="904284" y="4477709"/>
                <a:ext cx="3318480" cy="760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D3F67EC-EDC7-9967-CF74-FCD8E7E870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8164" y="4471589"/>
                  <a:ext cx="333072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0279060-F155-FA8C-467D-5D4F837AF496}"/>
                    </a:ext>
                  </a:extLst>
                </p14:cNvPr>
                <p14:cNvContentPartPr/>
                <p14:nvPr/>
              </p14:nvContentPartPr>
              <p14:xfrm>
                <a:off x="4165524" y="4613789"/>
                <a:ext cx="2812680" cy="244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0279060-F155-FA8C-467D-5D4F837AF4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59404" y="4607669"/>
                  <a:ext cx="2824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6B5E086-C24B-CCEA-1B8E-DB98DAD2B333}"/>
                    </a:ext>
                  </a:extLst>
                </p14:cNvPr>
                <p14:cNvContentPartPr/>
                <p14:nvPr/>
              </p14:nvContentPartPr>
              <p14:xfrm>
                <a:off x="6638724" y="4433429"/>
                <a:ext cx="531000" cy="716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6B5E086-C24B-CCEA-1B8E-DB98DAD2B3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2604" y="4427309"/>
                  <a:ext cx="543240" cy="72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D3888-29EA-01D1-01F0-16469B657339}"/>
              </a:ext>
            </a:extLst>
          </p:cNvPr>
          <p:cNvSpPr/>
          <p:nvPr/>
        </p:nvSpPr>
        <p:spPr>
          <a:xfrm>
            <a:off x="7352145" y="3429000"/>
            <a:ext cx="3583710" cy="1809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누른다</a:t>
            </a:r>
          </a:p>
        </p:txBody>
      </p:sp>
    </p:spTree>
    <p:extLst>
      <p:ext uri="{BB962C8B-B14F-4D97-AF65-F5344CB8AC3E}">
        <p14:creationId xmlns:p14="http://schemas.microsoft.com/office/powerpoint/2010/main" val="60835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21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66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66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02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FCFF55-4FBB-D793-2A15-D6ECF67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6" y="1435596"/>
            <a:ext cx="8688012" cy="3229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F98E3C-192D-718E-B903-F4A44C65D1AA}"/>
                  </a:ext>
                </a:extLst>
              </p14:cNvPr>
              <p14:cNvContentPartPr/>
              <p14:nvPr/>
            </p14:nvContentPartPr>
            <p14:xfrm>
              <a:off x="7165764" y="4201589"/>
              <a:ext cx="1583280" cy="353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F98E3C-192D-718E-B903-F4A44C65D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9644" y="4195469"/>
                <a:ext cx="1595520" cy="366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ED5649A-7F69-502D-9162-CFD36114800A}"/>
              </a:ext>
            </a:extLst>
          </p:cNvPr>
          <p:cNvSpPr/>
          <p:nvPr/>
        </p:nvSpPr>
        <p:spPr>
          <a:xfrm>
            <a:off x="7240758" y="4247115"/>
            <a:ext cx="1433291" cy="242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업데이트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48FF60-7CAD-F96C-6ABB-E54237DB0790}"/>
              </a:ext>
            </a:extLst>
          </p:cNvPr>
          <p:cNvGrpSpPr/>
          <p:nvPr/>
        </p:nvGrpSpPr>
        <p:grpSpPr>
          <a:xfrm>
            <a:off x="7259004" y="3056789"/>
            <a:ext cx="1868400" cy="593640"/>
            <a:chOff x="7259004" y="3056789"/>
            <a:chExt cx="186840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FBF9D14-9381-5FE3-CED7-A76B9B99C500}"/>
                    </a:ext>
                  </a:extLst>
                </p14:cNvPr>
                <p14:cNvContentPartPr/>
                <p14:nvPr/>
              </p14:nvContentPartPr>
              <p14:xfrm>
                <a:off x="7259004" y="3368189"/>
                <a:ext cx="1324800" cy="282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FBF9D14-9381-5FE3-CED7-A76B9B99C5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52884" y="3362069"/>
                  <a:ext cx="1337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0C87F87-11BD-004D-D722-117991557F73}"/>
                    </a:ext>
                  </a:extLst>
                </p14:cNvPr>
                <p14:cNvContentPartPr/>
                <p14:nvPr/>
              </p14:nvContentPartPr>
              <p14:xfrm>
                <a:off x="8663364" y="3124829"/>
                <a:ext cx="336960" cy="302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0C87F87-11BD-004D-D722-117991557F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7244" y="3118709"/>
                  <a:ext cx="349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C7FA0CD-E85D-EBAF-F7A9-485826261FC4}"/>
                    </a:ext>
                  </a:extLst>
                </p14:cNvPr>
                <p14:cNvContentPartPr/>
                <p14:nvPr/>
              </p14:nvContentPartPr>
              <p14:xfrm>
                <a:off x="8959284" y="3056789"/>
                <a:ext cx="168120" cy="349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C7FA0CD-E85D-EBAF-F7A9-485826261F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3164" y="3050669"/>
                  <a:ext cx="180360" cy="36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01515-4AC0-116E-527E-8FE4FD490803}"/>
              </a:ext>
            </a:extLst>
          </p:cNvPr>
          <p:cNvSpPr/>
          <p:nvPr/>
        </p:nvSpPr>
        <p:spPr>
          <a:xfrm>
            <a:off x="9155530" y="2650169"/>
            <a:ext cx="2734344" cy="89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설치를 하거나 </a:t>
            </a:r>
            <a:endParaRPr lang="en-US" altLang="ko-KR" dirty="0"/>
          </a:p>
          <a:p>
            <a:pPr algn="ctr"/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눌러본다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53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A98685-3661-B9CA-4D70-0A276BB9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29" y="788232"/>
            <a:ext cx="8746691" cy="47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A5DF4C-A478-EE52-73C5-F46847D8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180786"/>
            <a:ext cx="1155543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5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7258EA-35A7-0F31-F72C-D4AA7DB1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0" y="1037477"/>
            <a:ext cx="761153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3D251A-6522-97C7-D342-DACA34D1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6" y="569694"/>
            <a:ext cx="7268589" cy="52013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A23F26-98A7-CD47-1768-B4F751726D23}"/>
              </a:ext>
            </a:extLst>
          </p:cNvPr>
          <p:cNvSpPr/>
          <p:nvPr/>
        </p:nvSpPr>
        <p:spPr>
          <a:xfrm>
            <a:off x="475886" y="119754"/>
            <a:ext cx="9794950" cy="89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스튜디오가 영어로만 나온다면 확인</a:t>
            </a:r>
          </a:p>
        </p:txBody>
      </p:sp>
    </p:spTree>
    <p:extLst>
      <p:ext uri="{BB962C8B-B14F-4D97-AF65-F5344CB8AC3E}">
        <p14:creationId xmlns:p14="http://schemas.microsoft.com/office/powerpoint/2010/main" val="141248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F2741-102B-510F-A329-2C371802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4" y="1304999"/>
            <a:ext cx="5113115" cy="39723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16CA509-4C31-AF07-CC7D-A11E0E419EC1}"/>
                  </a:ext>
                </a:extLst>
              </p14:cNvPr>
              <p14:cNvContentPartPr/>
              <p14:nvPr/>
            </p14:nvContentPartPr>
            <p14:xfrm>
              <a:off x="879191" y="2913642"/>
              <a:ext cx="1996200" cy="752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16CA509-4C31-AF07-CC7D-A11E0E419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071" y="2907522"/>
                <a:ext cx="2008440" cy="764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EF46-99BE-EEDA-C478-2A286DB2CCC4}"/>
              </a:ext>
            </a:extLst>
          </p:cNvPr>
          <p:cNvSpPr/>
          <p:nvPr/>
        </p:nvSpPr>
        <p:spPr>
          <a:xfrm>
            <a:off x="475886" y="119754"/>
            <a:ext cx="9794950" cy="89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다음의 버튼들을 누르면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DE66AA-8D1C-C56C-4378-79820D63A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628" y="4146717"/>
            <a:ext cx="8078327" cy="2010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75CAFC2-52BD-6572-325E-7D60129A155E}"/>
                  </a:ext>
                </a:extLst>
              </p14:cNvPr>
              <p14:cNvContentPartPr/>
              <p14:nvPr/>
            </p14:nvContentPartPr>
            <p14:xfrm>
              <a:off x="10190160" y="5126177"/>
              <a:ext cx="1507680" cy="299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75CAFC2-52BD-6572-325E-7D60129A15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84040" y="5120057"/>
                <a:ext cx="1519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9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D2865-6CA9-F3A7-C34B-A063FBC1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170995"/>
            <a:ext cx="9745435" cy="6516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155F296-CC62-55C7-DCA2-1DA50F48228F}"/>
                  </a:ext>
                </a:extLst>
              </p14:cNvPr>
              <p14:cNvContentPartPr/>
              <p14:nvPr/>
            </p14:nvContentPartPr>
            <p14:xfrm>
              <a:off x="6262200" y="3546497"/>
              <a:ext cx="3389400" cy="8956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155F296-CC62-55C7-DCA2-1DA50F4822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080" y="3540377"/>
                <a:ext cx="3401640" cy="9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85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173</Words>
  <Application>Microsoft Office PowerPoint</Application>
  <PresentationFormat>와이드스크린</PresentationFormat>
  <Paragraphs>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2</cp:revision>
  <dcterms:created xsi:type="dcterms:W3CDTF">2023-12-11T01:30:01Z</dcterms:created>
  <dcterms:modified xsi:type="dcterms:W3CDTF">2023-12-11T07:45:30Z</dcterms:modified>
</cp:coreProperties>
</file>