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73" r:id="rId4"/>
    <p:sldId id="263" r:id="rId5"/>
    <p:sldId id="274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F1D40D-0AEE-410E-B7B3-E0241C8A80EA}" v="77" dt="2023-12-11T06:19:09.459"/>
    <p1510:client id="{6F525C21-7525-463D-B80F-A507C9C4D0BF}" v="33" dt="2023-12-11T06:41:04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1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cjsdud 조해근" userId="1d8bbdc24834f0a2" providerId="LiveId" clId="{10F1D40D-0AEE-410E-B7B3-E0241C8A80EA}"/>
    <pc:docChg chg="undo custSel addSld delSld modSld">
      <pc:chgData name="chcjsdud 조해근" userId="1d8bbdc24834f0a2" providerId="LiveId" clId="{10F1D40D-0AEE-410E-B7B3-E0241C8A80EA}" dt="2023-12-11T06:21:43.548" v="6533" actId="47"/>
      <pc:docMkLst>
        <pc:docMk/>
      </pc:docMkLst>
      <pc:sldChg chg="del">
        <pc:chgData name="chcjsdud 조해근" userId="1d8bbdc24834f0a2" providerId="LiveId" clId="{10F1D40D-0AEE-410E-B7B3-E0241C8A80EA}" dt="2023-12-11T04:00:45.317" v="0" actId="47"/>
        <pc:sldMkLst>
          <pc:docMk/>
          <pc:sldMk cId="4160859736" sldId="256"/>
        </pc:sldMkLst>
      </pc:sldChg>
      <pc:sldChg chg="add del">
        <pc:chgData name="chcjsdud 조해근" userId="1d8bbdc24834f0a2" providerId="LiveId" clId="{10F1D40D-0AEE-410E-B7B3-E0241C8A80EA}" dt="2023-12-11T04:01:12.955" v="3" actId="47"/>
        <pc:sldMkLst>
          <pc:docMk/>
          <pc:sldMk cId="2576833834" sldId="257"/>
        </pc:sldMkLst>
      </pc:sldChg>
      <pc:sldChg chg="del">
        <pc:chgData name="chcjsdud 조해근" userId="1d8bbdc24834f0a2" providerId="LiveId" clId="{10F1D40D-0AEE-410E-B7B3-E0241C8A80EA}" dt="2023-12-11T04:00:45.317" v="0" actId="47"/>
        <pc:sldMkLst>
          <pc:docMk/>
          <pc:sldMk cId="2140956321" sldId="258"/>
        </pc:sldMkLst>
      </pc:sldChg>
      <pc:sldChg chg="del">
        <pc:chgData name="chcjsdud 조해근" userId="1d8bbdc24834f0a2" providerId="LiveId" clId="{10F1D40D-0AEE-410E-B7B3-E0241C8A80EA}" dt="2023-12-11T04:00:45.317" v="0" actId="47"/>
        <pc:sldMkLst>
          <pc:docMk/>
          <pc:sldMk cId="837526278" sldId="259"/>
        </pc:sldMkLst>
      </pc:sldChg>
      <pc:sldChg chg="del">
        <pc:chgData name="chcjsdud 조해근" userId="1d8bbdc24834f0a2" providerId="LiveId" clId="{10F1D40D-0AEE-410E-B7B3-E0241C8A80EA}" dt="2023-12-11T04:00:45.317" v="0" actId="47"/>
        <pc:sldMkLst>
          <pc:docMk/>
          <pc:sldMk cId="522514949" sldId="260"/>
        </pc:sldMkLst>
      </pc:sldChg>
      <pc:sldChg chg="addSp delSp modSp mod">
        <pc:chgData name="chcjsdud 조해근" userId="1d8bbdc24834f0a2" providerId="LiveId" clId="{10F1D40D-0AEE-410E-B7B3-E0241C8A80EA}" dt="2023-12-11T04:13:21.172" v="714" actId="6549"/>
        <pc:sldMkLst>
          <pc:docMk/>
          <pc:sldMk cId="2202722124" sldId="261"/>
        </pc:sldMkLst>
        <pc:spChg chg="add del">
          <ac:chgData name="chcjsdud 조해근" userId="1d8bbdc24834f0a2" providerId="LiveId" clId="{10F1D40D-0AEE-410E-B7B3-E0241C8A80EA}" dt="2023-12-11T04:12:02.055" v="548" actId="22"/>
          <ac:spMkLst>
            <pc:docMk/>
            <pc:sldMk cId="2202722124" sldId="261"/>
            <ac:spMk id="3" creationId="{09CA7027-5313-92BB-446D-7366F8BC8EB1}"/>
          </ac:spMkLst>
        </pc:spChg>
        <pc:spChg chg="mod">
          <ac:chgData name="chcjsdud 조해근" userId="1d8bbdc24834f0a2" providerId="LiveId" clId="{10F1D40D-0AEE-410E-B7B3-E0241C8A80EA}" dt="2023-12-11T04:13:21.172" v="714" actId="6549"/>
          <ac:spMkLst>
            <pc:docMk/>
            <pc:sldMk cId="2202722124" sldId="261"/>
            <ac:spMk id="4" creationId="{D2499D26-7E3C-A03A-44C7-B77528790232}"/>
          </ac:spMkLst>
        </pc:spChg>
      </pc:sldChg>
      <pc:sldChg chg="modSp add mod">
        <pc:chgData name="chcjsdud 조해근" userId="1d8bbdc24834f0a2" providerId="LiveId" clId="{10F1D40D-0AEE-410E-B7B3-E0241C8A80EA}" dt="2023-12-11T04:25:38.712" v="1441" actId="20577"/>
        <pc:sldMkLst>
          <pc:docMk/>
          <pc:sldMk cId="2445107751" sldId="262"/>
        </pc:sldMkLst>
        <pc:spChg chg="mod">
          <ac:chgData name="chcjsdud 조해근" userId="1d8bbdc24834f0a2" providerId="LiveId" clId="{10F1D40D-0AEE-410E-B7B3-E0241C8A80EA}" dt="2023-12-11T04:25:38.712" v="1441" actId="20577"/>
          <ac:spMkLst>
            <pc:docMk/>
            <pc:sldMk cId="2445107751" sldId="262"/>
            <ac:spMk id="4" creationId="{D2499D26-7E3C-A03A-44C7-B77528790232}"/>
          </ac:spMkLst>
        </pc:spChg>
      </pc:sldChg>
      <pc:sldChg chg="addSp delSp modSp add mod">
        <pc:chgData name="chcjsdud 조해근" userId="1d8bbdc24834f0a2" providerId="LiveId" clId="{10F1D40D-0AEE-410E-B7B3-E0241C8A80EA}" dt="2023-12-11T04:36:32.691" v="2275" actId="478"/>
        <pc:sldMkLst>
          <pc:docMk/>
          <pc:sldMk cId="3865136652" sldId="263"/>
        </pc:sldMkLst>
        <pc:spChg chg="mod">
          <ac:chgData name="chcjsdud 조해근" userId="1d8bbdc24834f0a2" providerId="LiveId" clId="{10F1D40D-0AEE-410E-B7B3-E0241C8A80EA}" dt="2023-12-11T04:34:46.454" v="2272" actId="20577"/>
          <ac:spMkLst>
            <pc:docMk/>
            <pc:sldMk cId="3865136652" sldId="263"/>
            <ac:spMk id="4" creationId="{D2499D26-7E3C-A03A-44C7-B77528790232}"/>
          </ac:spMkLst>
        </pc:spChg>
        <pc:picChg chg="add del">
          <ac:chgData name="chcjsdud 조해근" userId="1d8bbdc24834f0a2" providerId="LiveId" clId="{10F1D40D-0AEE-410E-B7B3-E0241C8A80EA}" dt="2023-12-11T04:36:32.691" v="2275" actId="478"/>
          <ac:picMkLst>
            <pc:docMk/>
            <pc:sldMk cId="3865136652" sldId="263"/>
            <ac:picMk id="3" creationId="{2E2E7F12-1F9E-3658-5625-EA82E4C9C336}"/>
          </ac:picMkLst>
        </pc:picChg>
      </pc:sldChg>
      <pc:sldChg chg="addSp delSp modSp add mod">
        <pc:chgData name="chcjsdud 조해근" userId="1d8bbdc24834f0a2" providerId="LiveId" clId="{10F1D40D-0AEE-410E-B7B3-E0241C8A80EA}" dt="2023-12-11T04:36:52.156" v="2289" actId="20577"/>
        <pc:sldMkLst>
          <pc:docMk/>
          <pc:sldMk cId="1886258071" sldId="264"/>
        </pc:sldMkLst>
        <pc:spChg chg="del">
          <ac:chgData name="chcjsdud 조해근" userId="1d8bbdc24834f0a2" providerId="LiveId" clId="{10F1D40D-0AEE-410E-B7B3-E0241C8A80EA}" dt="2023-12-11T04:36:35.532" v="2276" actId="478"/>
          <ac:spMkLst>
            <pc:docMk/>
            <pc:sldMk cId="1886258071" sldId="264"/>
            <ac:spMk id="4" creationId="{D2499D26-7E3C-A03A-44C7-B77528790232}"/>
          </ac:spMkLst>
        </pc:spChg>
        <pc:spChg chg="add mod">
          <ac:chgData name="chcjsdud 조해근" userId="1d8bbdc24834f0a2" providerId="LiveId" clId="{10F1D40D-0AEE-410E-B7B3-E0241C8A80EA}" dt="2023-12-11T04:36:52.156" v="2289" actId="20577"/>
          <ac:spMkLst>
            <pc:docMk/>
            <pc:sldMk cId="1886258071" sldId="264"/>
            <ac:spMk id="5" creationId="{B492BD3B-EACD-766A-6224-F5E4856ED11B}"/>
          </ac:spMkLst>
        </pc:spChg>
        <pc:inkChg chg="add">
          <ac:chgData name="chcjsdud 조해근" userId="1d8bbdc24834f0a2" providerId="LiveId" clId="{10F1D40D-0AEE-410E-B7B3-E0241C8A80EA}" dt="2023-12-11T04:36:39.832" v="2277" actId="9405"/>
          <ac:inkMkLst>
            <pc:docMk/>
            <pc:sldMk cId="1886258071" sldId="264"/>
            <ac:inkMk id="2" creationId="{A09BCF12-B29A-DDD8-F1DA-B5FDF20AD5F3}"/>
          </ac:inkMkLst>
        </pc:inkChg>
      </pc:sldChg>
      <pc:sldChg chg="addSp delSp modSp add mod">
        <pc:chgData name="chcjsdud 조해근" userId="1d8bbdc24834f0a2" providerId="LiveId" clId="{10F1D40D-0AEE-410E-B7B3-E0241C8A80EA}" dt="2023-12-11T04:43:56.435" v="2991" actId="1076"/>
        <pc:sldMkLst>
          <pc:docMk/>
          <pc:sldMk cId="221799544" sldId="265"/>
        </pc:sldMkLst>
        <pc:spChg chg="del">
          <ac:chgData name="chcjsdud 조해근" userId="1d8bbdc24834f0a2" providerId="LiveId" clId="{10F1D40D-0AEE-410E-B7B3-E0241C8A80EA}" dt="2023-12-11T04:37:45.380" v="2382" actId="478"/>
          <ac:spMkLst>
            <pc:docMk/>
            <pc:sldMk cId="221799544" sldId="265"/>
            <ac:spMk id="5" creationId="{B492BD3B-EACD-766A-6224-F5E4856ED11B}"/>
          </ac:spMkLst>
        </pc:spChg>
        <pc:spChg chg="add mod">
          <ac:chgData name="chcjsdud 조해근" userId="1d8bbdc24834f0a2" providerId="LiveId" clId="{10F1D40D-0AEE-410E-B7B3-E0241C8A80EA}" dt="2023-12-11T04:38:02.072" v="2419" actId="20577"/>
          <ac:spMkLst>
            <pc:docMk/>
            <pc:sldMk cId="221799544" sldId="265"/>
            <ac:spMk id="7" creationId="{85C249BF-A351-E2D7-F08F-0C9522244D37}"/>
          </ac:spMkLst>
        </pc:spChg>
        <pc:spChg chg="add mod">
          <ac:chgData name="chcjsdud 조해근" userId="1d8bbdc24834f0a2" providerId="LiveId" clId="{10F1D40D-0AEE-410E-B7B3-E0241C8A80EA}" dt="2023-12-11T04:42:01.304" v="2646" actId="20577"/>
          <ac:spMkLst>
            <pc:docMk/>
            <pc:sldMk cId="221799544" sldId="265"/>
            <ac:spMk id="8" creationId="{522E3DF5-02FF-CBA5-FDA3-112C4B0CCEFF}"/>
          </ac:spMkLst>
        </pc:spChg>
        <pc:spChg chg="add mod">
          <ac:chgData name="chcjsdud 조해근" userId="1d8bbdc24834f0a2" providerId="LiveId" clId="{10F1D40D-0AEE-410E-B7B3-E0241C8A80EA}" dt="2023-12-11T04:42:41.881" v="2817" actId="14100"/>
          <ac:spMkLst>
            <pc:docMk/>
            <pc:sldMk cId="221799544" sldId="265"/>
            <ac:spMk id="9" creationId="{4F2093AC-30CE-2D7E-3DE2-FA410B73B55B}"/>
          </ac:spMkLst>
        </pc:spChg>
        <pc:spChg chg="add mod">
          <ac:chgData name="chcjsdud 조해근" userId="1d8bbdc24834f0a2" providerId="LiveId" clId="{10F1D40D-0AEE-410E-B7B3-E0241C8A80EA}" dt="2023-12-11T04:43:35.049" v="2931" actId="1076"/>
          <ac:spMkLst>
            <pc:docMk/>
            <pc:sldMk cId="221799544" sldId="265"/>
            <ac:spMk id="10" creationId="{AF37E778-F188-D028-554E-1CD6DA662445}"/>
          </ac:spMkLst>
        </pc:spChg>
        <pc:spChg chg="add mod">
          <ac:chgData name="chcjsdud 조해근" userId="1d8bbdc24834f0a2" providerId="LiveId" clId="{10F1D40D-0AEE-410E-B7B3-E0241C8A80EA}" dt="2023-12-11T04:43:56.435" v="2991" actId="1076"/>
          <ac:spMkLst>
            <pc:docMk/>
            <pc:sldMk cId="221799544" sldId="265"/>
            <ac:spMk id="23" creationId="{EE6E38FE-6F7B-C6C6-77AD-0A3105018090}"/>
          </ac:spMkLst>
        </pc:spChg>
        <pc:grpChg chg="mod">
          <ac:chgData name="chcjsdud 조해근" userId="1d8bbdc24834f0a2" providerId="LiveId" clId="{10F1D40D-0AEE-410E-B7B3-E0241C8A80EA}" dt="2023-12-11T04:42:55.477" v="2824"/>
          <ac:grpSpMkLst>
            <pc:docMk/>
            <pc:sldMk cId="221799544" sldId="265"/>
            <ac:grpSpMk id="15" creationId="{5DA50C1E-6499-B4E2-8BD8-EF93B4E14482}"/>
          </ac:grpSpMkLst>
        </pc:grpChg>
        <pc:grpChg chg="mod">
          <ac:chgData name="chcjsdud 조해근" userId="1d8bbdc24834f0a2" providerId="LiveId" clId="{10F1D40D-0AEE-410E-B7B3-E0241C8A80EA}" dt="2023-12-11T04:42:58.616" v="2827"/>
          <ac:grpSpMkLst>
            <pc:docMk/>
            <pc:sldMk cId="221799544" sldId="265"/>
            <ac:grpSpMk id="18" creationId="{A69CB2AC-058A-AF8E-0116-F8978E8F01F7}"/>
          </ac:grpSpMkLst>
        </pc:grpChg>
        <pc:grpChg chg="mod">
          <ac:chgData name="chcjsdud 조해근" userId="1d8bbdc24834f0a2" providerId="LiveId" clId="{10F1D40D-0AEE-410E-B7B3-E0241C8A80EA}" dt="2023-12-11T04:43:43.133" v="2935"/>
          <ac:grpSpMkLst>
            <pc:docMk/>
            <pc:sldMk cId="221799544" sldId="265"/>
            <ac:grpSpMk id="22" creationId="{5B33710E-BD5A-C1A4-7595-97E2FC0231B6}"/>
          </ac:grpSpMkLst>
        </pc:grpChg>
        <pc:picChg chg="del">
          <ac:chgData name="chcjsdud 조해근" userId="1d8bbdc24834f0a2" providerId="LiveId" clId="{10F1D40D-0AEE-410E-B7B3-E0241C8A80EA}" dt="2023-12-11T04:37:44.453" v="2381" actId="478"/>
          <ac:picMkLst>
            <pc:docMk/>
            <pc:sldMk cId="221799544" sldId="265"/>
            <ac:picMk id="3" creationId="{2E2E7F12-1F9E-3658-5625-EA82E4C9C336}"/>
          </ac:picMkLst>
        </pc:picChg>
        <pc:picChg chg="add mod">
          <ac:chgData name="chcjsdud 조해근" userId="1d8bbdc24834f0a2" providerId="LiveId" clId="{10F1D40D-0AEE-410E-B7B3-E0241C8A80EA}" dt="2023-12-11T04:37:47.531" v="2384" actId="1076"/>
          <ac:picMkLst>
            <pc:docMk/>
            <pc:sldMk cId="221799544" sldId="265"/>
            <ac:picMk id="6" creationId="{A16D13F6-EBF0-8FF0-EBB7-756536E358A2}"/>
          </ac:picMkLst>
        </pc:picChg>
        <pc:inkChg chg="del">
          <ac:chgData name="chcjsdud 조해근" userId="1d8bbdc24834f0a2" providerId="LiveId" clId="{10F1D40D-0AEE-410E-B7B3-E0241C8A80EA}" dt="2023-12-11T04:37:45.380" v="2382" actId="478"/>
          <ac:inkMkLst>
            <pc:docMk/>
            <pc:sldMk cId="221799544" sldId="265"/>
            <ac:inkMk id="2" creationId="{A09BCF12-B29A-DDD8-F1DA-B5FDF20AD5F3}"/>
          </ac:inkMkLst>
        </pc:inkChg>
        <pc:inkChg chg="add mod">
          <ac:chgData name="chcjsdud 조해근" userId="1d8bbdc24834f0a2" providerId="LiveId" clId="{10F1D40D-0AEE-410E-B7B3-E0241C8A80EA}" dt="2023-12-11T04:42:55.477" v="2824"/>
          <ac:inkMkLst>
            <pc:docMk/>
            <pc:sldMk cId="221799544" sldId="265"/>
            <ac:inkMk id="11" creationId="{00BCE20D-55D1-CCF4-6BB2-8BE51863F352}"/>
          </ac:inkMkLst>
        </pc:inkChg>
        <pc:inkChg chg="add mod">
          <ac:chgData name="chcjsdud 조해근" userId="1d8bbdc24834f0a2" providerId="LiveId" clId="{10F1D40D-0AEE-410E-B7B3-E0241C8A80EA}" dt="2023-12-11T04:42:55.477" v="2824"/>
          <ac:inkMkLst>
            <pc:docMk/>
            <pc:sldMk cId="221799544" sldId="265"/>
            <ac:inkMk id="12" creationId="{F8F23D98-5A47-B703-A219-8BAE8DCD2783}"/>
          </ac:inkMkLst>
        </pc:inkChg>
        <pc:inkChg chg="add mod">
          <ac:chgData name="chcjsdud 조해근" userId="1d8bbdc24834f0a2" providerId="LiveId" clId="{10F1D40D-0AEE-410E-B7B3-E0241C8A80EA}" dt="2023-12-11T04:42:55.477" v="2824"/>
          <ac:inkMkLst>
            <pc:docMk/>
            <pc:sldMk cId="221799544" sldId="265"/>
            <ac:inkMk id="13" creationId="{BC00C1E5-9363-004B-1EA4-FDF3D6D7D777}"/>
          </ac:inkMkLst>
        </pc:inkChg>
        <pc:inkChg chg="add mod">
          <ac:chgData name="chcjsdud 조해근" userId="1d8bbdc24834f0a2" providerId="LiveId" clId="{10F1D40D-0AEE-410E-B7B3-E0241C8A80EA}" dt="2023-12-11T04:42:55.477" v="2824"/>
          <ac:inkMkLst>
            <pc:docMk/>
            <pc:sldMk cId="221799544" sldId="265"/>
            <ac:inkMk id="14" creationId="{4B2A03B1-8802-F4F8-449A-74F33C0FFC2B}"/>
          </ac:inkMkLst>
        </pc:inkChg>
        <pc:inkChg chg="add mod">
          <ac:chgData name="chcjsdud 조해근" userId="1d8bbdc24834f0a2" providerId="LiveId" clId="{10F1D40D-0AEE-410E-B7B3-E0241C8A80EA}" dt="2023-12-11T04:42:58.616" v="2827"/>
          <ac:inkMkLst>
            <pc:docMk/>
            <pc:sldMk cId="221799544" sldId="265"/>
            <ac:inkMk id="16" creationId="{BEF82A20-14A0-2E63-838A-967030390C72}"/>
          </ac:inkMkLst>
        </pc:inkChg>
        <pc:inkChg chg="add mod">
          <ac:chgData name="chcjsdud 조해근" userId="1d8bbdc24834f0a2" providerId="LiveId" clId="{10F1D40D-0AEE-410E-B7B3-E0241C8A80EA}" dt="2023-12-11T04:42:58.616" v="2827"/>
          <ac:inkMkLst>
            <pc:docMk/>
            <pc:sldMk cId="221799544" sldId="265"/>
            <ac:inkMk id="17" creationId="{3AEEAE44-895A-D92C-5B6D-C3F5BB83EF1D}"/>
          </ac:inkMkLst>
        </pc:inkChg>
        <pc:inkChg chg="add mod">
          <ac:chgData name="chcjsdud 조해근" userId="1d8bbdc24834f0a2" providerId="LiveId" clId="{10F1D40D-0AEE-410E-B7B3-E0241C8A80EA}" dt="2023-12-11T04:43:43.133" v="2935"/>
          <ac:inkMkLst>
            <pc:docMk/>
            <pc:sldMk cId="221799544" sldId="265"/>
            <ac:inkMk id="19" creationId="{279DC314-F6FA-3C73-FEEF-225B94631A19}"/>
          </ac:inkMkLst>
        </pc:inkChg>
        <pc:inkChg chg="add mod">
          <ac:chgData name="chcjsdud 조해근" userId="1d8bbdc24834f0a2" providerId="LiveId" clId="{10F1D40D-0AEE-410E-B7B3-E0241C8A80EA}" dt="2023-12-11T04:43:43.133" v="2935"/>
          <ac:inkMkLst>
            <pc:docMk/>
            <pc:sldMk cId="221799544" sldId="265"/>
            <ac:inkMk id="20" creationId="{F4DD6E95-5C97-DFA8-E213-6596D6A824F9}"/>
          </ac:inkMkLst>
        </pc:inkChg>
        <pc:inkChg chg="add mod">
          <ac:chgData name="chcjsdud 조해근" userId="1d8bbdc24834f0a2" providerId="LiveId" clId="{10F1D40D-0AEE-410E-B7B3-E0241C8A80EA}" dt="2023-12-11T04:43:43.133" v="2935"/>
          <ac:inkMkLst>
            <pc:docMk/>
            <pc:sldMk cId="221799544" sldId="265"/>
            <ac:inkMk id="21" creationId="{C2234DD9-5A87-F841-0D45-CD3CAB5A3306}"/>
          </ac:inkMkLst>
        </pc:inkChg>
      </pc:sldChg>
      <pc:sldChg chg="add del">
        <pc:chgData name="chcjsdud 조해근" userId="1d8bbdc24834f0a2" providerId="LiveId" clId="{10F1D40D-0AEE-410E-B7B3-E0241C8A80EA}" dt="2023-12-11T04:36:58.152" v="2292"/>
        <pc:sldMkLst>
          <pc:docMk/>
          <pc:sldMk cId="442553204" sldId="266"/>
        </pc:sldMkLst>
      </pc:sldChg>
      <pc:sldChg chg="modSp add mod">
        <pc:chgData name="chcjsdud 조해근" userId="1d8bbdc24834f0a2" providerId="LiveId" clId="{10F1D40D-0AEE-410E-B7B3-E0241C8A80EA}" dt="2023-12-11T04:37:24.750" v="2380" actId="1076"/>
        <pc:sldMkLst>
          <pc:docMk/>
          <pc:sldMk cId="1343954842" sldId="266"/>
        </pc:sldMkLst>
        <pc:spChg chg="mod">
          <ac:chgData name="chcjsdud 조해근" userId="1d8bbdc24834f0a2" providerId="LiveId" clId="{10F1D40D-0AEE-410E-B7B3-E0241C8A80EA}" dt="2023-12-11T04:37:24.750" v="2380" actId="1076"/>
          <ac:spMkLst>
            <pc:docMk/>
            <pc:sldMk cId="1343954842" sldId="266"/>
            <ac:spMk id="4" creationId="{D2499D26-7E3C-A03A-44C7-B77528790232}"/>
          </ac:spMkLst>
        </pc:spChg>
      </pc:sldChg>
      <pc:sldChg chg="addSp delSp modSp add mod">
        <pc:chgData name="chcjsdud 조해근" userId="1d8bbdc24834f0a2" providerId="LiveId" clId="{10F1D40D-0AEE-410E-B7B3-E0241C8A80EA}" dt="2023-12-11T04:47:03.698" v="3167" actId="20577"/>
        <pc:sldMkLst>
          <pc:docMk/>
          <pc:sldMk cId="3973514869" sldId="267"/>
        </pc:sldMkLst>
        <pc:spChg chg="add mod">
          <ac:chgData name="chcjsdud 조해근" userId="1d8bbdc24834f0a2" providerId="LiveId" clId="{10F1D40D-0AEE-410E-B7B3-E0241C8A80EA}" dt="2023-12-11T04:47:03.698" v="3167" actId="20577"/>
          <ac:spMkLst>
            <pc:docMk/>
            <pc:sldMk cId="3973514869" sldId="267"/>
            <ac:spMk id="4" creationId="{9948E9B1-05BA-C056-A96B-5B691E2A866E}"/>
          </ac:spMkLst>
        </pc:spChg>
        <pc:spChg chg="del">
          <ac:chgData name="chcjsdud 조해근" userId="1d8bbdc24834f0a2" providerId="LiveId" clId="{10F1D40D-0AEE-410E-B7B3-E0241C8A80EA}" dt="2023-12-11T04:46:28.520" v="2993" actId="478"/>
          <ac:spMkLst>
            <pc:docMk/>
            <pc:sldMk cId="3973514869" sldId="267"/>
            <ac:spMk id="7" creationId="{85C249BF-A351-E2D7-F08F-0C9522244D37}"/>
          </ac:spMkLst>
        </pc:spChg>
        <pc:spChg chg="del">
          <ac:chgData name="chcjsdud 조해근" userId="1d8bbdc24834f0a2" providerId="LiveId" clId="{10F1D40D-0AEE-410E-B7B3-E0241C8A80EA}" dt="2023-12-11T04:46:28.520" v="2993" actId="478"/>
          <ac:spMkLst>
            <pc:docMk/>
            <pc:sldMk cId="3973514869" sldId="267"/>
            <ac:spMk id="8" creationId="{522E3DF5-02FF-CBA5-FDA3-112C4B0CCEFF}"/>
          </ac:spMkLst>
        </pc:spChg>
        <pc:spChg chg="del">
          <ac:chgData name="chcjsdud 조해근" userId="1d8bbdc24834f0a2" providerId="LiveId" clId="{10F1D40D-0AEE-410E-B7B3-E0241C8A80EA}" dt="2023-12-11T04:46:28.520" v="2993" actId="478"/>
          <ac:spMkLst>
            <pc:docMk/>
            <pc:sldMk cId="3973514869" sldId="267"/>
            <ac:spMk id="9" creationId="{4F2093AC-30CE-2D7E-3DE2-FA410B73B55B}"/>
          </ac:spMkLst>
        </pc:spChg>
        <pc:spChg chg="del">
          <ac:chgData name="chcjsdud 조해근" userId="1d8bbdc24834f0a2" providerId="LiveId" clId="{10F1D40D-0AEE-410E-B7B3-E0241C8A80EA}" dt="2023-12-11T04:46:28.520" v="2993" actId="478"/>
          <ac:spMkLst>
            <pc:docMk/>
            <pc:sldMk cId="3973514869" sldId="267"/>
            <ac:spMk id="10" creationId="{AF37E778-F188-D028-554E-1CD6DA662445}"/>
          </ac:spMkLst>
        </pc:spChg>
        <pc:spChg chg="del">
          <ac:chgData name="chcjsdud 조해근" userId="1d8bbdc24834f0a2" providerId="LiveId" clId="{10F1D40D-0AEE-410E-B7B3-E0241C8A80EA}" dt="2023-12-11T04:46:28.520" v="2993" actId="478"/>
          <ac:spMkLst>
            <pc:docMk/>
            <pc:sldMk cId="3973514869" sldId="267"/>
            <ac:spMk id="23" creationId="{EE6E38FE-6F7B-C6C6-77AD-0A3105018090}"/>
          </ac:spMkLst>
        </pc:spChg>
        <pc:grpChg chg="del">
          <ac:chgData name="chcjsdud 조해근" userId="1d8bbdc24834f0a2" providerId="LiveId" clId="{10F1D40D-0AEE-410E-B7B3-E0241C8A80EA}" dt="2023-12-11T04:46:28.520" v="2993" actId="478"/>
          <ac:grpSpMkLst>
            <pc:docMk/>
            <pc:sldMk cId="3973514869" sldId="267"/>
            <ac:grpSpMk id="15" creationId="{5DA50C1E-6499-B4E2-8BD8-EF93B4E14482}"/>
          </ac:grpSpMkLst>
        </pc:grpChg>
        <pc:grpChg chg="del">
          <ac:chgData name="chcjsdud 조해근" userId="1d8bbdc24834f0a2" providerId="LiveId" clId="{10F1D40D-0AEE-410E-B7B3-E0241C8A80EA}" dt="2023-12-11T04:46:28.520" v="2993" actId="478"/>
          <ac:grpSpMkLst>
            <pc:docMk/>
            <pc:sldMk cId="3973514869" sldId="267"/>
            <ac:grpSpMk id="18" creationId="{A69CB2AC-058A-AF8E-0116-F8978E8F01F7}"/>
          </ac:grpSpMkLst>
        </pc:grpChg>
        <pc:grpChg chg="del">
          <ac:chgData name="chcjsdud 조해근" userId="1d8bbdc24834f0a2" providerId="LiveId" clId="{10F1D40D-0AEE-410E-B7B3-E0241C8A80EA}" dt="2023-12-11T04:46:28.520" v="2993" actId="478"/>
          <ac:grpSpMkLst>
            <pc:docMk/>
            <pc:sldMk cId="3973514869" sldId="267"/>
            <ac:grpSpMk id="22" creationId="{5B33710E-BD5A-C1A4-7595-97E2FC0231B6}"/>
          </ac:grpSpMkLst>
        </pc:grpChg>
        <pc:picChg chg="add mod">
          <ac:chgData name="chcjsdud 조해근" userId="1d8bbdc24834f0a2" providerId="LiveId" clId="{10F1D40D-0AEE-410E-B7B3-E0241C8A80EA}" dt="2023-12-11T04:46:38.971" v="3009" actId="1076"/>
          <ac:picMkLst>
            <pc:docMk/>
            <pc:sldMk cId="3973514869" sldId="267"/>
            <ac:picMk id="3" creationId="{B862B089-4A60-5E04-F314-2453BBFD6430}"/>
          </ac:picMkLst>
        </pc:picChg>
        <pc:picChg chg="del">
          <ac:chgData name="chcjsdud 조해근" userId="1d8bbdc24834f0a2" providerId="LiveId" clId="{10F1D40D-0AEE-410E-B7B3-E0241C8A80EA}" dt="2023-12-11T04:46:30.229" v="2994" actId="478"/>
          <ac:picMkLst>
            <pc:docMk/>
            <pc:sldMk cId="3973514869" sldId="267"/>
            <ac:picMk id="6" creationId="{A16D13F6-EBF0-8FF0-EBB7-756536E358A2}"/>
          </ac:picMkLst>
        </pc:picChg>
      </pc:sldChg>
      <pc:sldChg chg="addSp modSp add mod">
        <pc:chgData name="chcjsdud 조해근" userId="1d8bbdc24834f0a2" providerId="LiveId" clId="{10F1D40D-0AEE-410E-B7B3-E0241C8A80EA}" dt="2023-12-11T04:49:34.393" v="3214" actId="20577"/>
        <pc:sldMkLst>
          <pc:docMk/>
          <pc:sldMk cId="1195887827" sldId="268"/>
        </pc:sldMkLst>
        <pc:spChg chg="add mod">
          <ac:chgData name="chcjsdud 조해근" userId="1d8bbdc24834f0a2" providerId="LiveId" clId="{10F1D40D-0AEE-410E-B7B3-E0241C8A80EA}" dt="2023-12-11T04:49:34.393" v="3214" actId="20577"/>
          <ac:spMkLst>
            <pc:docMk/>
            <pc:sldMk cId="1195887827" sldId="268"/>
            <ac:spMk id="7" creationId="{4B5035F3-2FA9-3FB7-715F-30B8BE3BB713}"/>
          </ac:spMkLst>
        </pc:spChg>
        <pc:grpChg chg="mod">
          <ac:chgData name="chcjsdud 조해근" userId="1d8bbdc24834f0a2" providerId="LiveId" clId="{10F1D40D-0AEE-410E-B7B3-E0241C8A80EA}" dt="2023-12-11T04:49:22.459" v="3173"/>
          <ac:grpSpMkLst>
            <pc:docMk/>
            <pc:sldMk cId="1195887827" sldId="268"/>
            <ac:grpSpMk id="6" creationId="{F6018F8A-755E-523C-501D-887B49A26DB8}"/>
          </ac:grpSpMkLst>
        </pc:grpChg>
        <pc:picChg chg="add mod">
          <ac:chgData name="chcjsdud 조해근" userId="1d8bbdc24834f0a2" providerId="LiveId" clId="{10F1D40D-0AEE-410E-B7B3-E0241C8A80EA}" dt="2023-12-11T04:49:15.235" v="3170" actId="1076"/>
          <ac:picMkLst>
            <pc:docMk/>
            <pc:sldMk cId="1195887827" sldId="268"/>
            <ac:picMk id="3" creationId="{E28ECCAA-A948-29F8-1558-B1E5F7D45EF5}"/>
          </ac:picMkLst>
        </pc:picChg>
        <pc:inkChg chg="add mod">
          <ac:chgData name="chcjsdud 조해근" userId="1d8bbdc24834f0a2" providerId="LiveId" clId="{10F1D40D-0AEE-410E-B7B3-E0241C8A80EA}" dt="2023-12-11T04:49:22.459" v="3173"/>
          <ac:inkMkLst>
            <pc:docMk/>
            <pc:sldMk cId="1195887827" sldId="268"/>
            <ac:inkMk id="4" creationId="{846C6A92-D653-D316-5BAB-0A755C07951A}"/>
          </ac:inkMkLst>
        </pc:inkChg>
        <pc:inkChg chg="add mod">
          <ac:chgData name="chcjsdud 조해근" userId="1d8bbdc24834f0a2" providerId="LiveId" clId="{10F1D40D-0AEE-410E-B7B3-E0241C8A80EA}" dt="2023-12-11T04:49:22.459" v="3173"/>
          <ac:inkMkLst>
            <pc:docMk/>
            <pc:sldMk cId="1195887827" sldId="268"/>
            <ac:inkMk id="5" creationId="{D1983BF8-52DB-D611-DBB1-81DF4B2B2545}"/>
          </ac:inkMkLst>
        </pc:inkChg>
      </pc:sldChg>
      <pc:sldChg chg="addSp modSp add mod">
        <pc:chgData name="chcjsdud 조해근" userId="1d8bbdc24834f0a2" providerId="LiveId" clId="{10F1D40D-0AEE-410E-B7B3-E0241C8A80EA}" dt="2023-12-11T04:51:28.603" v="3289" actId="20577"/>
        <pc:sldMkLst>
          <pc:docMk/>
          <pc:sldMk cId="2202218237" sldId="269"/>
        </pc:sldMkLst>
        <pc:spChg chg="add mod">
          <ac:chgData name="chcjsdud 조해근" userId="1d8bbdc24834f0a2" providerId="LiveId" clId="{10F1D40D-0AEE-410E-B7B3-E0241C8A80EA}" dt="2023-12-11T04:51:28.603" v="3289" actId="20577"/>
          <ac:spMkLst>
            <pc:docMk/>
            <pc:sldMk cId="2202218237" sldId="269"/>
            <ac:spMk id="4" creationId="{CDBE93B0-2B96-3DE8-3249-53DB13BBC885}"/>
          </ac:spMkLst>
        </pc:spChg>
        <pc:picChg chg="add">
          <ac:chgData name="chcjsdud 조해근" userId="1d8bbdc24834f0a2" providerId="LiveId" clId="{10F1D40D-0AEE-410E-B7B3-E0241C8A80EA}" dt="2023-12-11T04:51:15.412" v="3215" actId="22"/>
          <ac:picMkLst>
            <pc:docMk/>
            <pc:sldMk cId="2202218237" sldId="269"/>
            <ac:picMk id="3" creationId="{27B8193C-4910-49EA-5A83-C3BE0C82433E}"/>
          </ac:picMkLst>
        </pc:picChg>
      </pc:sldChg>
      <pc:sldChg chg="addSp modSp add mod">
        <pc:chgData name="chcjsdud 조해근" userId="1d8bbdc24834f0a2" providerId="LiveId" clId="{10F1D40D-0AEE-410E-B7B3-E0241C8A80EA}" dt="2023-12-11T04:58:45.400" v="3384" actId="20577"/>
        <pc:sldMkLst>
          <pc:docMk/>
          <pc:sldMk cId="3319581064" sldId="270"/>
        </pc:sldMkLst>
        <pc:spChg chg="add mod">
          <ac:chgData name="chcjsdud 조해근" userId="1d8bbdc24834f0a2" providerId="LiveId" clId="{10F1D40D-0AEE-410E-B7B3-E0241C8A80EA}" dt="2023-12-11T04:58:45.400" v="3384" actId="20577"/>
          <ac:spMkLst>
            <pc:docMk/>
            <pc:sldMk cId="3319581064" sldId="270"/>
            <ac:spMk id="4" creationId="{1A50FB7C-0F80-A4C4-2FF8-838ED31A3E5B}"/>
          </ac:spMkLst>
        </pc:spChg>
        <pc:picChg chg="add">
          <ac:chgData name="chcjsdud 조해근" userId="1d8bbdc24834f0a2" providerId="LiveId" clId="{10F1D40D-0AEE-410E-B7B3-E0241C8A80EA}" dt="2023-12-11T04:58:24.689" v="3290" actId="22"/>
          <ac:picMkLst>
            <pc:docMk/>
            <pc:sldMk cId="3319581064" sldId="270"/>
            <ac:picMk id="3" creationId="{3DB5BF1D-C26E-28CE-468E-04A3A6740C56}"/>
          </ac:picMkLst>
        </pc:picChg>
      </pc:sldChg>
      <pc:sldChg chg="addSp delSp modSp add mod">
        <pc:chgData name="chcjsdud 조해근" userId="1d8bbdc24834f0a2" providerId="LiveId" clId="{10F1D40D-0AEE-410E-B7B3-E0241C8A80EA}" dt="2023-12-11T05:16:06.159" v="3587" actId="9405"/>
        <pc:sldMkLst>
          <pc:docMk/>
          <pc:sldMk cId="3725597788" sldId="271"/>
        </pc:sldMkLst>
        <pc:spChg chg="add del mod">
          <ac:chgData name="chcjsdud 조해근" userId="1d8bbdc24834f0a2" providerId="LiveId" clId="{10F1D40D-0AEE-410E-B7B3-E0241C8A80EA}" dt="2023-12-11T05:13:32.679" v="3581" actId="478"/>
          <ac:spMkLst>
            <pc:docMk/>
            <pc:sldMk cId="3725597788" sldId="271"/>
            <ac:spMk id="2" creationId="{841D3264-AEC9-35C8-581B-31B28560C039}"/>
          </ac:spMkLst>
        </pc:spChg>
        <pc:spChg chg="add mod">
          <ac:chgData name="chcjsdud 조해근" userId="1d8bbdc24834f0a2" providerId="LiveId" clId="{10F1D40D-0AEE-410E-B7B3-E0241C8A80EA}" dt="2023-12-11T05:15:41.856" v="3583" actId="20577"/>
          <ac:spMkLst>
            <pc:docMk/>
            <pc:sldMk cId="3725597788" sldId="271"/>
            <ac:spMk id="3" creationId="{21119DC9-A77D-43C3-4D5A-AC2321DC7656}"/>
          </ac:spMkLst>
        </pc:spChg>
        <pc:picChg chg="add mod">
          <ac:chgData name="chcjsdud 조해근" userId="1d8bbdc24834f0a2" providerId="LiveId" clId="{10F1D40D-0AEE-410E-B7B3-E0241C8A80EA}" dt="2023-12-11T05:16:01.079" v="3586" actId="1076"/>
          <ac:picMkLst>
            <pc:docMk/>
            <pc:sldMk cId="3725597788" sldId="271"/>
            <ac:picMk id="5" creationId="{68633AC8-7938-FA1A-31AB-F634C505410D}"/>
          </ac:picMkLst>
        </pc:picChg>
        <pc:inkChg chg="add">
          <ac:chgData name="chcjsdud 조해근" userId="1d8bbdc24834f0a2" providerId="LiveId" clId="{10F1D40D-0AEE-410E-B7B3-E0241C8A80EA}" dt="2023-12-11T05:16:06.159" v="3587" actId="9405"/>
          <ac:inkMkLst>
            <pc:docMk/>
            <pc:sldMk cId="3725597788" sldId="271"/>
            <ac:inkMk id="6" creationId="{8EC3EB5D-4609-DC77-F611-E57BE1847A1E}"/>
          </ac:inkMkLst>
        </pc:inkChg>
      </pc:sldChg>
      <pc:sldChg chg="addSp delSp modSp add mod">
        <pc:chgData name="chcjsdud 조해근" userId="1d8bbdc24834f0a2" providerId="LiveId" clId="{10F1D40D-0AEE-410E-B7B3-E0241C8A80EA}" dt="2023-12-11T05:16:38.897" v="3609" actId="20577"/>
        <pc:sldMkLst>
          <pc:docMk/>
          <pc:sldMk cId="707694690" sldId="272"/>
        </pc:sldMkLst>
        <pc:spChg chg="add mod">
          <ac:chgData name="chcjsdud 조해근" userId="1d8bbdc24834f0a2" providerId="LiveId" clId="{10F1D40D-0AEE-410E-B7B3-E0241C8A80EA}" dt="2023-12-11T05:16:38.897" v="3609" actId="20577"/>
          <ac:spMkLst>
            <pc:docMk/>
            <pc:sldMk cId="707694690" sldId="272"/>
            <ac:spMk id="9" creationId="{A9230E9D-6F2B-9CE8-9178-5F22B0B97289}"/>
          </ac:spMkLst>
        </pc:spChg>
        <pc:grpChg chg="mod">
          <ac:chgData name="chcjsdud 조해근" userId="1d8bbdc24834f0a2" providerId="LiveId" clId="{10F1D40D-0AEE-410E-B7B3-E0241C8A80EA}" dt="2023-12-11T05:16:33.277" v="3596"/>
          <ac:grpSpMkLst>
            <pc:docMk/>
            <pc:sldMk cId="707694690" sldId="272"/>
            <ac:grpSpMk id="8" creationId="{E23FFE00-E7B0-40D9-00CB-B3750F692489}"/>
          </ac:grpSpMkLst>
        </pc:grpChg>
        <pc:picChg chg="add mod">
          <ac:chgData name="chcjsdud 조해근" userId="1d8bbdc24834f0a2" providerId="LiveId" clId="{10F1D40D-0AEE-410E-B7B3-E0241C8A80EA}" dt="2023-12-11T05:16:28.661" v="3593" actId="1076"/>
          <ac:picMkLst>
            <pc:docMk/>
            <pc:sldMk cId="707694690" sldId="272"/>
            <ac:picMk id="3" creationId="{024CFB71-CD83-19ED-493E-099618DAC14B}"/>
          </ac:picMkLst>
        </pc:picChg>
        <pc:inkChg chg="add del">
          <ac:chgData name="chcjsdud 조해근" userId="1d8bbdc24834f0a2" providerId="LiveId" clId="{10F1D40D-0AEE-410E-B7B3-E0241C8A80EA}" dt="2023-12-11T05:16:19.963" v="3590" actId="9405"/>
          <ac:inkMkLst>
            <pc:docMk/>
            <pc:sldMk cId="707694690" sldId="272"/>
            <ac:inkMk id="4" creationId="{434DB1E8-3460-94B8-3993-1CFD015306DE}"/>
          </ac:inkMkLst>
        </pc:inkChg>
        <pc:inkChg chg="add del">
          <ac:chgData name="chcjsdud 조해근" userId="1d8bbdc24834f0a2" providerId="LiveId" clId="{10F1D40D-0AEE-410E-B7B3-E0241C8A80EA}" dt="2023-12-11T05:16:23.370" v="3592" actId="9405"/>
          <ac:inkMkLst>
            <pc:docMk/>
            <pc:sldMk cId="707694690" sldId="272"/>
            <ac:inkMk id="5" creationId="{0DFAFFB2-C3F1-0AAA-6B60-44DEAB83F36D}"/>
          </ac:inkMkLst>
        </pc:inkChg>
        <pc:inkChg chg="add mod">
          <ac:chgData name="chcjsdud 조해근" userId="1d8bbdc24834f0a2" providerId="LiveId" clId="{10F1D40D-0AEE-410E-B7B3-E0241C8A80EA}" dt="2023-12-11T05:16:33.277" v="3596"/>
          <ac:inkMkLst>
            <pc:docMk/>
            <pc:sldMk cId="707694690" sldId="272"/>
            <ac:inkMk id="6" creationId="{B437656C-75E5-2D4E-E30C-1CC919E61BED}"/>
          </ac:inkMkLst>
        </pc:inkChg>
        <pc:inkChg chg="add mod">
          <ac:chgData name="chcjsdud 조해근" userId="1d8bbdc24834f0a2" providerId="LiveId" clId="{10F1D40D-0AEE-410E-B7B3-E0241C8A80EA}" dt="2023-12-11T05:16:33.277" v="3596"/>
          <ac:inkMkLst>
            <pc:docMk/>
            <pc:sldMk cId="707694690" sldId="272"/>
            <ac:inkMk id="7" creationId="{43C2390E-5922-6816-409B-9A5F5EA8E2EF}"/>
          </ac:inkMkLst>
        </pc:inkChg>
      </pc:sldChg>
      <pc:sldChg chg="addSp modSp add mod">
        <pc:chgData name="chcjsdud 조해근" userId="1d8bbdc24834f0a2" providerId="LiveId" clId="{10F1D40D-0AEE-410E-B7B3-E0241C8A80EA}" dt="2023-12-11T05:17:10.357" v="3614" actId="9405"/>
        <pc:sldMkLst>
          <pc:docMk/>
          <pc:sldMk cId="2680762849" sldId="273"/>
        </pc:sldMkLst>
        <pc:spChg chg="add mod">
          <ac:chgData name="chcjsdud 조해근" userId="1d8bbdc24834f0a2" providerId="LiveId" clId="{10F1D40D-0AEE-410E-B7B3-E0241C8A80EA}" dt="2023-12-11T05:17:07.484" v="3613" actId="1076"/>
          <ac:spMkLst>
            <pc:docMk/>
            <pc:sldMk cId="2680762849" sldId="273"/>
            <ac:spMk id="5" creationId="{A11A11CB-1B10-BD8F-F4D3-79AAA93FDA51}"/>
          </ac:spMkLst>
        </pc:spChg>
        <pc:picChg chg="add">
          <ac:chgData name="chcjsdud 조해근" userId="1d8bbdc24834f0a2" providerId="LiveId" clId="{10F1D40D-0AEE-410E-B7B3-E0241C8A80EA}" dt="2023-12-11T05:16:54.123" v="3610" actId="22"/>
          <ac:picMkLst>
            <pc:docMk/>
            <pc:sldMk cId="2680762849" sldId="273"/>
            <ac:picMk id="3" creationId="{58F26690-59E4-8445-0C49-6C94E7E7A326}"/>
          </ac:picMkLst>
        </pc:picChg>
        <pc:inkChg chg="add">
          <ac:chgData name="chcjsdud 조해근" userId="1d8bbdc24834f0a2" providerId="LiveId" clId="{10F1D40D-0AEE-410E-B7B3-E0241C8A80EA}" dt="2023-12-11T05:16:58.614" v="3611" actId="9405"/>
          <ac:inkMkLst>
            <pc:docMk/>
            <pc:sldMk cId="2680762849" sldId="273"/>
            <ac:inkMk id="4" creationId="{A465A3BD-168D-3770-20C1-230201D71A38}"/>
          </ac:inkMkLst>
        </pc:inkChg>
        <pc:inkChg chg="add">
          <ac:chgData name="chcjsdud 조해근" userId="1d8bbdc24834f0a2" providerId="LiveId" clId="{10F1D40D-0AEE-410E-B7B3-E0241C8A80EA}" dt="2023-12-11T05:17:10.357" v="3614" actId="9405"/>
          <ac:inkMkLst>
            <pc:docMk/>
            <pc:sldMk cId="2680762849" sldId="273"/>
            <ac:inkMk id="6" creationId="{3EA7E7C4-7C50-5E03-1DC7-6EDAB8C4D56A}"/>
          </ac:inkMkLst>
        </pc:inkChg>
      </pc:sldChg>
      <pc:sldChg chg="addSp modSp add mod">
        <pc:chgData name="chcjsdud 조해근" userId="1d8bbdc24834f0a2" providerId="LiveId" clId="{10F1D40D-0AEE-410E-B7B3-E0241C8A80EA}" dt="2023-12-11T05:17:43.647" v="3726" actId="20577"/>
        <pc:sldMkLst>
          <pc:docMk/>
          <pc:sldMk cId="2196170953" sldId="274"/>
        </pc:sldMkLst>
        <pc:spChg chg="add mod">
          <ac:chgData name="chcjsdud 조해근" userId="1d8bbdc24834f0a2" providerId="LiveId" clId="{10F1D40D-0AEE-410E-B7B3-E0241C8A80EA}" dt="2023-12-11T05:17:43.647" v="3726" actId="20577"/>
          <ac:spMkLst>
            <pc:docMk/>
            <pc:sldMk cId="2196170953" sldId="274"/>
            <ac:spMk id="7" creationId="{EF028177-E9D0-D77F-8C83-050E066BFEFB}"/>
          </ac:spMkLst>
        </pc:spChg>
        <pc:grpChg chg="mod">
          <ac:chgData name="chcjsdud 조해근" userId="1d8bbdc24834f0a2" providerId="LiveId" clId="{10F1D40D-0AEE-410E-B7B3-E0241C8A80EA}" dt="2023-12-11T05:17:29.862" v="3619"/>
          <ac:grpSpMkLst>
            <pc:docMk/>
            <pc:sldMk cId="2196170953" sldId="274"/>
            <ac:grpSpMk id="6" creationId="{2DF2CE12-9CB9-D3A7-BFAA-48FC3F1A83BD}"/>
          </ac:grpSpMkLst>
        </pc:grpChg>
        <pc:picChg chg="add mod">
          <ac:chgData name="chcjsdud 조해근" userId="1d8bbdc24834f0a2" providerId="LiveId" clId="{10F1D40D-0AEE-410E-B7B3-E0241C8A80EA}" dt="2023-12-11T05:17:22.013" v="3616" actId="1076"/>
          <ac:picMkLst>
            <pc:docMk/>
            <pc:sldMk cId="2196170953" sldId="274"/>
            <ac:picMk id="3" creationId="{923DC952-7328-4C09-B193-9F8A71BC101A}"/>
          </ac:picMkLst>
        </pc:picChg>
        <pc:inkChg chg="add mod">
          <ac:chgData name="chcjsdud 조해근" userId="1d8bbdc24834f0a2" providerId="LiveId" clId="{10F1D40D-0AEE-410E-B7B3-E0241C8A80EA}" dt="2023-12-11T05:17:29.862" v="3619"/>
          <ac:inkMkLst>
            <pc:docMk/>
            <pc:sldMk cId="2196170953" sldId="274"/>
            <ac:inkMk id="4" creationId="{7AC8D4CE-ADD4-1717-E6A8-6BE11070B663}"/>
          </ac:inkMkLst>
        </pc:inkChg>
        <pc:inkChg chg="add mod">
          <ac:chgData name="chcjsdud 조해근" userId="1d8bbdc24834f0a2" providerId="LiveId" clId="{10F1D40D-0AEE-410E-B7B3-E0241C8A80EA}" dt="2023-12-11T05:17:29.862" v="3619"/>
          <ac:inkMkLst>
            <pc:docMk/>
            <pc:sldMk cId="2196170953" sldId="274"/>
            <ac:inkMk id="5" creationId="{51EDDB0B-E96F-2910-BD8B-B8EBBA185BCE}"/>
          </ac:inkMkLst>
        </pc:inkChg>
      </pc:sldChg>
      <pc:sldChg chg="addSp modSp add mod">
        <pc:chgData name="chcjsdud 조해근" userId="1d8bbdc24834f0a2" providerId="LiveId" clId="{10F1D40D-0AEE-410E-B7B3-E0241C8A80EA}" dt="2023-12-11T05:18:44.440" v="3884" actId="20577"/>
        <pc:sldMkLst>
          <pc:docMk/>
          <pc:sldMk cId="2527401084" sldId="275"/>
        </pc:sldMkLst>
        <pc:spChg chg="add mod">
          <ac:chgData name="chcjsdud 조해근" userId="1d8bbdc24834f0a2" providerId="LiveId" clId="{10F1D40D-0AEE-410E-B7B3-E0241C8A80EA}" dt="2023-12-11T05:18:44.440" v="3884" actId="20577"/>
          <ac:spMkLst>
            <pc:docMk/>
            <pc:sldMk cId="2527401084" sldId="275"/>
            <ac:spMk id="4" creationId="{C2CF773D-CA8C-9C19-D3C0-1A9453C5FBA0}"/>
          </ac:spMkLst>
        </pc:spChg>
        <pc:picChg chg="add mod">
          <ac:chgData name="chcjsdud 조해근" userId="1d8bbdc24834f0a2" providerId="LiveId" clId="{10F1D40D-0AEE-410E-B7B3-E0241C8A80EA}" dt="2023-12-11T05:18:21.071" v="3729" actId="1076"/>
          <ac:picMkLst>
            <pc:docMk/>
            <pc:sldMk cId="2527401084" sldId="275"/>
            <ac:picMk id="3" creationId="{7B2EACA9-66E6-C9D5-AA06-325B87B3B3B4}"/>
          </ac:picMkLst>
        </pc:picChg>
      </pc:sldChg>
      <pc:sldChg chg="addSp delSp modSp add mod">
        <pc:chgData name="chcjsdud 조해근" userId="1d8bbdc24834f0a2" providerId="LiveId" clId="{10F1D40D-0AEE-410E-B7B3-E0241C8A80EA}" dt="2023-12-11T05:19:26.345" v="3990" actId="20577"/>
        <pc:sldMkLst>
          <pc:docMk/>
          <pc:sldMk cId="2668200574" sldId="276"/>
        </pc:sldMkLst>
        <pc:spChg chg="add mod">
          <ac:chgData name="chcjsdud 조해근" userId="1d8bbdc24834f0a2" providerId="LiveId" clId="{10F1D40D-0AEE-410E-B7B3-E0241C8A80EA}" dt="2023-12-11T05:19:26.345" v="3990" actId="20577"/>
          <ac:spMkLst>
            <pc:docMk/>
            <pc:sldMk cId="2668200574" sldId="276"/>
            <ac:spMk id="9" creationId="{3400CD5D-F1D2-7504-F125-E5E9008162CF}"/>
          </ac:spMkLst>
        </pc:spChg>
        <pc:grpChg chg="mod">
          <ac:chgData name="chcjsdud 조해근" userId="1d8bbdc24834f0a2" providerId="LiveId" clId="{10F1D40D-0AEE-410E-B7B3-E0241C8A80EA}" dt="2023-12-11T05:19:12.998" v="3892"/>
          <ac:grpSpMkLst>
            <pc:docMk/>
            <pc:sldMk cId="2668200574" sldId="276"/>
            <ac:grpSpMk id="8" creationId="{37D90545-F45C-A60E-C0FC-EA03A71AE84E}"/>
          </ac:grpSpMkLst>
        </pc:grpChg>
        <pc:picChg chg="add">
          <ac:chgData name="chcjsdud 조해근" userId="1d8bbdc24834f0a2" providerId="LiveId" clId="{10F1D40D-0AEE-410E-B7B3-E0241C8A80EA}" dt="2023-12-11T05:19:02.431" v="3885" actId="22"/>
          <ac:picMkLst>
            <pc:docMk/>
            <pc:sldMk cId="2668200574" sldId="276"/>
            <ac:picMk id="3" creationId="{A22018ED-3B1E-F0DD-6BEE-245C45F05EC5}"/>
          </ac:picMkLst>
        </pc:picChg>
        <pc:inkChg chg="add del">
          <ac:chgData name="chcjsdud 조해근" userId="1d8bbdc24834f0a2" providerId="LiveId" clId="{10F1D40D-0AEE-410E-B7B3-E0241C8A80EA}" dt="2023-12-11T05:19:07.487" v="3887" actId="9405"/>
          <ac:inkMkLst>
            <pc:docMk/>
            <pc:sldMk cId="2668200574" sldId="276"/>
            <ac:inkMk id="4" creationId="{15CE4FC7-2256-275A-254A-E77D81C34A29}"/>
          </ac:inkMkLst>
        </pc:inkChg>
        <pc:inkChg chg="add del">
          <ac:chgData name="chcjsdud 조해근" userId="1d8bbdc24834f0a2" providerId="LiveId" clId="{10F1D40D-0AEE-410E-B7B3-E0241C8A80EA}" dt="2023-12-11T05:19:09.183" v="3889" actId="9405"/>
          <ac:inkMkLst>
            <pc:docMk/>
            <pc:sldMk cId="2668200574" sldId="276"/>
            <ac:inkMk id="5" creationId="{A312280A-ECE3-984C-E8D1-AEB46D7EBF96}"/>
          </ac:inkMkLst>
        </pc:inkChg>
        <pc:inkChg chg="add mod">
          <ac:chgData name="chcjsdud 조해근" userId="1d8bbdc24834f0a2" providerId="LiveId" clId="{10F1D40D-0AEE-410E-B7B3-E0241C8A80EA}" dt="2023-12-11T05:19:12.998" v="3892"/>
          <ac:inkMkLst>
            <pc:docMk/>
            <pc:sldMk cId="2668200574" sldId="276"/>
            <ac:inkMk id="6" creationId="{93CF421D-AEA0-9305-14D6-94DE0C5673C9}"/>
          </ac:inkMkLst>
        </pc:inkChg>
        <pc:inkChg chg="add mod">
          <ac:chgData name="chcjsdud 조해근" userId="1d8bbdc24834f0a2" providerId="LiveId" clId="{10F1D40D-0AEE-410E-B7B3-E0241C8A80EA}" dt="2023-12-11T05:19:12.998" v="3892"/>
          <ac:inkMkLst>
            <pc:docMk/>
            <pc:sldMk cId="2668200574" sldId="276"/>
            <ac:inkMk id="7" creationId="{DF9595DB-BD28-C2C8-C8FF-CC5194ADC5A5}"/>
          </ac:inkMkLst>
        </pc:inkChg>
      </pc:sldChg>
      <pc:sldChg chg="addSp delSp modSp add mod">
        <pc:chgData name="chcjsdud 조해근" userId="1d8bbdc24834f0a2" providerId="LiveId" clId="{10F1D40D-0AEE-410E-B7B3-E0241C8A80EA}" dt="2023-12-11T05:23:16.799" v="4136" actId="20577"/>
        <pc:sldMkLst>
          <pc:docMk/>
          <pc:sldMk cId="1547105572" sldId="277"/>
        </pc:sldMkLst>
        <pc:spChg chg="add del mod">
          <ac:chgData name="chcjsdud 조해근" userId="1d8bbdc24834f0a2" providerId="LiveId" clId="{10F1D40D-0AEE-410E-B7B3-E0241C8A80EA}" dt="2023-12-11T05:20:05.565" v="4006"/>
          <ac:spMkLst>
            <pc:docMk/>
            <pc:sldMk cId="1547105572" sldId="277"/>
            <ac:spMk id="10" creationId="{7C237287-1668-21A1-FEF1-A6DA4C2081E7}"/>
          </ac:spMkLst>
        </pc:spChg>
        <pc:spChg chg="add mod">
          <ac:chgData name="chcjsdud 조해근" userId="1d8bbdc24834f0a2" providerId="LiveId" clId="{10F1D40D-0AEE-410E-B7B3-E0241C8A80EA}" dt="2023-12-11T05:23:16.799" v="4136" actId="20577"/>
          <ac:spMkLst>
            <pc:docMk/>
            <pc:sldMk cId="1547105572" sldId="277"/>
            <ac:spMk id="11" creationId="{80BEEFCC-5DBC-E726-9910-90B10834F2F3}"/>
          </ac:spMkLst>
        </pc:spChg>
        <pc:picChg chg="add mod">
          <ac:chgData name="chcjsdud 조해근" userId="1d8bbdc24834f0a2" providerId="LiveId" clId="{10F1D40D-0AEE-410E-B7B3-E0241C8A80EA}" dt="2023-12-11T05:19:42.464" v="3993" actId="1076"/>
          <ac:picMkLst>
            <pc:docMk/>
            <pc:sldMk cId="1547105572" sldId="277"/>
            <ac:picMk id="3" creationId="{FC89B123-2972-396F-10F7-EA4B33D933D0}"/>
          </ac:picMkLst>
        </pc:picChg>
        <pc:inkChg chg="add del">
          <ac:chgData name="chcjsdud 조해근" userId="1d8bbdc24834f0a2" providerId="LiveId" clId="{10F1D40D-0AEE-410E-B7B3-E0241C8A80EA}" dt="2023-12-11T05:19:47.802" v="3995" actId="9405"/>
          <ac:inkMkLst>
            <pc:docMk/>
            <pc:sldMk cId="1547105572" sldId="277"/>
            <ac:inkMk id="4" creationId="{8AD521F8-137C-D61A-4F64-FA106A9F28B2}"/>
          </ac:inkMkLst>
        </pc:inkChg>
        <pc:inkChg chg="add">
          <ac:chgData name="chcjsdud 조해근" userId="1d8bbdc24834f0a2" providerId="LiveId" clId="{10F1D40D-0AEE-410E-B7B3-E0241C8A80EA}" dt="2023-12-11T05:19:50.032" v="3996" actId="9405"/>
          <ac:inkMkLst>
            <pc:docMk/>
            <pc:sldMk cId="1547105572" sldId="277"/>
            <ac:inkMk id="5" creationId="{E28F882A-A974-32C0-07C7-77D59353A727}"/>
          </ac:inkMkLst>
        </pc:inkChg>
        <pc:inkChg chg="add del">
          <ac:chgData name="chcjsdud 조해근" userId="1d8bbdc24834f0a2" providerId="LiveId" clId="{10F1D40D-0AEE-410E-B7B3-E0241C8A80EA}" dt="2023-12-11T05:19:53.817" v="3998" actId="9405"/>
          <ac:inkMkLst>
            <pc:docMk/>
            <pc:sldMk cId="1547105572" sldId="277"/>
            <ac:inkMk id="6" creationId="{7978744D-559A-622C-F97A-A6A67C2467E5}"/>
          </ac:inkMkLst>
        </pc:inkChg>
        <pc:inkChg chg="add del">
          <ac:chgData name="chcjsdud 조해근" userId="1d8bbdc24834f0a2" providerId="LiveId" clId="{10F1D40D-0AEE-410E-B7B3-E0241C8A80EA}" dt="2023-12-11T05:19:55.606" v="4000" actId="9405"/>
          <ac:inkMkLst>
            <pc:docMk/>
            <pc:sldMk cId="1547105572" sldId="277"/>
            <ac:inkMk id="7" creationId="{51426A51-B041-6453-5026-F4A7752EB328}"/>
          </ac:inkMkLst>
        </pc:inkChg>
        <pc:inkChg chg="add del">
          <ac:chgData name="chcjsdud 조해근" userId="1d8bbdc24834f0a2" providerId="LiveId" clId="{10F1D40D-0AEE-410E-B7B3-E0241C8A80EA}" dt="2023-12-11T05:19:58.248" v="4002" actId="9405"/>
          <ac:inkMkLst>
            <pc:docMk/>
            <pc:sldMk cId="1547105572" sldId="277"/>
            <ac:inkMk id="8" creationId="{DEB23005-7E2E-41CA-FCA5-D7C62C0D6528}"/>
          </ac:inkMkLst>
        </pc:inkChg>
        <pc:inkChg chg="add">
          <ac:chgData name="chcjsdud 조해근" userId="1d8bbdc24834f0a2" providerId="LiveId" clId="{10F1D40D-0AEE-410E-B7B3-E0241C8A80EA}" dt="2023-12-11T05:19:59.627" v="4003" actId="9405"/>
          <ac:inkMkLst>
            <pc:docMk/>
            <pc:sldMk cId="1547105572" sldId="277"/>
            <ac:inkMk id="9" creationId="{FEC26113-13AB-5986-1101-8ABBEB5F43BB}"/>
          </ac:inkMkLst>
        </pc:inkChg>
      </pc:sldChg>
      <pc:sldChg chg="addSp modSp add mod">
        <pc:chgData name="chcjsdud 조해근" userId="1d8bbdc24834f0a2" providerId="LiveId" clId="{10F1D40D-0AEE-410E-B7B3-E0241C8A80EA}" dt="2023-12-11T05:28:55.717" v="4307" actId="20577"/>
        <pc:sldMkLst>
          <pc:docMk/>
          <pc:sldMk cId="2419097111" sldId="278"/>
        </pc:sldMkLst>
        <pc:spChg chg="add mod">
          <ac:chgData name="chcjsdud 조해근" userId="1d8bbdc24834f0a2" providerId="LiveId" clId="{10F1D40D-0AEE-410E-B7B3-E0241C8A80EA}" dt="2023-12-11T05:28:55.717" v="4307" actId="20577"/>
          <ac:spMkLst>
            <pc:docMk/>
            <pc:sldMk cId="2419097111" sldId="278"/>
            <ac:spMk id="2" creationId="{0AE52A32-2CE1-1100-6E86-8D3A10257B73}"/>
          </ac:spMkLst>
        </pc:spChg>
        <pc:picChg chg="add mod">
          <ac:chgData name="chcjsdud 조해근" userId="1d8bbdc24834f0a2" providerId="LiveId" clId="{10F1D40D-0AEE-410E-B7B3-E0241C8A80EA}" dt="2023-12-11T05:28:22.456" v="4223" actId="1076"/>
          <ac:picMkLst>
            <pc:docMk/>
            <pc:sldMk cId="2419097111" sldId="278"/>
            <ac:picMk id="4" creationId="{0152517F-1802-1DE2-5712-4D77861ADE16}"/>
          </ac:picMkLst>
        </pc:picChg>
      </pc:sldChg>
      <pc:sldChg chg="addSp modSp add mod">
        <pc:chgData name="chcjsdud 조해근" userId="1d8bbdc24834f0a2" providerId="LiveId" clId="{10F1D40D-0AEE-410E-B7B3-E0241C8A80EA}" dt="2023-12-11T05:39:44.048" v="5276" actId="20577"/>
        <pc:sldMkLst>
          <pc:docMk/>
          <pc:sldMk cId="2031229151" sldId="279"/>
        </pc:sldMkLst>
        <pc:spChg chg="add mod">
          <ac:chgData name="chcjsdud 조해근" userId="1d8bbdc24834f0a2" providerId="LiveId" clId="{10F1D40D-0AEE-410E-B7B3-E0241C8A80EA}" dt="2023-12-11T05:39:44.048" v="5276" actId="20577"/>
          <ac:spMkLst>
            <pc:docMk/>
            <pc:sldMk cId="2031229151" sldId="279"/>
            <ac:spMk id="6" creationId="{E4F237B6-5218-16E8-5021-119BC9491768}"/>
          </ac:spMkLst>
        </pc:spChg>
        <pc:picChg chg="add mod">
          <ac:chgData name="chcjsdud 조해근" userId="1d8bbdc24834f0a2" providerId="LiveId" clId="{10F1D40D-0AEE-410E-B7B3-E0241C8A80EA}" dt="2023-12-11T05:38:44.154" v="5241" actId="1076"/>
          <ac:picMkLst>
            <pc:docMk/>
            <pc:sldMk cId="2031229151" sldId="279"/>
            <ac:picMk id="3" creationId="{602FE097-9151-D1DE-B5FF-9873F57EBD4A}"/>
          </ac:picMkLst>
        </pc:picChg>
        <pc:inkChg chg="add">
          <ac:chgData name="chcjsdud 조해근" userId="1d8bbdc24834f0a2" providerId="LiveId" clId="{10F1D40D-0AEE-410E-B7B3-E0241C8A80EA}" dt="2023-12-11T05:39:11.317" v="5242" actId="9405"/>
          <ac:inkMkLst>
            <pc:docMk/>
            <pc:sldMk cId="2031229151" sldId="279"/>
            <ac:inkMk id="4" creationId="{DA37C3FF-9340-1A1A-B55A-297F2892C08C}"/>
          </ac:inkMkLst>
        </pc:inkChg>
        <pc:inkChg chg="add">
          <ac:chgData name="chcjsdud 조해근" userId="1d8bbdc24834f0a2" providerId="LiveId" clId="{10F1D40D-0AEE-410E-B7B3-E0241C8A80EA}" dt="2023-12-11T05:39:19.849" v="5243" actId="9405"/>
          <ac:inkMkLst>
            <pc:docMk/>
            <pc:sldMk cId="2031229151" sldId="279"/>
            <ac:inkMk id="5" creationId="{A94A4979-B6A9-3786-FE59-A934D2C2B010}"/>
          </ac:inkMkLst>
        </pc:inkChg>
      </pc:sldChg>
      <pc:sldChg chg="addSp modSp add mod">
        <pc:chgData name="chcjsdud 조해근" userId="1d8bbdc24834f0a2" providerId="LiveId" clId="{10F1D40D-0AEE-410E-B7B3-E0241C8A80EA}" dt="2023-12-11T06:05:07.828" v="5641" actId="9405"/>
        <pc:sldMkLst>
          <pc:docMk/>
          <pc:sldMk cId="2376103116" sldId="280"/>
        </pc:sldMkLst>
        <pc:spChg chg="add mod">
          <ac:chgData name="chcjsdud 조해근" userId="1d8bbdc24834f0a2" providerId="LiveId" clId="{10F1D40D-0AEE-410E-B7B3-E0241C8A80EA}" dt="2023-12-11T06:03:29.676" v="5291" actId="14100"/>
          <ac:spMkLst>
            <pc:docMk/>
            <pc:sldMk cId="2376103116" sldId="280"/>
            <ac:spMk id="4" creationId="{B0EEABD1-D3D5-09BC-4B1F-0EF0324EB2DE}"/>
          </ac:spMkLst>
        </pc:spChg>
        <pc:spChg chg="add mod">
          <ac:chgData name="chcjsdud 조해근" userId="1d8bbdc24834f0a2" providerId="LiveId" clId="{10F1D40D-0AEE-410E-B7B3-E0241C8A80EA}" dt="2023-12-11T06:04:16.478" v="5505" actId="20577"/>
          <ac:spMkLst>
            <pc:docMk/>
            <pc:sldMk cId="2376103116" sldId="280"/>
            <ac:spMk id="5" creationId="{1D858E80-23DB-8FC6-C67A-B06F26C61F1F}"/>
          </ac:spMkLst>
        </pc:spChg>
        <pc:spChg chg="add mod">
          <ac:chgData name="chcjsdud 조해근" userId="1d8bbdc24834f0a2" providerId="LiveId" clId="{10F1D40D-0AEE-410E-B7B3-E0241C8A80EA}" dt="2023-12-11T06:04:34.719" v="5591" actId="20577"/>
          <ac:spMkLst>
            <pc:docMk/>
            <pc:sldMk cId="2376103116" sldId="280"/>
            <ac:spMk id="6" creationId="{16806BF3-7465-ED1F-7E33-3E2B10C0D48F}"/>
          </ac:spMkLst>
        </pc:spChg>
        <pc:spChg chg="add mod">
          <ac:chgData name="chcjsdud 조해근" userId="1d8bbdc24834f0a2" providerId="LiveId" clId="{10F1D40D-0AEE-410E-B7B3-E0241C8A80EA}" dt="2023-12-11T06:04:49.175" v="5640" actId="20577"/>
          <ac:spMkLst>
            <pc:docMk/>
            <pc:sldMk cId="2376103116" sldId="280"/>
            <ac:spMk id="7" creationId="{0C282C99-AC80-1F11-BDAF-190E7FF0B593}"/>
          </ac:spMkLst>
        </pc:spChg>
        <pc:picChg chg="add mod">
          <ac:chgData name="chcjsdud 조해근" userId="1d8bbdc24834f0a2" providerId="LiveId" clId="{10F1D40D-0AEE-410E-B7B3-E0241C8A80EA}" dt="2023-12-11T06:03:41.061" v="5293" actId="1076"/>
          <ac:picMkLst>
            <pc:docMk/>
            <pc:sldMk cId="2376103116" sldId="280"/>
            <ac:picMk id="3" creationId="{9A03B3AB-237A-8B80-2509-5177B6025E3E}"/>
          </ac:picMkLst>
        </pc:picChg>
        <pc:inkChg chg="add">
          <ac:chgData name="chcjsdud 조해근" userId="1d8bbdc24834f0a2" providerId="LiveId" clId="{10F1D40D-0AEE-410E-B7B3-E0241C8A80EA}" dt="2023-12-11T06:05:07.828" v="5641" actId="9405"/>
          <ac:inkMkLst>
            <pc:docMk/>
            <pc:sldMk cId="2376103116" sldId="280"/>
            <ac:inkMk id="8" creationId="{9544CF0A-9F3B-C7F9-1D0E-C732AED59945}"/>
          </ac:inkMkLst>
        </pc:inkChg>
      </pc:sldChg>
      <pc:sldChg chg="addSp modSp add mod">
        <pc:chgData name="chcjsdud 조해근" userId="1d8bbdc24834f0a2" providerId="LiveId" clId="{10F1D40D-0AEE-410E-B7B3-E0241C8A80EA}" dt="2023-12-11T05:35:05.998" v="4851" actId="20577"/>
        <pc:sldMkLst>
          <pc:docMk/>
          <pc:sldMk cId="1632322188" sldId="281"/>
        </pc:sldMkLst>
        <pc:spChg chg="add mod">
          <ac:chgData name="chcjsdud 조해근" userId="1d8bbdc24834f0a2" providerId="LiveId" clId="{10F1D40D-0AEE-410E-B7B3-E0241C8A80EA}" dt="2023-12-11T05:35:05.998" v="4851" actId="20577"/>
          <ac:spMkLst>
            <pc:docMk/>
            <pc:sldMk cId="1632322188" sldId="281"/>
            <ac:spMk id="2" creationId="{9C866C4C-EB4E-F086-FCA1-1C76786C05E9}"/>
          </ac:spMkLst>
        </pc:spChg>
        <pc:picChg chg="add mod">
          <ac:chgData name="chcjsdud 조해근" userId="1d8bbdc24834f0a2" providerId="LiveId" clId="{10F1D40D-0AEE-410E-B7B3-E0241C8A80EA}" dt="2023-12-11T05:34:55.154" v="4778" actId="1076"/>
          <ac:picMkLst>
            <pc:docMk/>
            <pc:sldMk cId="1632322188" sldId="281"/>
            <ac:picMk id="4" creationId="{5E845D07-892A-5F48-C046-C378455A586E}"/>
          </ac:picMkLst>
        </pc:picChg>
      </pc:sldChg>
      <pc:sldChg chg="addSp modSp add mod">
        <pc:chgData name="chcjsdud 조해근" userId="1d8bbdc24834f0a2" providerId="LiveId" clId="{10F1D40D-0AEE-410E-B7B3-E0241C8A80EA}" dt="2023-12-11T05:36:35.098" v="4943" actId="1076"/>
        <pc:sldMkLst>
          <pc:docMk/>
          <pc:sldMk cId="1604443029" sldId="282"/>
        </pc:sldMkLst>
        <pc:spChg chg="add mod">
          <ac:chgData name="chcjsdud 조해근" userId="1d8bbdc24834f0a2" providerId="LiveId" clId="{10F1D40D-0AEE-410E-B7B3-E0241C8A80EA}" dt="2023-12-11T05:36:23.858" v="4938" actId="20577"/>
          <ac:spMkLst>
            <pc:docMk/>
            <pc:sldMk cId="1604443029" sldId="282"/>
            <ac:spMk id="4" creationId="{28C3CA19-9865-0DD2-CC60-EC5508FCB7DE}"/>
          </ac:spMkLst>
        </pc:spChg>
        <pc:picChg chg="add mod">
          <ac:chgData name="chcjsdud 조해근" userId="1d8bbdc24834f0a2" providerId="LiveId" clId="{10F1D40D-0AEE-410E-B7B3-E0241C8A80EA}" dt="2023-12-11T05:36:33.052" v="4941" actId="1076"/>
          <ac:picMkLst>
            <pc:docMk/>
            <pc:sldMk cId="1604443029" sldId="282"/>
            <ac:picMk id="3" creationId="{B10CD8B5-127F-257D-9A7D-7B60D94FE0FA}"/>
          </ac:picMkLst>
        </pc:picChg>
        <pc:picChg chg="add mod">
          <ac:chgData name="chcjsdud 조해근" userId="1d8bbdc24834f0a2" providerId="LiveId" clId="{10F1D40D-0AEE-410E-B7B3-E0241C8A80EA}" dt="2023-12-11T05:36:35.098" v="4943" actId="1076"/>
          <ac:picMkLst>
            <pc:docMk/>
            <pc:sldMk cId="1604443029" sldId="282"/>
            <ac:picMk id="6" creationId="{7E9C14D1-75C8-E9A7-7C72-FFA3A539F0F5}"/>
          </ac:picMkLst>
        </pc:picChg>
      </pc:sldChg>
      <pc:sldChg chg="addSp modSp add mod">
        <pc:chgData name="chcjsdud 조해근" userId="1d8bbdc24834f0a2" providerId="LiveId" clId="{10F1D40D-0AEE-410E-B7B3-E0241C8A80EA}" dt="2023-12-11T05:37:57.748" v="5173" actId="20577"/>
        <pc:sldMkLst>
          <pc:docMk/>
          <pc:sldMk cId="668429860" sldId="283"/>
        </pc:sldMkLst>
        <pc:spChg chg="add mod">
          <ac:chgData name="chcjsdud 조해근" userId="1d8bbdc24834f0a2" providerId="LiveId" clId="{10F1D40D-0AEE-410E-B7B3-E0241C8A80EA}" dt="2023-12-11T05:37:57.748" v="5173" actId="20577"/>
          <ac:spMkLst>
            <pc:docMk/>
            <pc:sldMk cId="668429860" sldId="283"/>
            <ac:spMk id="2" creationId="{4B7E4B4D-596F-5F45-E403-E5177A87FA2C}"/>
          </ac:spMkLst>
        </pc:spChg>
        <pc:picChg chg="add mod">
          <ac:chgData name="chcjsdud 조해근" userId="1d8bbdc24834f0a2" providerId="LiveId" clId="{10F1D40D-0AEE-410E-B7B3-E0241C8A80EA}" dt="2023-12-11T05:37:47.718" v="5098" actId="1076"/>
          <ac:picMkLst>
            <pc:docMk/>
            <pc:sldMk cId="668429860" sldId="283"/>
            <ac:picMk id="4" creationId="{D8F40768-6F05-ABCB-ECE5-CCA48B3C7B1F}"/>
          </ac:picMkLst>
        </pc:picChg>
      </pc:sldChg>
      <pc:sldChg chg="addSp modSp add mod">
        <pc:chgData name="chcjsdud 조해근" userId="1d8bbdc24834f0a2" providerId="LiveId" clId="{10F1D40D-0AEE-410E-B7B3-E0241C8A80EA}" dt="2023-12-11T05:38:34.046" v="5239" actId="14100"/>
        <pc:sldMkLst>
          <pc:docMk/>
          <pc:sldMk cId="33674658" sldId="284"/>
        </pc:sldMkLst>
        <pc:spChg chg="add mod">
          <ac:chgData name="chcjsdud 조해근" userId="1d8bbdc24834f0a2" providerId="LiveId" clId="{10F1D40D-0AEE-410E-B7B3-E0241C8A80EA}" dt="2023-12-11T05:38:34.046" v="5239" actId="14100"/>
          <ac:spMkLst>
            <pc:docMk/>
            <pc:sldMk cId="33674658" sldId="284"/>
            <ac:spMk id="7" creationId="{B050EC41-B16D-6323-74C8-CC9AF8582C06}"/>
          </ac:spMkLst>
        </pc:spChg>
        <pc:picChg chg="add mod">
          <ac:chgData name="chcjsdud 조해근" userId="1d8bbdc24834f0a2" providerId="LiveId" clId="{10F1D40D-0AEE-410E-B7B3-E0241C8A80EA}" dt="2023-12-11T05:38:13.874" v="5176" actId="1076"/>
          <ac:picMkLst>
            <pc:docMk/>
            <pc:sldMk cId="33674658" sldId="284"/>
            <ac:picMk id="3" creationId="{4F32788B-A14C-15BC-5FF7-9D0EB542AC5D}"/>
          </ac:picMkLst>
        </pc:picChg>
        <pc:picChg chg="add mod">
          <ac:chgData name="chcjsdud 조해근" userId="1d8bbdc24834f0a2" providerId="LiveId" clId="{10F1D40D-0AEE-410E-B7B3-E0241C8A80EA}" dt="2023-12-11T05:38:16.360" v="5178" actId="1076"/>
          <ac:picMkLst>
            <pc:docMk/>
            <pc:sldMk cId="33674658" sldId="284"/>
            <ac:picMk id="5" creationId="{D18BC29E-F773-7F67-7138-8CAA42670178}"/>
          </ac:picMkLst>
        </pc:picChg>
        <pc:inkChg chg="add">
          <ac:chgData name="chcjsdud 조해근" userId="1d8bbdc24834f0a2" providerId="LiveId" clId="{10F1D40D-0AEE-410E-B7B3-E0241C8A80EA}" dt="2023-12-11T05:38:21.016" v="5179" actId="9405"/>
          <ac:inkMkLst>
            <pc:docMk/>
            <pc:sldMk cId="33674658" sldId="284"/>
            <ac:inkMk id="6" creationId="{7344D70E-C32D-1753-6FB5-D45DBF1164A1}"/>
          </ac:inkMkLst>
        </pc:inkChg>
      </pc:sldChg>
      <pc:sldChg chg="modSp add mod">
        <pc:chgData name="chcjsdud 조해근" userId="1d8bbdc24834f0a2" providerId="LiveId" clId="{10F1D40D-0AEE-410E-B7B3-E0241C8A80EA}" dt="2023-12-11T05:32:20.932" v="4535" actId="20577"/>
        <pc:sldMkLst>
          <pc:docMk/>
          <pc:sldMk cId="994948386" sldId="285"/>
        </pc:sldMkLst>
        <pc:spChg chg="mod">
          <ac:chgData name="chcjsdud 조해근" userId="1d8bbdc24834f0a2" providerId="LiveId" clId="{10F1D40D-0AEE-410E-B7B3-E0241C8A80EA}" dt="2023-12-11T05:32:20.932" v="4535" actId="20577"/>
          <ac:spMkLst>
            <pc:docMk/>
            <pc:sldMk cId="994948386" sldId="285"/>
            <ac:spMk id="4" creationId="{D2499D26-7E3C-A03A-44C7-B77528790232}"/>
          </ac:spMkLst>
        </pc:spChg>
      </pc:sldChg>
      <pc:sldChg chg="modSp add mod">
        <pc:chgData name="chcjsdud 조해근" userId="1d8bbdc24834f0a2" providerId="LiveId" clId="{10F1D40D-0AEE-410E-B7B3-E0241C8A80EA}" dt="2023-12-11T05:34:05.302" v="4776" actId="20577"/>
        <pc:sldMkLst>
          <pc:docMk/>
          <pc:sldMk cId="1095185619" sldId="286"/>
        </pc:sldMkLst>
        <pc:spChg chg="mod">
          <ac:chgData name="chcjsdud 조해근" userId="1d8bbdc24834f0a2" providerId="LiveId" clId="{10F1D40D-0AEE-410E-B7B3-E0241C8A80EA}" dt="2023-12-11T05:34:05.302" v="4776" actId="20577"/>
          <ac:spMkLst>
            <pc:docMk/>
            <pc:sldMk cId="1095185619" sldId="286"/>
            <ac:spMk id="4" creationId="{D2499D26-7E3C-A03A-44C7-B77528790232}"/>
          </ac:spMkLst>
        </pc:spChg>
      </pc:sldChg>
      <pc:sldChg chg="addSp delSp modSp add mod">
        <pc:chgData name="chcjsdud 조해근" userId="1d8bbdc24834f0a2" providerId="LiveId" clId="{10F1D40D-0AEE-410E-B7B3-E0241C8A80EA}" dt="2023-12-11T06:10:48.239" v="5652" actId="9405"/>
        <pc:sldMkLst>
          <pc:docMk/>
          <pc:sldMk cId="2740001635" sldId="287"/>
        </pc:sldMkLst>
        <pc:picChg chg="add del">
          <ac:chgData name="chcjsdud 조해근" userId="1d8bbdc24834f0a2" providerId="LiveId" clId="{10F1D40D-0AEE-410E-B7B3-E0241C8A80EA}" dt="2023-12-11T06:10:13.979" v="5645" actId="478"/>
          <ac:picMkLst>
            <pc:docMk/>
            <pc:sldMk cId="2740001635" sldId="287"/>
            <ac:picMk id="4" creationId="{0F379721-ADD4-3A07-FFEE-6C0E828A98C2}"/>
          </ac:picMkLst>
        </pc:picChg>
        <pc:picChg chg="add mod">
          <ac:chgData name="chcjsdud 조해근" userId="1d8bbdc24834f0a2" providerId="LiveId" clId="{10F1D40D-0AEE-410E-B7B3-E0241C8A80EA}" dt="2023-12-11T06:10:16.067" v="5647" actId="1076"/>
          <ac:picMkLst>
            <pc:docMk/>
            <pc:sldMk cId="2740001635" sldId="287"/>
            <ac:picMk id="6" creationId="{F914BEB1-04DC-8FF6-3CDF-CE35128A0C78}"/>
          </ac:picMkLst>
        </pc:picChg>
        <pc:inkChg chg="add del">
          <ac:chgData name="chcjsdud 조해근" userId="1d8bbdc24834f0a2" providerId="LiveId" clId="{10F1D40D-0AEE-410E-B7B3-E0241C8A80EA}" dt="2023-12-11T06:09:55.348" v="5643" actId="9405"/>
          <ac:inkMkLst>
            <pc:docMk/>
            <pc:sldMk cId="2740001635" sldId="287"/>
            <ac:inkMk id="2" creationId="{DA26F64E-B358-7B9B-B366-B9E7DD6ED213}"/>
          </ac:inkMkLst>
        </pc:inkChg>
        <pc:inkChg chg="add">
          <ac:chgData name="chcjsdud 조해근" userId="1d8bbdc24834f0a2" providerId="LiveId" clId="{10F1D40D-0AEE-410E-B7B3-E0241C8A80EA}" dt="2023-12-11T06:10:48.239" v="5652" actId="9405"/>
          <ac:inkMkLst>
            <pc:docMk/>
            <pc:sldMk cId="2740001635" sldId="287"/>
            <ac:inkMk id="7" creationId="{74B1A839-B2DD-395B-4A4D-3BB20C77D3AF}"/>
          </ac:inkMkLst>
        </pc:inkChg>
      </pc:sldChg>
      <pc:sldChg chg="addSp modSp add mod">
        <pc:chgData name="chcjsdud 조해근" userId="1d8bbdc24834f0a2" providerId="LiveId" clId="{10F1D40D-0AEE-410E-B7B3-E0241C8A80EA}" dt="2023-12-11T06:12:45.378" v="5878" actId="20577"/>
        <pc:sldMkLst>
          <pc:docMk/>
          <pc:sldMk cId="3164997497" sldId="288"/>
        </pc:sldMkLst>
        <pc:spChg chg="add mod">
          <ac:chgData name="chcjsdud 조해근" userId="1d8bbdc24834f0a2" providerId="LiveId" clId="{10F1D40D-0AEE-410E-B7B3-E0241C8A80EA}" dt="2023-12-11T06:12:45.378" v="5878" actId="20577"/>
          <ac:spMkLst>
            <pc:docMk/>
            <pc:sldMk cId="3164997497" sldId="288"/>
            <ac:spMk id="4" creationId="{FAA89040-373F-D5FA-0D1F-FFF2103DF72A}"/>
          </ac:spMkLst>
        </pc:spChg>
        <pc:picChg chg="add mod">
          <ac:chgData name="chcjsdud 조해근" userId="1d8bbdc24834f0a2" providerId="LiveId" clId="{10F1D40D-0AEE-410E-B7B3-E0241C8A80EA}" dt="2023-12-11T06:10:43.012" v="5651" actId="1076"/>
          <ac:picMkLst>
            <pc:docMk/>
            <pc:sldMk cId="3164997497" sldId="288"/>
            <ac:picMk id="3" creationId="{6F692F94-22F8-9DCC-FD21-81D7A10BC2D6}"/>
          </ac:picMkLst>
        </pc:picChg>
      </pc:sldChg>
      <pc:sldChg chg="addSp delSp modSp add mod">
        <pc:chgData name="chcjsdud 조해근" userId="1d8bbdc24834f0a2" providerId="LiveId" clId="{10F1D40D-0AEE-410E-B7B3-E0241C8A80EA}" dt="2023-12-11T06:16:47.606" v="6194" actId="21"/>
        <pc:sldMkLst>
          <pc:docMk/>
          <pc:sldMk cId="2273475077" sldId="289"/>
        </pc:sldMkLst>
        <pc:spChg chg="add mod">
          <ac:chgData name="chcjsdud 조해근" userId="1d8bbdc24834f0a2" providerId="LiveId" clId="{10F1D40D-0AEE-410E-B7B3-E0241C8A80EA}" dt="2023-12-11T06:16:46.559" v="6192" actId="20577"/>
          <ac:spMkLst>
            <pc:docMk/>
            <pc:sldMk cId="2273475077" sldId="289"/>
            <ac:spMk id="4" creationId="{8BDAB8FE-DE53-46B6-A772-0101141B02BF}"/>
          </ac:spMkLst>
        </pc:spChg>
        <pc:picChg chg="add mod">
          <ac:chgData name="chcjsdud 조해근" userId="1d8bbdc24834f0a2" providerId="LiveId" clId="{10F1D40D-0AEE-410E-B7B3-E0241C8A80EA}" dt="2023-12-11T06:15:37.279" v="5880" actId="1076"/>
          <ac:picMkLst>
            <pc:docMk/>
            <pc:sldMk cId="2273475077" sldId="289"/>
            <ac:picMk id="3" creationId="{4C3FFC6B-24FA-00F5-3E7D-AF6E7A88DA5D}"/>
          </ac:picMkLst>
        </pc:picChg>
        <pc:picChg chg="add del mod">
          <ac:chgData name="chcjsdud 조해근" userId="1d8bbdc24834f0a2" providerId="LiveId" clId="{10F1D40D-0AEE-410E-B7B3-E0241C8A80EA}" dt="2023-12-11T06:16:47.606" v="6194" actId="21"/>
          <ac:picMkLst>
            <pc:docMk/>
            <pc:sldMk cId="2273475077" sldId="289"/>
            <ac:picMk id="6" creationId="{26D6C33E-4500-970C-E810-E2AFCE22C7A2}"/>
          </ac:picMkLst>
        </pc:picChg>
      </pc:sldChg>
      <pc:sldChg chg="addSp modSp add mod">
        <pc:chgData name="chcjsdud 조해근" userId="1d8bbdc24834f0a2" providerId="LiveId" clId="{10F1D40D-0AEE-410E-B7B3-E0241C8A80EA}" dt="2023-12-11T06:17:14.768" v="6275" actId="20577"/>
        <pc:sldMkLst>
          <pc:docMk/>
          <pc:sldMk cId="1957412497" sldId="290"/>
        </pc:sldMkLst>
        <pc:spChg chg="add mod">
          <ac:chgData name="chcjsdud 조해근" userId="1d8bbdc24834f0a2" providerId="LiveId" clId="{10F1D40D-0AEE-410E-B7B3-E0241C8A80EA}" dt="2023-12-11T06:17:14.768" v="6275" actId="20577"/>
          <ac:spMkLst>
            <pc:docMk/>
            <pc:sldMk cId="1957412497" sldId="290"/>
            <ac:spMk id="3" creationId="{C1D81179-7314-CCB6-6374-0CD3F3F703D6}"/>
          </ac:spMkLst>
        </pc:spChg>
        <pc:picChg chg="add mod">
          <ac:chgData name="chcjsdud 조해근" userId="1d8bbdc24834f0a2" providerId="LiveId" clId="{10F1D40D-0AEE-410E-B7B3-E0241C8A80EA}" dt="2023-12-11T06:17:04.329" v="6200" actId="1076"/>
          <ac:picMkLst>
            <pc:docMk/>
            <pc:sldMk cId="1957412497" sldId="290"/>
            <ac:picMk id="2" creationId="{8F669A8A-8DD1-8190-AF59-3DADDCFD4984}"/>
          </ac:picMkLst>
        </pc:picChg>
        <pc:picChg chg="add mod">
          <ac:chgData name="chcjsdud 조해근" userId="1d8bbdc24834f0a2" providerId="LiveId" clId="{10F1D40D-0AEE-410E-B7B3-E0241C8A80EA}" dt="2023-12-11T06:17:05.141" v="6201" actId="1076"/>
          <ac:picMkLst>
            <pc:docMk/>
            <pc:sldMk cId="1957412497" sldId="290"/>
            <ac:picMk id="5" creationId="{D1623DE1-77AF-1C9D-6B94-EB8FC766A4F0}"/>
          </ac:picMkLst>
        </pc:picChg>
      </pc:sldChg>
      <pc:sldChg chg="addSp modSp add mod">
        <pc:chgData name="chcjsdud 조해근" userId="1d8bbdc24834f0a2" providerId="LiveId" clId="{10F1D40D-0AEE-410E-B7B3-E0241C8A80EA}" dt="2023-12-11T06:18:16.240" v="6347" actId="1076"/>
        <pc:sldMkLst>
          <pc:docMk/>
          <pc:sldMk cId="1797306524" sldId="291"/>
        </pc:sldMkLst>
        <pc:spChg chg="add mod">
          <ac:chgData name="chcjsdud 조해근" userId="1d8bbdc24834f0a2" providerId="LiveId" clId="{10F1D40D-0AEE-410E-B7B3-E0241C8A80EA}" dt="2023-12-11T06:18:02.829" v="6346" actId="20577"/>
          <ac:spMkLst>
            <pc:docMk/>
            <pc:sldMk cId="1797306524" sldId="291"/>
            <ac:spMk id="4" creationId="{CEBD9288-4BF0-B034-C306-8269008262DE}"/>
          </ac:spMkLst>
        </pc:spChg>
        <pc:picChg chg="add mod">
          <ac:chgData name="chcjsdud 조해근" userId="1d8bbdc24834f0a2" providerId="LiveId" clId="{10F1D40D-0AEE-410E-B7B3-E0241C8A80EA}" dt="2023-12-11T06:18:16.240" v="6347" actId="1076"/>
          <ac:picMkLst>
            <pc:docMk/>
            <pc:sldMk cId="1797306524" sldId="291"/>
            <ac:picMk id="3" creationId="{66541CC6-E854-5EC2-E652-0465624972E8}"/>
          </ac:picMkLst>
        </pc:picChg>
      </pc:sldChg>
      <pc:sldChg chg="addSp modSp add mod">
        <pc:chgData name="chcjsdud 조해근" userId="1d8bbdc24834f0a2" providerId="LiveId" clId="{10F1D40D-0AEE-410E-B7B3-E0241C8A80EA}" dt="2023-12-11T06:18:25.722" v="6352"/>
        <pc:sldMkLst>
          <pc:docMk/>
          <pc:sldMk cId="1947583392" sldId="292"/>
        </pc:sldMkLst>
        <pc:grpChg chg="mod">
          <ac:chgData name="chcjsdud 조해근" userId="1d8bbdc24834f0a2" providerId="LiveId" clId="{10F1D40D-0AEE-410E-B7B3-E0241C8A80EA}" dt="2023-12-11T06:18:25.722" v="6352"/>
          <ac:grpSpMkLst>
            <pc:docMk/>
            <pc:sldMk cId="1947583392" sldId="292"/>
            <ac:grpSpMk id="6" creationId="{DF55D163-F263-CC74-F324-131190B36ECD}"/>
          </ac:grpSpMkLst>
        </pc:grpChg>
        <pc:picChg chg="add mod">
          <ac:chgData name="chcjsdud 조해근" userId="1d8bbdc24834f0a2" providerId="LiveId" clId="{10F1D40D-0AEE-410E-B7B3-E0241C8A80EA}" dt="2023-12-11T06:18:18.726" v="6349" actId="1076"/>
          <ac:picMkLst>
            <pc:docMk/>
            <pc:sldMk cId="1947583392" sldId="292"/>
            <ac:picMk id="3" creationId="{EB27FDFB-3BB4-A0CB-9288-BF821DC82D1B}"/>
          </ac:picMkLst>
        </pc:picChg>
        <pc:inkChg chg="add mod">
          <ac:chgData name="chcjsdud 조해근" userId="1d8bbdc24834f0a2" providerId="LiveId" clId="{10F1D40D-0AEE-410E-B7B3-E0241C8A80EA}" dt="2023-12-11T06:18:25.722" v="6352"/>
          <ac:inkMkLst>
            <pc:docMk/>
            <pc:sldMk cId="1947583392" sldId="292"/>
            <ac:inkMk id="4" creationId="{DA72F2CA-017E-F242-C3FE-570AB9D6E42D}"/>
          </ac:inkMkLst>
        </pc:inkChg>
        <pc:inkChg chg="add mod">
          <ac:chgData name="chcjsdud 조해근" userId="1d8bbdc24834f0a2" providerId="LiveId" clId="{10F1D40D-0AEE-410E-B7B3-E0241C8A80EA}" dt="2023-12-11T06:18:25.722" v="6352"/>
          <ac:inkMkLst>
            <pc:docMk/>
            <pc:sldMk cId="1947583392" sldId="292"/>
            <ac:inkMk id="5" creationId="{36F2EA1B-6472-73F8-6771-9B321153FCC5}"/>
          </ac:inkMkLst>
        </pc:inkChg>
      </pc:sldChg>
      <pc:sldChg chg="addSp modSp add mod">
        <pc:chgData name="chcjsdud 조해근" userId="1d8bbdc24834f0a2" providerId="LiveId" clId="{10F1D40D-0AEE-410E-B7B3-E0241C8A80EA}" dt="2023-12-11T06:19:40.044" v="6532" actId="20577"/>
        <pc:sldMkLst>
          <pc:docMk/>
          <pc:sldMk cId="2922828517" sldId="293"/>
        </pc:sldMkLst>
        <pc:spChg chg="add mod">
          <ac:chgData name="chcjsdud 조해근" userId="1d8bbdc24834f0a2" providerId="LiveId" clId="{10F1D40D-0AEE-410E-B7B3-E0241C8A80EA}" dt="2023-12-11T06:19:40.044" v="6532" actId="20577"/>
          <ac:spMkLst>
            <pc:docMk/>
            <pc:sldMk cId="2922828517" sldId="293"/>
            <ac:spMk id="4" creationId="{FC9D38CD-0565-D7D4-9C30-B5991E5EBAD6}"/>
          </ac:spMkLst>
        </pc:spChg>
        <pc:picChg chg="add">
          <ac:chgData name="chcjsdud 조해근" userId="1d8bbdc24834f0a2" providerId="LiveId" clId="{10F1D40D-0AEE-410E-B7B3-E0241C8A80EA}" dt="2023-12-11T06:19:01.160" v="6353" actId="22"/>
          <ac:picMkLst>
            <pc:docMk/>
            <pc:sldMk cId="2922828517" sldId="293"/>
            <ac:picMk id="3" creationId="{A405AD9D-7264-82A2-2957-39230A783706}"/>
          </ac:picMkLst>
        </pc:picChg>
      </pc:sldChg>
      <pc:sldChg chg="add del">
        <pc:chgData name="chcjsdud 조해근" userId="1d8bbdc24834f0a2" providerId="LiveId" clId="{10F1D40D-0AEE-410E-B7B3-E0241C8A80EA}" dt="2023-12-11T06:21:43.548" v="6533" actId="47"/>
        <pc:sldMkLst>
          <pc:docMk/>
          <pc:sldMk cId="1692199588" sldId="294"/>
        </pc:sldMkLst>
      </pc:sldChg>
    </pc:docChg>
  </pc:docChgLst>
  <pc:docChgLst>
    <pc:chgData name="chcjsdud 조해근" userId="1d8bbdc24834f0a2" providerId="LiveId" clId="{6F525C21-7525-463D-B80F-A507C9C4D0BF}"/>
    <pc:docChg chg="undo custSel addSld delSld modSld">
      <pc:chgData name="chcjsdud 조해근" userId="1d8bbdc24834f0a2" providerId="LiveId" clId="{6F525C21-7525-463D-B80F-A507C9C4D0BF}" dt="2023-12-11T06:41:28.433" v="1409" actId="1076"/>
      <pc:docMkLst>
        <pc:docMk/>
      </pc:docMkLst>
      <pc:sldChg chg="modSp mod">
        <pc:chgData name="chcjsdud 조해근" userId="1d8bbdc24834f0a2" providerId="LiveId" clId="{6F525C21-7525-463D-B80F-A507C9C4D0BF}" dt="2023-12-11T06:27:39.669" v="799" actId="20577"/>
        <pc:sldMkLst>
          <pc:docMk/>
          <pc:sldMk cId="2202722124" sldId="261"/>
        </pc:sldMkLst>
        <pc:spChg chg="mod">
          <ac:chgData name="chcjsdud 조해근" userId="1d8bbdc24834f0a2" providerId="LiveId" clId="{6F525C21-7525-463D-B80F-A507C9C4D0BF}" dt="2023-12-11T06:27:39.669" v="799" actId="20577"/>
          <ac:spMkLst>
            <pc:docMk/>
            <pc:sldMk cId="2202722124" sldId="261"/>
            <ac:spMk id="4" creationId="{D2499D26-7E3C-A03A-44C7-B77528790232}"/>
          </ac:spMkLst>
        </pc:spChg>
      </pc:sldChg>
      <pc:sldChg chg="addSp delSp modSp add mod">
        <pc:chgData name="chcjsdud 조해근" userId="1d8bbdc24834f0a2" providerId="LiveId" clId="{6F525C21-7525-463D-B80F-A507C9C4D0BF}" dt="2023-12-11T06:28:22.550" v="818" actId="20577"/>
        <pc:sldMkLst>
          <pc:docMk/>
          <pc:sldMk cId="608351090" sldId="262"/>
        </pc:sldMkLst>
        <pc:spChg chg="del">
          <ac:chgData name="chcjsdud 조해근" userId="1d8bbdc24834f0a2" providerId="LiveId" clId="{6F525C21-7525-463D-B80F-A507C9C4D0BF}" dt="2023-12-11T06:22:50.680" v="9" actId="478"/>
          <ac:spMkLst>
            <pc:docMk/>
            <pc:sldMk cId="608351090" sldId="262"/>
            <ac:spMk id="4" creationId="{D2499D26-7E3C-A03A-44C7-B77528790232}"/>
          </ac:spMkLst>
        </pc:spChg>
        <pc:spChg chg="add mod">
          <ac:chgData name="chcjsdud 조해근" userId="1d8bbdc24834f0a2" providerId="LiveId" clId="{6F525C21-7525-463D-B80F-A507C9C4D0BF}" dt="2023-12-11T06:28:22.550" v="818" actId="20577"/>
          <ac:spMkLst>
            <pc:docMk/>
            <pc:sldMk cId="608351090" sldId="262"/>
            <ac:spMk id="9" creationId="{EEDD3888-29EA-01D1-01F0-16469B657339}"/>
          </ac:spMkLst>
        </pc:spChg>
        <pc:grpChg chg="mod">
          <ac:chgData name="chcjsdud 조해근" userId="1d8bbdc24834f0a2" providerId="LiveId" clId="{6F525C21-7525-463D-B80F-A507C9C4D0BF}" dt="2023-12-11T06:28:01.467" v="807"/>
          <ac:grpSpMkLst>
            <pc:docMk/>
            <pc:sldMk cId="608351090" sldId="262"/>
            <ac:grpSpMk id="8" creationId="{BFE4F606-1866-17A3-37F2-501A413235B8}"/>
          </ac:grpSpMkLst>
        </pc:grpChg>
        <pc:picChg chg="add mod">
          <ac:chgData name="chcjsdud 조해근" userId="1d8bbdc24834f0a2" providerId="LiveId" clId="{6F525C21-7525-463D-B80F-A507C9C4D0BF}" dt="2023-12-11T06:27:53.446" v="803" actId="1076"/>
          <ac:picMkLst>
            <pc:docMk/>
            <pc:sldMk cId="608351090" sldId="262"/>
            <ac:picMk id="3" creationId="{524C8A7A-0C33-80F9-1E80-E84542EF3986}"/>
          </ac:picMkLst>
        </pc:picChg>
        <pc:inkChg chg="add mod">
          <ac:chgData name="chcjsdud 조해근" userId="1d8bbdc24834f0a2" providerId="LiveId" clId="{6F525C21-7525-463D-B80F-A507C9C4D0BF}" dt="2023-12-11T06:28:01.467" v="807"/>
          <ac:inkMkLst>
            <pc:docMk/>
            <pc:sldMk cId="608351090" sldId="262"/>
            <ac:inkMk id="5" creationId="{1D3F67EC-EDC7-9967-CF74-FCD8E7E870BA}"/>
          </ac:inkMkLst>
        </pc:inkChg>
        <pc:inkChg chg="add mod">
          <ac:chgData name="chcjsdud 조해근" userId="1d8bbdc24834f0a2" providerId="LiveId" clId="{6F525C21-7525-463D-B80F-A507C9C4D0BF}" dt="2023-12-11T06:28:01.467" v="807"/>
          <ac:inkMkLst>
            <pc:docMk/>
            <pc:sldMk cId="608351090" sldId="262"/>
            <ac:inkMk id="6" creationId="{70279060-F155-FA8C-467D-5D4F837AF496}"/>
          </ac:inkMkLst>
        </pc:inkChg>
        <pc:inkChg chg="add mod">
          <ac:chgData name="chcjsdud 조해근" userId="1d8bbdc24834f0a2" providerId="LiveId" clId="{6F525C21-7525-463D-B80F-A507C9C4D0BF}" dt="2023-12-11T06:28:01.467" v="807"/>
          <ac:inkMkLst>
            <pc:docMk/>
            <pc:sldMk cId="608351090" sldId="262"/>
            <ac:inkMk id="7" creationId="{46B5E086-C24B-CCEA-1B8E-DB98DAD2B333}"/>
          </ac:inkMkLst>
        </pc:inkChg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2445107751" sldId="262"/>
        </pc:sldMkLst>
      </pc:sldChg>
      <pc:sldChg chg="addSp delSp modSp add mod">
        <pc:chgData name="chcjsdud 조해근" userId="1d8bbdc24834f0a2" providerId="LiveId" clId="{6F525C21-7525-463D-B80F-A507C9C4D0BF}" dt="2023-12-11T06:29:41.418" v="916" actId="1076"/>
        <pc:sldMkLst>
          <pc:docMk/>
          <pc:sldMk cId="2199530188" sldId="263"/>
        </pc:sldMkLst>
        <pc:spChg chg="add mod">
          <ac:chgData name="chcjsdud 조해근" userId="1d8bbdc24834f0a2" providerId="LiveId" clId="{6F525C21-7525-463D-B80F-A507C9C4D0BF}" dt="2023-12-11T06:29:03.348" v="841" actId="1076"/>
          <ac:spMkLst>
            <pc:docMk/>
            <pc:sldMk cId="2199530188" sldId="263"/>
            <ac:spMk id="6" creationId="{6ED5649A-7F69-502D-9162-CFD36114800A}"/>
          </ac:spMkLst>
        </pc:spChg>
        <pc:spChg chg="add mod">
          <ac:chgData name="chcjsdud 조해근" userId="1d8bbdc24834f0a2" providerId="LiveId" clId="{6F525C21-7525-463D-B80F-A507C9C4D0BF}" dt="2023-12-11T06:29:41.418" v="916" actId="1076"/>
          <ac:spMkLst>
            <pc:docMk/>
            <pc:sldMk cId="2199530188" sldId="263"/>
            <ac:spMk id="11" creationId="{11F01515-4AC0-116E-527E-8FE4FD490803}"/>
          </ac:spMkLst>
        </pc:spChg>
        <pc:grpChg chg="mod">
          <ac:chgData name="chcjsdud 조해근" userId="1d8bbdc24834f0a2" providerId="LiveId" clId="{6F525C21-7525-463D-B80F-A507C9C4D0BF}" dt="2023-12-11T06:29:20.930" v="845"/>
          <ac:grpSpMkLst>
            <pc:docMk/>
            <pc:sldMk cId="2199530188" sldId="263"/>
            <ac:grpSpMk id="10" creationId="{5C48FF60-7CAD-F96C-6ABB-E54237DB0790}"/>
          </ac:grpSpMkLst>
        </pc:grpChg>
        <pc:picChg chg="add mod">
          <ac:chgData name="chcjsdud 조해근" userId="1d8bbdc24834f0a2" providerId="LiveId" clId="{6F525C21-7525-463D-B80F-A507C9C4D0BF}" dt="2023-12-11T06:28:36.403" v="820" actId="1076"/>
          <ac:picMkLst>
            <pc:docMk/>
            <pc:sldMk cId="2199530188" sldId="263"/>
            <ac:picMk id="3" creationId="{F6FCFF55-4FBB-D793-2A15-D6ECF67EBBBA}"/>
          </ac:picMkLst>
        </pc:picChg>
        <pc:inkChg chg="add del">
          <ac:chgData name="chcjsdud 조해근" userId="1d8bbdc24834f0a2" providerId="LiveId" clId="{6F525C21-7525-463D-B80F-A507C9C4D0BF}" dt="2023-12-11T06:28:42.639" v="822" actId="9405"/>
          <ac:inkMkLst>
            <pc:docMk/>
            <pc:sldMk cId="2199530188" sldId="263"/>
            <ac:inkMk id="4" creationId="{A86FD5C4-7EF4-1CEC-F46C-27001CF04507}"/>
          </ac:inkMkLst>
        </pc:inkChg>
        <pc:inkChg chg="add">
          <ac:chgData name="chcjsdud 조해근" userId="1d8bbdc24834f0a2" providerId="LiveId" clId="{6F525C21-7525-463D-B80F-A507C9C4D0BF}" dt="2023-12-11T06:28:45.139" v="823" actId="9405"/>
          <ac:inkMkLst>
            <pc:docMk/>
            <pc:sldMk cId="2199530188" sldId="263"/>
            <ac:inkMk id="5" creationId="{33F98E3C-192D-718E-B903-F4A44C65D1AA}"/>
          </ac:inkMkLst>
        </pc:inkChg>
        <pc:inkChg chg="add mod">
          <ac:chgData name="chcjsdud 조해근" userId="1d8bbdc24834f0a2" providerId="LiveId" clId="{6F525C21-7525-463D-B80F-A507C9C4D0BF}" dt="2023-12-11T06:29:20.930" v="845"/>
          <ac:inkMkLst>
            <pc:docMk/>
            <pc:sldMk cId="2199530188" sldId="263"/>
            <ac:inkMk id="7" creationId="{0FBF9D14-9381-5FE3-CED7-A76B9B99C500}"/>
          </ac:inkMkLst>
        </pc:inkChg>
        <pc:inkChg chg="add mod">
          <ac:chgData name="chcjsdud 조해근" userId="1d8bbdc24834f0a2" providerId="LiveId" clId="{6F525C21-7525-463D-B80F-A507C9C4D0BF}" dt="2023-12-11T06:29:20.930" v="845"/>
          <ac:inkMkLst>
            <pc:docMk/>
            <pc:sldMk cId="2199530188" sldId="263"/>
            <ac:inkMk id="8" creationId="{10C87F87-11BD-004D-D722-117991557F73}"/>
          </ac:inkMkLst>
        </pc:inkChg>
        <pc:inkChg chg="add mod">
          <ac:chgData name="chcjsdud 조해근" userId="1d8bbdc24834f0a2" providerId="LiveId" clId="{6F525C21-7525-463D-B80F-A507C9C4D0BF}" dt="2023-12-11T06:29:20.930" v="845"/>
          <ac:inkMkLst>
            <pc:docMk/>
            <pc:sldMk cId="2199530188" sldId="263"/>
            <ac:inkMk id="9" creationId="{9C7FA0CD-E85D-EBAF-F7A9-485826261FC4}"/>
          </ac:inkMkLst>
        </pc:inkChg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3865136652" sldId="263"/>
        </pc:sldMkLst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1886258071" sldId="264"/>
        </pc:sldMkLst>
      </pc:sldChg>
      <pc:sldChg chg="addSp modSp add mod">
        <pc:chgData name="chcjsdud 조해근" userId="1d8bbdc24834f0a2" providerId="LiveId" clId="{6F525C21-7525-463D-B80F-A507C9C4D0BF}" dt="2023-12-11T06:30:23.333" v="920" actId="1076"/>
        <pc:sldMkLst>
          <pc:docMk/>
          <pc:sldMk cId="3438076604" sldId="264"/>
        </pc:sldMkLst>
        <pc:picChg chg="add mod">
          <ac:chgData name="chcjsdud 조해근" userId="1d8bbdc24834f0a2" providerId="LiveId" clId="{6F525C21-7525-463D-B80F-A507C9C4D0BF}" dt="2023-12-11T06:30:23.333" v="920" actId="1076"/>
          <ac:picMkLst>
            <pc:docMk/>
            <pc:sldMk cId="3438076604" sldId="264"/>
            <ac:picMk id="3" creationId="{6AA98685-3661-B9CA-4D70-0A276BB903D8}"/>
          </ac:picMkLst>
        </pc:picChg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221799544" sldId="265"/>
        </pc:sldMkLst>
      </pc:sldChg>
      <pc:sldChg chg="addSp add mod">
        <pc:chgData name="chcjsdud 조해근" userId="1d8bbdc24834f0a2" providerId="LiveId" clId="{6F525C21-7525-463D-B80F-A507C9C4D0BF}" dt="2023-12-11T06:30:38.633" v="921" actId="22"/>
        <pc:sldMkLst>
          <pc:docMk/>
          <pc:sldMk cId="3815658983" sldId="265"/>
        </pc:sldMkLst>
        <pc:picChg chg="add">
          <ac:chgData name="chcjsdud 조해근" userId="1d8bbdc24834f0a2" providerId="LiveId" clId="{6F525C21-7525-463D-B80F-A507C9C4D0BF}" dt="2023-12-11T06:30:38.633" v="921" actId="22"/>
          <ac:picMkLst>
            <pc:docMk/>
            <pc:sldMk cId="3815658983" sldId="265"/>
            <ac:picMk id="3" creationId="{F9A5DF4C-A478-EE52-73C5-F46847D87024}"/>
          </ac:picMkLst>
        </pc:picChg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1343954842" sldId="266"/>
        </pc:sldMkLst>
      </pc:sldChg>
      <pc:sldChg chg="addSp modSp add mod">
        <pc:chgData name="chcjsdud 조해근" userId="1d8bbdc24834f0a2" providerId="LiveId" clId="{6F525C21-7525-463D-B80F-A507C9C4D0BF}" dt="2023-12-11T06:31:02.688" v="923" actId="1076"/>
        <pc:sldMkLst>
          <pc:docMk/>
          <pc:sldMk cId="3130268936" sldId="266"/>
        </pc:sldMkLst>
        <pc:picChg chg="add mod">
          <ac:chgData name="chcjsdud 조해근" userId="1d8bbdc24834f0a2" providerId="LiveId" clId="{6F525C21-7525-463D-B80F-A507C9C4D0BF}" dt="2023-12-11T06:31:02.688" v="923" actId="1076"/>
          <ac:picMkLst>
            <pc:docMk/>
            <pc:sldMk cId="3130268936" sldId="266"/>
            <ac:picMk id="3" creationId="{2B7258EA-35A7-0F31-F72C-D4AA7DB10705}"/>
          </ac:picMkLst>
        </pc:picChg>
      </pc:sldChg>
      <pc:sldChg chg="addSp modSp add mod">
        <pc:chgData name="chcjsdud 조해근" userId="1d8bbdc24834f0a2" providerId="LiveId" clId="{6F525C21-7525-463D-B80F-A507C9C4D0BF}" dt="2023-12-11T06:32:13.845" v="996" actId="20577"/>
        <pc:sldMkLst>
          <pc:docMk/>
          <pc:sldMk cId="1412480994" sldId="267"/>
        </pc:sldMkLst>
        <pc:spChg chg="add mod">
          <ac:chgData name="chcjsdud 조해근" userId="1d8bbdc24834f0a2" providerId="LiveId" clId="{6F525C21-7525-463D-B80F-A507C9C4D0BF}" dt="2023-12-11T06:32:13.845" v="996" actId="20577"/>
          <ac:spMkLst>
            <pc:docMk/>
            <pc:sldMk cId="1412480994" sldId="267"/>
            <ac:spMk id="4" creationId="{36A23F26-98A7-CD47-1768-B4F751726D23}"/>
          </ac:spMkLst>
        </pc:spChg>
        <pc:picChg chg="add mod">
          <ac:chgData name="chcjsdud 조해근" userId="1d8bbdc24834f0a2" providerId="LiveId" clId="{6F525C21-7525-463D-B80F-A507C9C4D0BF}" dt="2023-12-11T06:31:58.262" v="925" actId="1076"/>
          <ac:picMkLst>
            <pc:docMk/>
            <pc:sldMk cId="1412480994" sldId="267"/>
            <ac:picMk id="3" creationId="{7C3D251A-6522-97C7-D342-DACA34D1DD0E}"/>
          </ac:picMkLst>
        </pc:picChg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3973514869" sldId="267"/>
        </pc:sldMkLst>
      </pc:sldChg>
      <pc:sldChg chg="addSp delSp modSp add mod">
        <pc:chgData name="chcjsdud 조해근" userId="1d8bbdc24834f0a2" providerId="LiveId" clId="{6F525C21-7525-463D-B80F-A507C9C4D0BF}" dt="2023-12-11T06:36:24.909" v="1129" actId="9405"/>
        <pc:sldMkLst>
          <pc:docMk/>
          <pc:sldMk cId="1061941148" sldId="268"/>
        </pc:sldMkLst>
        <pc:spChg chg="add mod">
          <ac:chgData name="chcjsdud 조해근" userId="1d8bbdc24834f0a2" providerId="LiveId" clId="{6F525C21-7525-463D-B80F-A507C9C4D0BF}" dt="2023-12-11T06:33:27.672" v="1113" actId="20577"/>
          <ac:spMkLst>
            <pc:docMk/>
            <pc:sldMk cId="1061941148" sldId="268"/>
            <ac:spMk id="6" creationId="{21AEEF46-99BE-EEDA-C478-2A286DB2CCC4}"/>
          </ac:spMkLst>
        </pc:spChg>
        <pc:picChg chg="add mod">
          <ac:chgData name="chcjsdud 조해근" userId="1d8bbdc24834f0a2" providerId="LiveId" clId="{6F525C21-7525-463D-B80F-A507C9C4D0BF}" dt="2023-12-11T06:32:54.759" v="1004" actId="1076"/>
          <ac:picMkLst>
            <pc:docMk/>
            <pc:sldMk cId="1061941148" sldId="268"/>
            <ac:picMk id="3" creationId="{F2DF2741-102B-510F-A329-2C37180279A7}"/>
          </ac:picMkLst>
        </pc:picChg>
        <pc:picChg chg="add mod">
          <ac:chgData name="chcjsdud 조해근" userId="1d8bbdc24834f0a2" providerId="LiveId" clId="{6F525C21-7525-463D-B80F-A507C9C4D0BF}" dt="2023-12-11T06:33:08.981" v="1046" actId="1076"/>
          <ac:picMkLst>
            <pc:docMk/>
            <pc:sldMk cId="1061941148" sldId="268"/>
            <ac:picMk id="8" creationId="{07DE66AA-8D1C-C56C-4378-79820D63AA16}"/>
          </ac:picMkLst>
        </pc:picChg>
        <pc:inkChg chg="add del">
          <ac:chgData name="chcjsdud 조해근" userId="1d8bbdc24834f0a2" providerId="LiveId" clId="{6F525C21-7525-463D-B80F-A507C9C4D0BF}" dt="2023-12-11T06:32:44.333" v="1000" actId="9405"/>
          <ac:inkMkLst>
            <pc:docMk/>
            <pc:sldMk cId="1061941148" sldId="268"/>
            <ac:inkMk id="4" creationId="{15F7FA27-0F9B-228F-FBC9-E4C973AA126F}"/>
          </ac:inkMkLst>
        </pc:inkChg>
        <pc:inkChg chg="add mod">
          <ac:chgData name="chcjsdud 조해근" userId="1d8bbdc24834f0a2" providerId="LiveId" clId="{6F525C21-7525-463D-B80F-A507C9C4D0BF}" dt="2023-12-11T06:32:54.759" v="1004" actId="1076"/>
          <ac:inkMkLst>
            <pc:docMk/>
            <pc:sldMk cId="1061941148" sldId="268"/>
            <ac:inkMk id="5" creationId="{516CA509-4C31-AF07-CC7D-A11E0E419EC1}"/>
          </ac:inkMkLst>
        </pc:inkChg>
        <pc:inkChg chg="add">
          <ac:chgData name="chcjsdud 조해근" userId="1d8bbdc24834f0a2" providerId="LiveId" clId="{6F525C21-7525-463D-B80F-A507C9C4D0BF}" dt="2023-12-11T06:33:13.717" v="1047" actId="9405"/>
          <ac:inkMkLst>
            <pc:docMk/>
            <pc:sldMk cId="1061941148" sldId="268"/>
            <ac:inkMk id="9" creationId="{575CAFC2-52BD-6572-325E-7D60129A155E}"/>
          </ac:inkMkLst>
        </pc:inkChg>
        <pc:inkChg chg="add del">
          <ac:chgData name="chcjsdud 조해근" userId="1d8bbdc24834f0a2" providerId="LiveId" clId="{6F525C21-7525-463D-B80F-A507C9C4D0BF}" dt="2023-12-11T06:36:24.909" v="1129" actId="9405"/>
          <ac:inkMkLst>
            <pc:docMk/>
            <pc:sldMk cId="1061941148" sldId="268"/>
            <ac:inkMk id="10" creationId="{51106A3A-0B4D-7519-FB1C-53A2D7C7EEA3}"/>
          </ac:inkMkLst>
        </pc:inkChg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1195887827" sldId="268"/>
        </pc:sldMkLst>
      </pc:sldChg>
      <pc:sldChg chg="addSp modSp add mod">
        <pc:chgData name="chcjsdud 조해근" userId="1d8bbdc24834f0a2" providerId="LiveId" clId="{6F525C21-7525-463D-B80F-A507C9C4D0BF}" dt="2023-12-11T06:35:19.819" v="1116" actId="9405"/>
        <pc:sldMkLst>
          <pc:docMk/>
          <pc:sldMk cId="945851386" sldId="269"/>
        </pc:sldMkLst>
        <pc:picChg chg="add mod">
          <ac:chgData name="chcjsdud 조해근" userId="1d8bbdc24834f0a2" providerId="LiveId" clId="{6F525C21-7525-463D-B80F-A507C9C4D0BF}" dt="2023-12-11T06:35:13.692" v="1115" actId="1076"/>
          <ac:picMkLst>
            <pc:docMk/>
            <pc:sldMk cId="945851386" sldId="269"/>
            <ac:picMk id="3" creationId="{018D2865-6CA9-F3A7-C34B-A063FBC199B9}"/>
          </ac:picMkLst>
        </pc:picChg>
        <pc:inkChg chg="add">
          <ac:chgData name="chcjsdud 조해근" userId="1d8bbdc24834f0a2" providerId="LiveId" clId="{6F525C21-7525-463D-B80F-A507C9C4D0BF}" dt="2023-12-11T06:35:19.819" v="1116" actId="9405"/>
          <ac:inkMkLst>
            <pc:docMk/>
            <pc:sldMk cId="945851386" sldId="269"/>
            <ac:inkMk id="4" creationId="{D155F296-CC62-55C7-DCA2-1DA50F48228F}"/>
          </ac:inkMkLst>
        </pc:inkChg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2202218237" sldId="269"/>
        </pc:sldMkLst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3319581064" sldId="270"/>
        </pc:sldMkLst>
      </pc:sldChg>
      <pc:sldChg chg="addSp delSp modSp add mod">
        <pc:chgData name="chcjsdud 조해근" userId="1d8bbdc24834f0a2" providerId="LiveId" clId="{6F525C21-7525-463D-B80F-A507C9C4D0BF}" dt="2023-12-11T06:35:40.668" v="1120" actId="1076"/>
        <pc:sldMkLst>
          <pc:docMk/>
          <pc:sldMk cId="3920028132" sldId="270"/>
        </pc:sldMkLst>
        <pc:picChg chg="add mod">
          <ac:chgData name="chcjsdud 조해근" userId="1d8bbdc24834f0a2" providerId="LiveId" clId="{6F525C21-7525-463D-B80F-A507C9C4D0BF}" dt="2023-12-11T06:35:40.668" v="1120" actId="1076"/>
          <ac:picMkLst>
            <pc:docMk/>
            <pc:sldMk cId="3920028132" sldId="270"/>
            <ac:picMk id="3" creationId="{0F8EDF3E-71F0-FED5-173A-1384C65D4B2C}"/>
          </ac:picMkLst>
        </pc:picChg>
        <pc:inkChg chg="add del">
          <ac:chgData name="chcjsdud 조해근" userId="1d8bbdc24834f0a2" providerId="LiveId" clId="{6F525C21-7525-463D-B80F-A507C9C4D0BF}" dt="2023-12-11T06:35:35.789" v="1119" actId="9405"/>
          <ac:inkMkLst>
            <pc:docMk/>
            <pc:sldMk cId="3920028132" sldId="270"/>
            <ac:inkMk id="4" creationId="{782CE97C-37B9-68FE-910A-F8C916AB58AD}"/>
          </ac:inkMkLst>
        </pc:inkChg>
      </pc:sldChg>
      <pc:sldChg chg="addSp delSp modSp add mod">
        <pc:chgData name="chcjsdud 조해근" userId="1d8bbdc24834f0a2" providerId="LiveId" clId="{6F525C21-7525-463D-B80F-A507C9C4D0BF}" dt="2023-12-11T06:36:39.615" v="1225" actId="20577"/>
        <pc:sldMkLst>
          <pc:docMk/>
          <pc:sldMk cId="2357744829" sldId="271"/>
        </pc:sldMkLst>
        <pc:spChg chg="add mod">
          <ac:chgData name="chcjsdud 조해근" userId="1d8bbdc24834f0a2" providerId="LiveId" clId="{6F525C21-7525-463D-B80F-A507C9C4D0BF}" dt="2023-12-11T06:36:39.615" v="1225" actId="20577"/>
          <ac:spMkLst>
            <pc:docMk/>
            <pc:sldMk cId="2357744829" sldId="271"/>
            <ac:spMk id="7" creationId="{7595DB19-654B-BC95-19FF-1F8C2C7415DA}"/>
          </ac:spMkLst>
        </pc:spChg>
        <pc:picChg chg="add mod">
          <ac:chgData name="chcjsdud 조해근" userId="1d8bbdc24834f0a2" providerId="LiveId" clId="{6F525C21-7525-463D-B80F-A507C9C4D0BF}" dt="2023-12-11T06:36:00.353" v="1122" actId="1076"/>
          <ac:picMkLst>
            <pc:docMk/>
            <pc:sldMk cId="2357744829" sldId="271"/>
            <ac:picMk id="3" creationId="{24D708B6-AFEB-6B2D-8E0C-747C27E0B944}"/>
          </ac:picMkLst>
        </pc:picChg>
        <pc:inkChg chg="add del">
          <ac:chgData name="chcjsdud 조해근" userId="1d8bbdc24834f0a2" providerId="LiveId" clId="{6F525C21-7525-463D-B80F-A507C9C4D0BF}" dt="2023-12-11T06:36:14.264" v="1124" actId="9405"/>
          <ac:inkMkLst>
            <pc:docMk/>
            <pc:sldMk cId="2357744829" sldId="271"/>
            <ac:inkMk id="4" creationId="{10E93017-F2B2-A2F1-27ED-203A6A66B986}"/>
          </ac:inkMkLst>
        </pc:inkChg>
        <pc:inkChg chg="add del">
          <ac:chgData name="chcjsdud 조해근" userId="1d8bbdc24834f0a2" providerId="LiveId" clId="{6F525C21-7525-463D-B80F-A507C9C4D0BF}" dt="2023-12-11T06:36:16.969" v="1126" actId="9405"/>
          <ac:inkMkLst>
            <pc:docMk/>
            <pc:sldMk cId="2357744829" sldId="271"/>
            <ac:inkMk id="5" creationId="{B4B04718-F6B2-32C8-64EB-2B1F1EDB8D41}"/>
          </ac:inkMkLst>
        </pc:inkChg>
        <pc:inkChg chg="add">
          <ac:chgData name="chcjsdud 조해근" userId="1d8bbdc24834f0a2" providerId="LiveId" clId="{6F525C21-7525-463D-B80F-A507C9C4D0BF}" dt="2023-12-11T06:36:18.532" v="1127" actId="9405"/>
          <ac:inkMkLst>
            <pc:docMk/>
            <pc:sldMk cId="2357744829" sldId="271"/>
            <ac:inkMk id="6" creationId="{FB630CE0-E051-7B40-6453-B9805E56A8F3}"/>
          </ac:inkMkLst>
        </pc:inkChg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3725597788" sldId="271"/>
        </pc:sldMkLst>
      </pc:sldChg>
      <pc:sldChg chg="addSp delSp modSp add mod">
        <pc:chgData name="chcjsdud 조해근" userId="1d8bbdc24834f0a2" providerId="LiveId" clId="{6F525C21-7525-463D-B80F-A507C9C4D0BF}" dt="2023-12-11T06:39:03.724" v="1348" actId="9405"/>
        <pc:sldMkLst>
          <pc:docMk/>
          <pc:sldMk cId="19332698" sldId="272"/>
        </pc:sldMkLst>
        <pc:spChg chg="add mod">
          <ac:chgData name="chcjsdud 조해근" userId="1d8bbdc24834f0a2" providerId="LiveId" clId="{6F525C21-7525-463D-B80F-A507C9C4D0BF}" dt="2023-12-11T06:38:56.480" v="1343" actId="20577"/>
          <ac:spMkLst>
            <pc:docMk/>
            <pc:sldMk cId="19332698" sldId="272"/>
            <ac:spMk id="4" creationId="{54871792-2667-C880-6F20-16D8AF144034}"/>
          </ac:spMkLst>
        </pc:spChg>
        <pc:picChg chg="add mod">
          <ac:chgData name="chcjsdud 조해근" userId="1d8bbdc24834f0a2" providerId="LiveId" clId="{6F525C21-7525-463D-B80F-A507C9C4D0BF}" dt="2023-12-11T06:38:36.884" v="1229" actId="1076"/>
          <ac:picMkLst>
            <pc:docMk/>
            <pc:sldMk cId="19332698" sldId="272"/>
            <ac:picMk id="3" creationId="{3AB6457B-8624-2407-07BD-4B9C71FCAE22}"/>
          </ac:picMkLst>
        </pc:picChg>
        <pc:inkChg chg="add del">
          <ac:chgData name="chcjsdud 조해근" userId="1d8bbdc24834f0a2" providerId="LiveId" clId="{6F525C21-7525-463D-B80F-A507C9C4D0BF}" dt="2023-12-11T06:39:00.949" v="1345" actId="9405"/>
          <ac:inkMkLst>
            <pc:docMk/>
            <pc:sldMk cId="19332698" sldId="272"/>
            <ac:inkMk id="5" creationId="{9A8F2A74-1A30-C662-5285-18551CA7ED47}"/>
          </ac:inkMkLst>
        </pc:inkChg>
        <pc:inkChg chg="add del">
          <ac:chgData name="chcjsdud 조해근" userId="1d8bbdc24834f0a2" providerId="LiveId" clId="{6F525C21-7525-463D-B80F-A507C9C4D0BF}" dt="2023-12-11T06:39:02.228" v="1347" actId="9405"/>
          <ac:inkMkLst>
            <pc:docMk/>
            <pc:sldMk cId="19332698" sldId="272"/>
            <ac:inkMk id="6" creationId="{AD7B5F02-AAB1-9BA2-15B3-618B6756E38B}"/>
          </ac:inkMkLst>
        </pc:inkChg>
        <pc:inkChg chg="add">
          <ac:chgData name="chcjsdud 조해근" userId="1d8bbdc24834f0a2" providerId="LiveId" clId="{6F525C21-7525-463D-B80F-A507C9C4D0BF}" dt="2023-12-11T06:39:03.724" v="1348" actId="9405"/>
          <ac:inkMkLst>
            <pc:docMk/>
            <pc:sldMk cId="19332698" sldId="272"/>
            <ac:inkMk id="7" creationId="{DAB70294-C079-69C4-2828-A016BEB76F42}"/>
          </ac:inkMkLst>
        </pc:inkChg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707694690" sldId="272"/>
        </pc:sldMkLst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2680762849" sldId="273"/>
        </pc:sldMkLst>
      </pc:sldChg>
      <pc:sldChg chg="addSp modSp add mod">
        <pc:chgData name="chcjsdud 조해근" userId="1d8bbdc24834f0a2" providerId="LiveId" clId="{6F525C21-7525-463D-B80F-A507C9C4D0BF}" dt="2023-12-11T06:40:13.707" v="1384" actId="20577"/>
        <pc:sldMkLst>
          <pc:docMk/>
          <pc:sldMk cId="4023508765" sldId="273"/>
        </pc:sldMkLst>
        <pc:spChg chg="add mod">
          <ac:chgData name="chcjsdud 조해근" userId="1d8bbdc24834f0a2" providerId="LiveId" clId="{6F525C21-7525-463D-B80F-A507C9C4D0BF}" dt="2023-12-11T06:40:13.707" v="1384" actId="20577"/>
          <ac:spMkLst>
            <pc:docMk/>
            <pc:sldMk cId="4023508765" sldId="273"/>
            <ac:spMk id="5" creationId="{F32A583D-0840-BB27-8A78-C2EFBDCFAFDB}"/>
          </ac:spMkLst>
        </pc:spChg>
        <pc:picChg chg="add">
          <ac:chgData name="chcjsdud 조해근" userId="1d8bbdc24834f0a2" providerId="LiveId" clId="{6F525C21-7525-463D-B80F-A507C9C4D0BF}" dt="2023-12-11T06:40:00.252" v="1349" actId="22"/>
          <ac:picMkLst>
            <pc:docMk/>
            <pc:sldMk cId="4023508765" sldId="273"/>
            <ac:picMk id="3" creationId="{95FF3ED3-B1AD-D87B-2E76-840BF2A74EA5}"/>
          </ac:picMkLst>
        </pc:picChg>
        <pc:inkChg chg="add">
          <ac:chgData name="chcjsdud 조해근" userId="1d8bbdc24834f0a2" providerId="LiveId" clId="{6F525C21-7525-463D-B80F-A507C9C4D0BF}" dt="2023-12-11T06:40:03.596" v="1350" actId="9405"/>
          <ac:inkMkLst>
            <pc:docMk/>
            <pc:sldMk cId="4023508765" sldId="273"/>
            <ac:inkMk id="4" creationId="{3DD7ECE1-DEC3-0F85-0646-042B7A0C437E}"/>
          </ac:inkMkLst>
        </pc:inkChg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2196170953" sldId="274"/>
        </pc:sldMkLst>
      </pc:sldChg>
      <pc:sldChg chg="addSp modSp add mod">
        <pc:chgData name="chcjsdud 조해근" userId="1d8bbdc24834f0a2" providerId="LiveId" clId="{6F525C21-7525-463D-B80F-A507C9C4D0BF}" dt="2023-12-11T06:41:08.354" v="1407" actId="20577"/>
        <pc:sldMkLst>
          <pc:docMk/>
          <pc:sldMk cId="2524638604" sldId="274"/>
        </pc:sldMkLst>
        <pc:spChg chg="add mod">
          <ac:chgData name="chcjsdud 조해근" userId="1d8bbdc24834f0a2" providerId="LiveId" clId="{6F525C21-7525-463D-B80F-A507C9C4D0BF}" dt="2023-12-11T06:41:08.354" v="1407" actId="20577"/>
          <ac:spMkLst>
            <pc:docMk/>
            <pc:sldMk cId="2524638604" sldId="274"/>
            <ac:spMk id="9" creationId="{8FC3E04F-FB61-CAA7-A5F6-A257E06247FB}"/>
          </ac:spMkLst>
        </pc:spChg>
        <pc:grpChg chg="mod">
          <ac:chgData name="chcjsdud 조해근" userId="1d8bbdc24834f0a2" providerId="LiveId" clId="{6F525C21-7525-463D-B80F-A507C9C4D0BF}" dt="2023-12-11T06:40:59.212" v="1391"/>
          <ac:grpSpMkLst>
            <pc:docMk/>
            <pc:sldMk cId="2524638604" sldId="274"/>
            <ac:grpSpMk id="8" creationId="{A492B272-823F-4556-E526-C1A81B4F82F6}"/>
          </ac:grpSpMkLst>
        </pc:grpChg>
        <pc:picChg chg="add mod">
          <ac:chgData name="chcjsdud 조해근" userId="1d8bbdc24834f0a2" providerId="LiveId" clId="{6F525C21-7525-463D-B80F-A507C9C4D0BF}" dt="2023-12-11T06:40:42.003" v="1386" actId="1076"/>
          <ac:picMkLst>
            <pc:docMk/>
            <pc:sldMk cId="2524638604" sldId="274"/>
            <ac:picMk id="3" creationId="{062BFADF-3266-9A97-9438-CDB2F5BCA021}"/>
          </ac:picMkLst>
        </pc:picChg>
        <pc:inkChg chg="add">
          <ac:chgData name="chcjsdud 조해근" userId="1d8bbdc24834f0a2" providerId="LiveId" clId="{6F525C21-7525-463D-B80F-A507C9C4D0BF}" dt="2023-12-11T06:40:48.662" v="1387" actId="9405"/>
          <ac:inkMkLst>
            <pc:docMk/>
            <pc:sldMk cId="2524638604" sldId="274"/>
            <ac:inkMk id="4" creationId="{721DD2B7-CC78-4ED7-57FD-92D55F1B93F2}"/>
          </ac:inkMkLst>
        </pc:inkChg>
        <pc:inkChg chg="add">
          <ac:chgData name="chcjsdud 조해근" userId="1d8bbdc24834f0a2" providerId="LiveId" clId="{6F525C21-7525-463D-B80F-A507C9C4D0BF}" dt="2023-12-11T06:40:51.006" v="1388" actId="9405"/>
          <ac:inkMkLst>
            <pc:docMk/>
            <pc:sldMk cId="2524638604" sldId="274"/>
            <ac:inkMk id="5" creationId="{A6CDC911-82F6-F703-F6F2-60FE16535565}"/>
          </ac:inkMkLst>
        </pc:inkChg>
        <pc:inkChg chg="add mod">
          <ac:chgData name="chcjsdud 조해근" userId="1d8bbdc24834f0a2" providerId="LiveId" clId="{6F525C21-7525-463D-B80F-A507C9C4D0BF}" dt="2023-12-11T06:40:59.212" v="1391"/>
          <ac:inkMkLst>
            <pc:docMk/>
            <pc:sldMk cId="2524638604" sldId="274"/>
            <ac:inkMk id="6" creationId="{F11869D1-3785-6CE2-091E-1752AE849383}"/>
          </ac:inkMkLst>
        </pc:inkChg>
        <pc:inkChg chg="add mod">
          <ac:chgData name="chcjsdud 조해근" userId="1d8bbdc24834f0a2" providerId="LiveId" clId="{6F525C21-7525-463D-B80F-A507C9C4D0BF}" dt="2023-12-11T06:40:59.212" v="1391"/>
          <ac:inkMkLst>
            <pc:docMk/>
            <pc:sldMk cId="2524638604" sldId="274"/>
            <ac:inkMk id="7" creationId="{ECA057B7-6629-1FE1-3825-8B61EFF8BD7E}"/>
          </ac:inkMkLst>
        </pc:inkChg>
      </pc:sldChg>
      <pc:sldChg chg="addSp modSp add mod">
        <pc:chgData name="chcjsdud 조해근" userId="1d8bbdc24834f0a2" providerId="LiveId" clId="{6F525C21-7525-463D-B80F-A507C9C4D0BF}" dt="2023-12-11T06:41:28.433" v="1409" actId="1076"/>
        <pc:sldMkLst>
          <pc:docMk/>
          <pc:sldMk cId="675906153" sldId="275"/>
        </pc:sldMkLst>
        <pc:picChg chg="add mod">
          <ac:chgData name="chcjsdud 조해근" userId="1d8bbdc24834f0a2" providerId="LiveId" clId="{6F525C21-7525-463D-B80F-A507C9C4D0BF}" dt="2023-12-11T06:41:28.433" v="1409" actId="1076"/>
          <ac:picMkLst>
            <pc:docMk/>
            <pc:sldMk cId="675906153" sldId="275"/>
            <ac:picMk id="3" creationId="{32761B17-F879-328C-D0E6-28D32F4CCDE6}"/>
          </ac:picMkLst>
        </pc:picChg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2527401084" sldId="275"/>
        </pc:sldMkLst>
      </pc:sldChg>
      <pc:sldChg chg="add">
        <pc:chgData name="chcjsdud 조해근" userId="1d8bbdc24834f0a2" providerId="LiveId" clId="{6F525C21-7525-463D-B80F-A507C9C4D0BF}" dt="2023-12-11T06:22:52.603" v="23"/>
        <pc:sldMkLst>
          <pc:docMk/>
          <pc:sldMk cId="68774017" sldId="276"/>
        </pc:sldMkLst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2668200574" sldId="276"/>
        </pc:sldMkLst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1547105572" sldId="277"/>
        </pc:sldMkLst>
      </pc:sldChg>
      <pc:sldChg chg="add">
        <pc:chgData name="chcjsdud 조해근" userId="1d8bbdc24834f0a2" providerId="LiveId" clId="{6F525C21-7525-463D-B80F-A507C9C4D0BF}" dt="2023-12-11T06:22:52.635" v="24"/>
        <pc:sldMkLst>
          <pc:docMk/>
          <pc:sldMk cId="2300425036" sldId="277"/>
        </pc:sldMkLst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2419097111" sldId="278"/>
        </pc:sldMkLst>
      </pc:sldChg>
      <pc:sldChg chg="add">
        <pc:chgData name="chcjsdud 조해근" userId="1d8bbdc24834f0a2" providerId="LiveId" clId="{6F525C21-7525-463D-B80F-A507C9C4D0BF}" dt="2023-12-11T06:22:52.666" v="25"/>
        <pc:sldMkLst>
          <pc:docMk/>
          <pc:sldMk cId="3999136288" sldId="278"/>
        </pc:sldMkLst>
      </pc:sldChg>
      <pc:sldChg chg="add">
        <pc:chgData name="chcjsdud 조해근" userId="1d8bbdc24834f0a2" providerId="LiveId" clId="{6F525C21-7525-463D-B80F-A507C9C4D0BF}" dt="2023-12-11T06:22:52.697" v="26"/>
        <pc:sldMkLst>
          <pc:docMk/>
          <pc:sldMk cId="1608411188" sldId="279"/>
        </pc:sldMkLst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2031229151" sldId="279"/>
        </pc:sldMkLst>
      </pc:sldChg>
      <pc:sldChg chg="add">
        <pc:chgData name="chcjsdud 조해근" userId="1d8bbdc24834f0a2" providerId="LiveId" clId="{6F525C21-7525-463D-B80F-A507C9C4D0BF}" dt="2023-12-11T06:22:52.728" v="27"/>
        <pc:sldMkLst>
          <pc:docMk/>
          <pc:sldMk cId="677215627" sldId="280"/>
        </pc:sldMkLst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2376103116" sldId="280"/>
        </pc:sldMkLst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1632322188" sldId="281"/>
        </pc:sldMkLst>
      </pc:sldChg>
      <pc:sldChg chg="add">
        <pc:chgData name="chcjsdud 조해근" userId="1d8bbdc24834f0a2" providerId="LiveId" clId="{6F525C21-7525-463D-B80F-A507C9C4D0BF}" dt="2023-12-11T06:22:52.760" v="28"/>
        <pc:sldMkLst>
          <pc:docMk/>
          <pc:sldMk cId="3860662591" sldId="281"/>
        </pc:sldMkLst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1604443029" sldId="282"/>
        </pc:sldMkLst>
      </pc:sldChg>
      <pc:sldChg chg="add">
        <pc:chgData name="chcjsdud 조해근" userId="1d8bbdc24834f0a2" providerId="LiveId" clId="{6F525C21-7525-463D-B80F-A507C9C4D0BF}" dt="2023-12-11T06:22:52.791" v="29"/>
        <pc:sldMkLst>
          <pc:docMk/>
          <pc:sldMk cId="3449667035" sldId="282"/>
        </pc:sldMkLst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668429860" sldId="283"/>
        </pc:sldMkLst>
      </pc:sldChg>
      <pc:sldChg chg="add">
        <pc:chgData name="chcjsdud 조해근" userId="1d8bbdc24834f0a2" providerId="LiveId" clId="{6F525C21-7525-463D-B80F-A507C9C4D0BF}" dt="2023-12-11T06:22:52.838" v="30"/>
        <pc:sldMkLst>
          <pc:docMk/>
          <pc:sldMk cId="3162029248" sldId="283"/>
        </pc:sldMkLst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33674658" sldId="284"/>
        </pc:sldMkLst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994948386" sldId="285"/>
        </pc:sldMkLst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1095185619" sldId="286"/>
        </pc:sldMkLst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2740001635" sldId="287"/>
        </pc:sldMkLst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3164997497" sldId="288"/>
        </pc:sldMkLst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2273475077" sldId="289"/>
        </pc:sldMkLst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1957412497" sldId="290"/>
        </pc:sldMkLst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1797306524" sldId="291"/>
        </pc:sldMkLst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1947583392" sldId="292"/>
        </pc:sldMkLst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2922828517" sldId="29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2T01:24:27.8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24575,'16'7'0,"0"2"0,0 0 0,-1 1 0,-1 1 0,23 19 0,-3-1 0,296 250 27,34 28-436,-10-23-1118,2616 2230-1649,-2154-1807 2183,-551-498 496,339 203 1,-356-265 1438,164 102 2845,-21 30-1445,0 15-3707,-361-273-5461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2T01:24:59.2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2T01:25:06.6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24575,'160'0'0,"0"6"0,206 36 0,749 223-975,-730-165 538,4 1 437,875 196 0,740 49-683,-1274-244 683,75 12 0,-716-99 40,-1 5-1,149 53 1,-198-58-6255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2T02:25:16.3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2230 124 24575,'-13'-1'0,"-1"-1"0,1-1 0,0 1 0,-26-11 0,-8-1 0,-413-56 0,-163 51 0,552 20 0,38-1 0,1 2 0,-1 1 0,1 2 0,0 1 0,0 1 0,-51 20 0,-44 11 0,101-32 0,1 0 0,0 2 0,0 0 0,1 2 0,0 1 0,1 1 0,-25 17 0,22-9 0,2 2 0,0 0 0,1 2 0,2 0 0,0 1 0,2 2 0,1 0 0,1 1 0,1 0 0,-22 57 0,23-41 0,2 0 0,1 1 0,3 0 0,2 1 0,1 0 0,3 0 0,2 48 0,2-53 0,-1-12 0,1 1 0,5 29 0,-4-50 0,0 0 0,0 0 0,1 0 0,0 0 0,1-1 0,0 1 0,0-1 0,1 0 0,0 0 0,10 12 0,22 16 0,2-1 0,2-2 0,83 53 0,-62-45 0,310 180 0,-301-187 0,1-3 0,1-3 0,113 26 0,234 28 0,-384-76 0,106 13 0,177 3 0,146-25 0,-154-1 0,-267 3 0,0-3 0,-1-1 0,53-13 0,124-45 0,49-10 0,-163 58 0,-64 11 0,69-17 0,189-73 0,-276 87 0,0 1 0,39-5 0,-46 9 0,1-1 0,-1 0 0,0-1 0,0-1 0,0-1 0,26-12 0,-8-2 0,0-1 0,-1-2 0,47-41 0,-71 55 0,0 0 0,-1-1 0,0 0 0,-1 0 0,0-1 0,-1 0 0,0 0 0,-1-1 0,0 0 0,-1 0 0,0 0 0,-1-1 0,0 0 0,-1 0 0,1-14 0,1-49 0,-3 0 0,-11-100 0,3 144 0,-1 1 0,-2-1 0,0 2 0,-3-1 0,0 1 0,-2 1 0,-1 0 0,-1 1 0,-2 1 0,0 1 0,-31-34 0,33 43 0,0 2 0,-1-1 0,-1 2 0,0 0 0,-1 1 0,0 1 0,-1 1 0,0 1 0,-1 0 0,0 2 0,-40-11 0,11 7 0,0 3 0,-1 3 0,0 1 0,-59 2 0,90 4 0,-374-16 0,-159-70 0,470 71 0,41 9 0,1-3 0,1-1 0,-1-2 0,-43-18 0,0-9-1365,67 27-5461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2T02:25:18.8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2445 225 24575,'-10'-2'0,"0"0"0,0 0 0,1-1 0,-1 0 0,1-1 0,-17-9 0,11 6 0,-84-43 0,64 30 0,0 2 0,-2 1 0,0 2 0,0 2 0,-59-13 0,-21 11 0,-123 0 0,-121 17 0,121 1 0,159-3 0,8-2 0,0 4 0,-78 11 0,127-9 0,1 1 0,-1 1 0,2 1 0,-1 1 0,1 1 0,0 1 0,1 1 0,0 1 0,0 0 0,-26 23 0,-5 8 0,3 2 0,-68 79 0,100-104 0,2 2 0,0 0 0,2 0 0,0 1 0,1 1 0,2 0 0,0 0 0,2 1 0,-9 40 0,11-32 0,2 1 0,0-1 0,3 1 0,3 55 0,0-73 0,0 0 0,1-1 0,1 1 0,1-1 0,0 1 0,1-2 0,0 1 0,1-1 0,1 0 0,0 0 0,21 24 0,19 15 0,3-3 0,2-2 0,2-3 0,122 77 0,264 113 0,-319-178 0,2-6 0,3-5 0,139 30 0,-62-26 0,700 160 0,-801-191 0,0-5 0,112 1 0,208-17 0,-153-3 0,-191 6 0,136-5 0,-181 1 0,-1-2 0,0-1 0,0-1 0,44-16 0,269-126 0,-332 141 0,0 1 0,-1-2 0,0 1 0,0-2 0,-1 0 0,0 0 0,0-1 0,-1-1 0,-1 0 0,0 0 0,13-23 0,-11 12 0,0-1 0,-2 0 0,-1 0 0,-2 0 0,0-1 0,5-35 0,9-51 0,-6 36 0,-3 1 0,4-131 0,-16 189 0,0 1 0,-2 0 0,0-1 0,0 1 0,-1 0 0,-1 0 0,-1 1 0,0-1 0,-1 1 0,0 0 0,-1 0 0,-1 1 0,0 0 0,-15-18 0,-13-12 0,-2 2 0,-2 1 0,-1 2 0,-3 2 0,0 2 0,-92-53 0,31 31 0,-2 4 0,-141-45 0,-208-29 0,155 49 0,227 56 0,-110-37 0,146 43 0,-1 1 0,0 2 0,0 1 0,-1 2 0,-1 2 0,-74-3 0,-288 13-1365,378-2-5461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2T02:30:49.7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1226 913 24575,'-34'-6'0,"-1"2"0,0 2 0,1 1 0,-1 2 0,0 1 0,-58 12 0,70-11 0,-46 7 0,0 3 0,1 4 0,1 2 0,-92 39 0,126-43 0,0 1 0,1 2 0,1 1 0,1 1 0,0 2 0,2 1 0,1 1 0,0 2 0,2 0 0,-29 39 0,39-40 0,1 0 0,1 0 0,1 2 0,1-1 0,2 1 0,1 1 0,0-1 0,-5 55 0,3 22 0,4 115 0,6-145 0,26 546 0,-9-484 0,6-1 0,63 207 0,197 353 0,-191-491 0,-45-102 0,4-2 0,5-3 0,4-3 0,4-2 0,3-2 0,5-4 0,114 106 0,-134-148 0,1-2 0,2-3 0,2-2 0,111 53 0,-53-40 0,208 61 0,-162-70 5,206 25-1,176-8-79,-421-46 5,53 5-306,340 28 56,6-32 336,428-88-390,1-61-320,-3 1 320,284-14-189,-69 35 441,-63 8 131,525-127-9,392-48 0,-328 119 0,-1595 154 0,869-87 607,-667 67 1720,-277 25-2327,-1-1 0,0-1 0,0 0 0,-1-1 0,1-1 0,-1-1 0,-1 0 0,0-1 0,0-1 0,0 0 0,-1-1 0,-1-1 0,0 0 0,-1-1 0,0 0 0,0 0 0,-2-2 0,0 1 0,0-1 0,-2-1 0,0 0 0,0 0 0,-2 0 0,0-1 0,-1 0 0,0 0 0,3-29 0,-7 22 0,-2 0 0,0 1 0,-1-1 0,-1 1 0,-1 0 0,-2 0 0,0 0 0,-1 0 0,-1 1 0,-2 1 0,0-1 0,-1 1 0,-1 1 0,-16-21 0,-14-16 0,-3 3 0,-3 1 0,-74-64 0,45 52-108,-2 5 0,-3 2 0,-2 5 0,-131-62 0,-388-132-1061,-367-91-888,-126-46-97,-115-46 1660,-22 48-1961,-1088-169-280,641 262 2839,-15 133 358,60 148 2056,848 17-1814,-725-9 7039,1392 6-7720,0 5-1,-177 40 1,155-24-18,-103 4-5,-10 2 0,178-18-108,-225 32-1149,266-45-5569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2T02:30:53.2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2766 3 24575,'-622'-2'0,"-646"5"0,1208-1 0,1 2 0,0 3 0,0 3 0,0 2 0,1 3 0,1 3 0,-90 39 0,90-32 0,27-13 0,1 1 0,1 1 0,-53 36 0,73-44 0,0 1 0,1-1 0,0 1 0,1 1 0,-1-1 0,2 1 0,-1 0 0,1 0 0,0 1 0,0 0 0,1 0 0,1 0 0,-1 0 0,1 1 0,1-1 0,0 1 0,-1 12 0,1 0 0,1 0 0,1 0 0,1-1 0,2 1 0,0 0 0,0-1 0,2 1 0,1-1 0,1-1 0,1 1 0,0-1 0,1 0 0,2-1 0,0 0 0,1-1 0,0 0 0,2-1 0,0 0 0,25 22 0,-11-13 0,0-1 0,2-2 0,1 0 0,1-2 0,1-2 0,1-1 0,60 23 0,-40-23 0,2-2 0,0-2 0,1-3 0,82 5 0,829-3 0,-654-18 0,2208 1 0,-1415 78 0,-634-15 0,297 22 0,374-72 0,-685-12 0,-360 0 0,0-5 0,0-4 0,121-32 0,283-100 0,-387 107 0,490-140 0,-600 175 0,0 1 0,0-1 0,-1 0 0,1-1 0,-1 1 0,0-1 0,1-1 0,-1 1 0,0 0 0,-1-1 0,1 0 0,-1 0 0,0-1 0,0 1 0,0-1 0,0 0 0,3-6 0,-4 2 0,0 0 0,0-1 0,0 1 0,-1-1 0,-1 1 0,0-1 0,0 1 0,-1-1 0,-1-18 0,0 10 0,-1 0 0,0 0 0,-2 1 0,0-1 0,0 1 0,-12-27 0,12 36 0,0 0 0,-1 0 0,1 0 0,-2 1 0,1 0 0,-1 0 0,0 0 0,0 0 0,-1 1 0,0 0 0,0 1 0,-1-1 0,1 2 0,-1-1 0,-10-4 0,-29-9 0,0 1 0,-2 3 0,-93-15 0,-159-3 0,228 27 0,-2033-125-895,56 34 895,808 81 574,398 12-253,429-8-321,-188-3 0,-13 15-1365,585-1-5461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2T02:32:45.0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549 108 24575,'-27'10'0,"9"-1"0,-11-1 0,1-2 0,-1-1 0,-44 2 0,-66-2 0,123-5 0,484-2 0,496-23 0,-547-15-196,305-21-250,351 31 446,2 35 0,-347 0 0,2292-5 642,-2397 39-642,-194-4 0,-39 16 0,-146-13 0,-230-36 0,-4-2 0,0 2 0,0-1 0,0 1 0,-1 1 0,13 4 0,-19-6 0,0 1 0,0 0 0,-1 0 0,1-1 0,-1 1 0,1 1 0,-1-1 0,0 0 0,0 1 0,0-1 0,0 1 0,0-1 0,0 1 0,-1 0 0,1 0 0,-1 0 0,0 0 0,0 0 0,0 0 0,1 5 0,-1 3 0,1 0 0,-2 0 0,1 0 0,-2 0 0,1 0 0,-1 0 0,-1 0 0,0 0 0,-1 0 0,-5 13 0,-7 16 0,-30 53 0,-6 19 0,48-103 0,-41 111 0,-52 230 0,59-110 0,-7 304 0,-6 88 0,3-40 0,46-567 0,1-1 0,0 0 0,2 1 0,1-1 0,1 0 0,1 0 0,14 39 0,-13-40 0,-1 0 0,-1 0 0,-1 1 0,-1 0 0,-1-1 0,-3 41 0,0-12 0,2-48 0,1 0 0,-1 0 0,-1 0 0,1 0 0,-1 0 0,1 0 0,-1 0 0,0 0 0,-1 0 0,1-1 0,-1 1 0,1 0 0,-1-1 0,0 1 0,-5 4 0,3-4 0,0-1 0,0-1 0,0 1 0,-1 0 0,1-1 0,-1 0 0,0 0 0,1-1 0,-1 1 0,0-1 0,0 0 0,0 0 0,-6 0 0,-61 6 0,-129-3 0,100-5 0,-178 0 0,-3924-5-2941,3221 52 5080,364-13-1271,-4-35-980,204-2 158,-1162 4-46,1538-3 0,0-2 0,1-3 0,0-1 0,0-1 0,-42-18 0,33 11 0,40 15 0,1-1 0,-1 0 0,1-1 0,-1 0 0,1-1 0,0 1 0,1-2 0,-1 1 0,1-2 0,0 1 0,1-1 0,-1 0 0,1 0 0,1-1 0,-1 0 0,1 0 0,1 0 0,0-1 0,-6-12 0,-5-19 0,2-1 0,2 0 0,1-1 0,-8-76 0,2-182 0,13 190 0,-10-150 0,-59-332 0,-5 80 0,59 280 0,-4-28 0,-25-214 0,23 254 0,14 149 0,-3-95 0,10 110-1365,0 36-5461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2T02:46:10.4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1035 319 24575,'-4'-1'0,"0"-1"0,-1 1 0,1-1 0,0 0 0,0 0 0,-8-5 0,-3-1 0,-12-5 0,-1 1 0,0 2 0,-1 0 0,0 2 0,0 1 0,-1 1 0,0 2 0,-50-1 0,-18 4 0,-182 5 0,271-3 0,1 0 0,0 1 0,0 0 0,0 1 0,0 0 0,1 0 0,-1 0 0,-12 9 0,-54 43 0,52-37 0,13-11 0,0 1 0,0 0 0,1 0 0,0 1 0,1 1 0,-1-1 0,2 1 0,0 0 0,0 0 0,-8 21 0,8-13 0,1-1 0,2 1 0,-1 0 0,2 0 0,0 0 0,2 26 0,-1-4 0,0-18 0,1 1 0,1 0 0,6 35 0,-6-53 0,-1 0 0,2-1 0,-1 1 0,0-1 0,1 1 0,0-1 0,0 0 0,0 0 0,1 0 0,-1 0 0,1 0 0,0-1 0,0 1 0,1-1 0,-1 1 0,0-1 0,1 0 0,0-1 0,0 1 0,0-1 0,0 1 0,8 2 0,15 1 0,1-1 0,-1-1 0,1-2 0,0-1 0,0-1 0,38-4 0,9 0 0,968 0 0,-610 5 0,-418-1 0,0 0 0,-1-1 0,1 0 0,-1-1 0,0-1 0,23-8 0,-32 10 0,0-2 0,-1 1 0,1-1 0,-1 1 0,0-1 0,0 0 0,0-1 0,0 1 0,0-1 0,-1 1 0,1-1 0,-1 0 0,0-1 0,-1 1 0,1 0 0,-1-1 0,1 0 0,-1 1 0,-1-1 0,1 0 0,1-9 0,2-26 0,-1 0 0,-3 0 0,-1 0 0,-7-49 0,7 78 0,-1 0 0,0 1 0,0-1 0,-1 0 0,-1 0 0,1 1 0,-2-1 0,1 1 0,-2 0 0,1 0 0,-1 0 0,-1 1 0,0-1 0,0 1 0,-1 1 0,0-1 0,0 1 0,-1 0 0,0 1 0,0 0 0,-1 0 0,-11-6 0,-19-8 0,-7-4 0,-53-20 0,55 29 0,-233-81 0,227 83 0,-2 2 0,0 3 0,-83-6 0,-184 16 0,168 2 0,-192-20 0,135 6-1365,183 12-5461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A5E96-967F-61C1-CF11-210EFE52E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AF6D71-4241-F8C2-EE69-2D6C1E3C1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B1F755-7B9B-6F24-E8C2-A799B95F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621F-DF79-4CF6-BA36-4DE971CF496E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76D8C-CB33-484C-611D-7BBA5695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486B7-48F7-4A3D-3F7D-8400AF9C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B0D8-549A-42CF-82E2-0E963DE6E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26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889E4-26D8-2396-50CF-A4FC13A2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D5DEBF-4710-1548-235B-9412CEAE7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5871C-1A50-38A8-6D5A-07B03454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621F-DF79-4CF6-BA36-4DE971CF496E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8910DA-81E9-72F7-4309-6A9BA6B8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BD2C94-BA63-0564-9FA9-FA886304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B0D8-549A-42CF-82E2-0E963DE6E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24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690559-F2E1-2494-92B7-6293E400A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9E8D4C-8C55-7DF4-C8F8-EEE9CE5E2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BEB8E-347E-8C73-79FA-77E0BF76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621F-DF79-4CF6-BA36-4DE971CF496E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45234-5C0E-81C2-5212-40CB4B05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05332D-2C92-56DC-AC61-6AFA0919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B0D8-549A-42CF-82E2-0E963DE6E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8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BEA0E-ABFD-5B74-D4C1-8DDD218D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87218-A2AF-90ED-C030-5FCD91E91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206CA6-AC6D-7AE5-52EF-7AACBDA97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621F-DF79-4CF6-BA36-4DE971CF496E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F7676-88D3-13DD-36A7-1ACC3D88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A9D5A-7433-1300-140C-5D545BE8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B0D8-549A-42CF-82E2-0E963DE6E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91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02FA8-BA19-6BCC-AE3E-DC13CF8B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EF7E69-2A47-9371-88FE-A4E85CBD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68304-BA05-7BF6-6478-FC75280A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621F-DF79-4CF6-BA36-4DE971CF496E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35529-FF04-71B2-2904-A85F6D6B1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A313D-0F29-9020-FBD8-1ED28C42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B0D8-549A-42CF-82E2-0E963DE6E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99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7A423-9779-B8D4-618D-109772AB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A6D803-D3EB-E4E0-DCF9-911FFCD80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0F702F-C6CE-D4DC-3746-3785CFA50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C2A02D-4410-8E85-1EC3-CCF3CD05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621F-DF79-4CF6-BA36-4DE971CF496E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425DCD-3AC5-CE69-A3D4-1F706B193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A28AB4-9488-39BE-A439-8278B334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B0D8-549A-42CF-82E2-0E963DE6E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1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39AB0-DC2C-0FC0-D977-F05BB8FBE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2FA044-85BD-3EC7-CBF4-AF6076FD1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23629B-CDD6-466D-E264-F1B27D953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C7A70E-B5C7-7967-A612-7C4B647E9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59954C-037C-EE74-E72D-EED179910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555415-C6BD-DEE9-3583-1C50457D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621F-DF79-4CF6-BA36-4DE971CF496E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7D0984-9419-4448-FA5F-DE164A9C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953748-D27F-E05D-308D-A21466BB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B0D8-549A-42CF-82E2-0E963DE6E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03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43D77-F7CD-28BA-81FD-467D0E64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B6EB9B-DEB0-AE32-0668-423EE946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621F-DF79-4CF6-BA36-4DE971CF496E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208A3-72FF-B970-5304-96F527A9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487D56-6FCC-0070-73BF-75924090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B0D8-549A-42CF-82E2-0E963DE6E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44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802B90-88FD-EAE2-28A3-9F38A1B4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621F-DF79-4CF6-BA36-4DE971CF496E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AE5C54-513E-63A1-3875-40F44517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7E4003-9A2A-FDC2-E43B-795895B6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B0D8-549A-42CF-82E2-0E963DE6E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91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EF7CB-DF38-116B-9E76-5CB2357D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4C39A-F860-047B-9A6D-16ED1372E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8DABF2-7B0B-82CB-F0B5-45B14E01A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D88DD5-B336-CCD0-E791-97E3633D1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621F-DF79-4CF6-BA36-4DE971CF496E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47927-F356-3EC3-14F1-9C322CE6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32A74-6E11-418D-5F18-A7C33789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B0D8-549A-42CF-82E2-0E963DE6E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20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567E3-B7F5-EE5E-2B91-3096EA20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B002DB-03A3-54BB-ABFF-249299280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F7BC1D-A6B5-1E1D-E32D-0F0918BE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B34EF6-B0C8-A06E-FA48-FA24DC9B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621F-DF79-4CF6-BA36-4DE971CF496E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F446B6-D617-2281-E716-AA3785D8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C52F1-5780-30B8-E895-61F7A09E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B0D8-549A-42CF-82E2-0E963DE6E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39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440E20-1B79-1A75-8456-CCB434D19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7822F-15BA-6AB0-280E-C95E6597B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766C9-9EAE-3A32-04EF-025E6C10B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621F-DF79-4CF6-BA36-4DE971CF496E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A6E09-3A36-EE37-07DB-7E5878D20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182AF-C974-B8DE-0C32-A169F4980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5B0D8-549A-42CF-82E2-0E963DE6E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2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customXml" Target="../ink/ink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customXml" Target="../ink/ink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customXml" Target="../ink/ink1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499D26-7E3C-A03A-44C7-B77528790232}"/>
              </a:ext>
            </a:extLst>
          </p:cNvPr>
          <p:cNvSpPr txBox="1"/>
          <p:nvPr/>
        </p:nvSpPr>
        <p:spPr>
          <a:xfrm>
            <a:off x="558801" y="431800"/>
            <a:ext cx="105352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게임업게에서</a:t>
            </a:r>
            <a:r>
              <a:rPr lang="ko-KR" altLang="en-US" dirty="0"/>
              <a:t> 개발자로 일하고 싶은데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무슨 프로그래밍 언어를 배워야 하나요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=&gt; C++ </a:t>
            </a:r>
            <a:r>
              <a:rPr lang="ko-KR" altLang="en-US" dirty="0"/>
              <a:t>이외의 것을 말하는 건다 사기꾼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=&gt; </a:t>
            </a:r>
            <a:r>
              <a:rPr lang="ko-KR" altLang="en-US" dirty="0"/>
              <a:t>유일하게 차선책으로 유니티</a:t>
            </a:r>
            <a:r>
              <a:rPr lang="en-US" altLang="ko-KR" dirty="0"/>
              <a:t>C#</a:t>
            </a:r>
            <a:r>
              <a:rPr lang="ko-KR" altLang="en-US" dirty="0"/>
              <a:t>을 익히면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결국 여러분들이 하게 </a:t>
            </a:r>
            <a:r>
              <a:rPr lang="ko-KR" altLang="en-US" dirty="0" err="1"/>
              <a:t>될건</a:t>
            </a:r>
            <a:r>
              <a:rPr lang="ko-KR" altLang="en-US" dirty="0"/>
              <a:t> </a:t>
            </a:r>
            <a:r>
              <a:rPr lang="ko-KR" altLang="en-US" dirty="0" err="1"/>
              <a:t>언리얼</a:t>
            </a:r>
            <a:r>
              <a:rPr lang="ko-KR" altLang="en-US" dirty="0"/>
              <a:t> 유니티 자체엔진</a:t>
            </a:r>
            <a:endParaRPr lang="en-US" altLang="ko-KR" dirty="0"/>
          </a:p>
          <a:p>
            <a:r>
              <a:rPr lang="ko-KR" altLang="en-US" dirty="0" err="1"/>
              <a:t>언리얼은</a:t>
            </a:r>
            <a:r>
              <a:rPr lang="ko-KR" altLang="en-US" dirty="0"/>
              <a:t> 누구나 알듯이 </a:t>
            </a:r>
            <a:r>
              <a:rPr lang="en-US" altLang="ko-KR" dirty="0"/>
              <a:t>C++</a:t>
            </a:r>
            <a:r>
              <a:rPr lang="ko-KR" altLang="en-US" dirty="0"/>
              <a:t>로 만들어졌습니다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유니티는</a:t>
            </a:r>
            <a:r>
              <a:rPr lang="en-US" altLang="ko-KR" dirty="0"/>
              <a:t>? =&gt; C++</a:t>
            </a:r>
            <a:r>
              <a:rPr lang="ko-KR" altLang="en-US" dirty="0"/>
              <a:t>로 만들어진 엔진에 </a:t>
            </a:r>
            <a:r>
              <a:rPr lang="en-US" altLang="ko-KR" dirty="0"/>
              <a:t>mono(</a:t>
            </a:r>
            <a:r>
              <a:rPr lang="ko-KR" altLang="en-US" dirty="0"/>
              <a:t>라이브러리</a:t>
            </a:r>
            <a:r>
              <a:rPr lang="en-US" altLang="ko-KR" dirty="0"/>
              <a:t>)</a:t>
            </a:r>
            <a:r>
              <a:rPr lang="ko-KR" altLang="en-US" dirty="0"/>
              <a:t>라는 번역기가 달려있다</a:t>
            </a:r>
            <a:r>
              <a:rPr lang="en-US" altLang="ko-KR" dirty="0"/>
              <a:t>. C#</a:t>
            </a:r>
            <a:r>
              <a:rPr lang="ko-KR" altLang="en-US" dirty="0"/>
              <a:t>을 </a:t>
            </a:r>
            <a:r>
              <a:rPr lang="en-US" altLang="ko-KR" dirty="0"/>
              <a:t>C++</a:t>
            </a:r>
            <a:r>
              <a:rPr lang="ko-KR" altLang="en-US" dirty="0"/>
              <a:t>코드로</a:t>
            </a:r>
            <a:endParaRPr lang="en-US" altLang="ko-KR" dirty="0"/>
          </a:p>
          <a:p>
            <a:r>
              <a:rPr lang="ko-KR" altLang="en-US" dirty="0"/>
              <a:t>변형해주는 기능을 가지고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자체엔진 </a:t>
            </a:r>
            <a:r>
              <a:rPr lang="en-US" altLang="ko-KR" dirty="0"/>
              <a:t>=&gt; C++</a:t>
            </a:r>
            <a:r>
              <a:rPr lang="ko-KR" altLang="en-US" dirty="0"/>
              <a:t>엔진 들 밖에 없을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그러면 도대체 왜 </a:t>
            </a:r>
            <a:r>
              <a:rPr lang="en-US" altLang="ko-KR" dirty="0"/>
              <a:t>C++</a:t>
            </a:r>
            <a:r>
              <a:rPr lang="ko-KR" altLang="en-US" dirty="0"/>
              <a:t>을 많이 사용하게 됐느냐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02722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7104103-5440-65CC-D188-D99132AF5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64" y="2020227"/>
            <a:ext cx="7687748" cy="244826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C177B86-2621-2ADE-7A10-F10BC308FBD0}"/>
              </a:ext>
            </a:extLst>
          </p:cNvPr>
          <p:cNvSpPr/>
          <p:nvPr/>
        </p:nvSpPr>
        <p:spPr>
          <a:xfrm>
            <a:off x="369276" y="219808"/>
            <a:ext cx="8317523" cy="1160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 솔루션 파일만 있으면 비주얼 스튜디오를 켤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613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FB7188-5F08-E917-5EF0-45F2BAFBED60}"/>
              </a:ext>
            </a:extLst>
          </p:cNvPr>
          <p:cNvSpPr txBox="1"/>
          <p:nvPr/>
        </p:nvSpPr>
        <p:spPr>
          <a:xfrm>
            <a:off x="558801" y="431800"/>
            <a:ext cx="976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솔루션이란 </a:t>
            </a:r>
            <a:r>
              <a:rPr lang="en-US" altLang="ko-KR" dirty="0"/>
              <a:t>exe</a:t>
            </a:r>
            <a:r>
              <a:rPr lang="ko-KR" altLang="en-US" dirty="0"/>
              <a:t>파일을 뽑아낼 수 있는 </a:t>
            </a:r>
            <a:r>
              <a:rPr lang="ko-KR" altLang="en-US" dirty="0" err="1"/>
              <a:t>비주얼스튜디오의</a:t>
            </a:r>
            <a:r>
              <a:rPr lang="ko-KR" altLang="en-US" dirty="0"/>
              <a:t> 프로젝트를 </a:t>
            </a:r>
            <a:r>
              <a:rPr lang="en-US" altLang="ko-KR" dirty="0"/>
              <a:t>n</a:t>
            </a:r>
            <a:r>
              <a:rPr lang="ko-KR" altLang="en-US" dirty="0"/>
              <a:t>개 </a:t>
            </a:r>
            <a:r>
              <a:rPr lang="ko-KR" altLang="en-US" dirty="0" err="1"/>
              <a:t>모을수</a:t>
            </a:r>
            <a:r>
              <a:rPr lang="ko-KR" altLang="en-US" dirty="0"/>
              <a:t> 있는 단위다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진짜 이제 프로그램을 만들기 위해서는 솔루션 아래 프로젝트를 </a:t>
            </a:r>
            <a:r>
              <a:rPr lang="ko-KR" altLang="en-US" dirty="0" err="1"/>
              <a:t>추가해한다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254D2E-DD73-0EC9-0BA2-BC25BA690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1" y="1520140"/>
            <a:ext cx="6668431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3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46C140-7BFB-A0CC-098D-7EE5B4A2B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5160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896045-3635-BF67-C866-1EB0723A163B}"/>
              </a:ext>
            </a:extLst>
          </p:cNvPr>
          <p:cNvSpPr txBox="1"/>
          <p:nvPr/>
        </p:nvSpPr>
        <p:spPr>
          <a:xfrm>
            <a:off x="6770077" y="431800"/>
            <a:ext cx="50731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사실 선생님은 빈프로젝트로 </a:t>
            </a:r>
            <a:r>
              <a:rPr lang="ko-KR" altLang="en-US" dirty="0" err="1"/>
              <a:t>만드는걸</a:t>
            </a:r>
            <a:r>
              <a:rPr lang="ko-KR" altLang="en-US" dirty="0"/>
              <a:t> 좋아하지만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교육을하고</a:t>
            </a:r>
            <a:r>
              <a:rPr lang="ko-KR" altLang="en-US" dirty="0"/>
              <a:t> 예제를 </a:t>
            </a:r>
            <a:r>
              <a:rPr lang="ko-KR" altLang="en-US" dirty="0" err="1"/>
              <a:t>보여줄때는</a:t>
            </a:r>
            <a:r>
              <a:rPr lang="ko-KR" altLang="en-US" dirty="0"/>
              <a:t> </a:t>
            </a:r>
            <a:r>
              <a:rPr lang="ko-KR" altLang="en-US" dirty="0" err="1"/>
              <a:t>콘솔앱이라고</a:t>
            </a:r>
            <a:r>
              <a:rPr lang="ko-KR" altLang="en-US" dirty="0"/>
              <a:t> </a:t>
            </a:r>
            <a:r>
              <a:rPr lang="ko-KR" altLang="en-US" dirty="0" err="1"/>
              <a:t>하는것을</a:t>
            </a:r>
            <a:r>
              <a:rPr lang="ko-KR" altLang="en-US" dirty="0"/>
              <a:t> 주로 사용하기 때문에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지금은 </a:t>
            </a:r>
            <a:r>
              <a:rPr lang="ko-KR" altLang="en-US" dirty="0" err="1"/>
              <a:t>콘솔앱으로</a:t>
            </a:r>
            <a:r>
              <a:rPr lang="ko-KR" altLang="en-US" dirty="0"/>
              <a:t> 하나를 만들어 보겠습니다</a:t>
            </a:r>
            <a:r>
              <a:rPr lang="en-US" altLang="ko-KR" dirty="0"/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3BCBF17-F66E-1CB6-D217-500BAAC14203}"/>
              </a:ext>
            </a:extLst>
          </p:cNvPr>
          <p:cNvGrpSpPr/>
          <p:nvPr/>
        </p:nvGrpSpPr>
        <p:grpSpPr>
          <a:xfrm>
            <a:off x="42826" y="808297"/>
            <a:ext cx="1769400" cy="1409760"/>
            <a:chOff x="42826" y="808297"/>
            <a:chExt cx="1769400" cy="140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BC234B91-70E8-D980-43EF-88B79482D6D2}"/>
                    </a:ext>
                  </a:extLst>
                </p14:cNvPr>
                <p14:cNvContentPartPr/>
                <p14:nvPr/>
              </p14:nvContentPartPr>
              <p14:xfrm>
                <a:off x="93946" y="808297"/>
                <a:ext cx="1676520" cy="68904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BC234B91-70E8-D980-43EF-88B79482D6D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7826" y="802177"/>
                  <a:ext cx="1688760" cy="70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AC360F56-524A-E3EC-C672-CBDC6E83D109}"/>
                    </a:ext>
                  </a:extLst>
                </p14:cNvPr>
                <p14:cNvContentPartPr/>
                <p14:nvPr/>
              </p14:nvContentPartPr>
              <p14:xfrm>
                <a:off x="42826" y="1448737"/>
                <a:ext cx="1769400" cy="76932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AC360F56-524A-E3EC-C672-CBDC6E83D1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706" y="1442617"/>
                  <a:ext cx="1781640" cy="781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218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15214A-E67C-9505-ECC5-88FC8E59B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8" y="1862294"/>
            <a:ext cx="6725589" cy="3010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683CBF-1D5F-4EF3-ACAF-4787E93E49F0}"/>
              </a:ext>
            </a:extLst>
          </p:cNvPr>
          <p:cNvSpPr txBox="1"/>
          <p:nvPr/>
        </p:nvSpPr>
        <p:spPr>
          <a:xfrm>
            <a:off x="7508631" y="431800"/>
            <a:ext cx="43346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선생님 같은 경우에는 프로젝트에 이름을 </a:t>
            </a:r>
            <a:r>
              <a:rPr lang="ko-KR" altLang="en-US" dirty="0" err="1"/>
              <a:t>지을때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숫자를 </a:t>
            </a:r>
            <a:r>
              <a:rPr lang="en-US" altLang="ko-KR" dirty="0"/>
              <a:t>0</a:t>
            </a:r>
            <a:r>
              <a:rPr lang="ko-KR" altLang="en-US" dirty="0"/>
              <a:t>부터 새는 것</a:t>
            </a:r>
            <a:r>
              <a:rPr lang="en-US" altLang="ko-KR" dirty="0"/>
              <a:t>(</a:t>
            </a:r>
            <a:r>
              <a:rPr lang="ko-KR" altLang="en-US" dirty="0"/>
              <a:t>제로 베이스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프로그래머의 기본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0 1 2 3 4 5 6 7 8 </a:t>
            </a:r>
          </a:p>
          <a:p>
            <a:endParaRPr lang="en-US" altLang="ko-KR" dirty="0"/>
          </a:p>
          <a:p>
            <a:r>
              <a:rPr lang="en-US" altLang="ko-KR" dirty="0"/>
              <a:t>000 001 002 003 004 005</a:t>
            </a:r>
            <a:r>
              <a:rPr lang="ko-KR" altLang="en-US" dirty="0"/>
              <a:t>으로 만듭니다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예전에는 이렇게 해야 정렬이 됐습니다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8440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07E1D7-88D8-E2E5-FF4A-9808215BA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62" y="828312"/>
            <a:ext cx="7697274" cy="52013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1AA90A9-C2A8-6D2E-C040-F81B4C6D79C7}"/>
                  </a:ext>
                </a:extLst>
              </p14:cNvPr>
              <p14:cNvContentPartPr/>
              <p14:nvPr/>
            </p14:nvContentPartPr>
            <p14:xfrm>
              <a:off x="156929" y="3311377"/>
              <a:ext cx="6376680" cy="2034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1AA90A9-C2A8-6D2E-C040-F81B4C6D79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809" y="3305257"/>
                <a:ext cx="6388920" cy="20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7CEEA82-E503-AD75-2398-69A3CD0E8167}"/>
                  </a:ext>
                </a:extLst>
              </p14:cNvPr>
              <p14:cNvContentPartPr/>
              <p14:nvPr/>
            </p14:nvContentPartPr>
            <p14:xfrm>
              <a:off x="103649" y="1229857"/>
              <a:ext cx="3760560" cy="47700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7CEEA82-E503-AD75-2398-69A3CD0E81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529" y="1223737"/>
                <a:ext cx="3772800" cy="4892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550597E-53F4-85D8-8A28-45B568E3F5AF}"/>
              </a:ext>
            </a:extLst>
          </p:cNvPr>
          <p:cNvSpPr txBox="1"/>
          <p:nvPr/>
        </p:nvSpPr>
        <p:spPr>
          <a:xfrm>
            <a:off x="8291149" y="431800"/>
            <a:ext cx="3552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F5</a:t>
            </a:r>
            <a:r>
              <a:rPr lang="ko-KR" altLang="en-US" dirty="0"/>
              <a:t>를 누르면 컴파일이라는 과정이 일어나고 </a:t>
            </a:r>
            <a:r>
              <a:rPr lang="en-US" altLang="ko-KR" dirty="0"/>
              <a:t>exe</a:t>
            </a:r>
            <a:r>
              <a:rPr lang="ko-KR" altLang="en-US" dirty="0"/>
              <a:t>파일이 만들어 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7159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5FF060C-EF93-65AF-2264-D74B6D67F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570"/>
            <a:ext cx="12192000" cy="640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3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A93488-036E-A41C-777B-4A0690B2FB56}"/>
              </a:ext>
            </a:extLst>
          </p:cNvPr>
          <p:cNvSpPr txBox="1"/>
          <p:nvPr/>
        </p:nvSpPr>
        <p:spPr>
          <a:xfrm>
            <a:off x="606669" y="431800"/>
            <a:ext cx="11236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제대로된</a:t>
            </a:r>
            <a:r>
              <a:rPr lang="ko-KR" altLang="en-US" dirty="0"/>
              <a:t> 프로그래머는 </a:t>
            </a:r>
            <a:r>
              <a:rPr lang="en-US" altLang="ko-KR" dirty="0"/>
              <a:t>f5</a:t>
            </a:r>
            <a:r>
              <a:rPr lang="ko-KR" altLang="en-US" dirty="0"/>
              <a:t>를 누르면 위를 보지 않아요 아래를 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프로그램이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A9C682-BA05-1DE2-F31B-A75DCACCD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68" y="1213912"/>
            <a:ext cx="7818801" cy="490553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8AD00129-A2C5-D481-45F8-2406C0107FB9}"/>
                  </a:ext>
                </a:extLst>
              </p14:cNvPr>
              <p14:cNvContentPartPr/>
              <p14:nvPr/>
            </p14:nvContentPartPr>
            <p14:xfrm>
              <a:off x="857506" y="4805737"/>
              <a:ext cx="3770640" cy="135972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8AD00129-A2C5-D481-45F8-2406C0107F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386" y="4799617"/>
                <a:ext cx="3782880" cy="137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3007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2D5DBD-63EE-F49A-EE77-2708AE705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12" y="3825196"/>
            <a:ext cx="8221222" cy="27245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C184CB-DE3B-82F7-2E21-138F73E9A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11" y="1818132"/>
            <a:ext cx="8903747" cy="12860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E2E88F-0F6E-5B3B-13FF-937F6CE46DA3}"/>
              </a:ext>
            </a:extLst>
          </p:cNvPr>
          <p:cNvSpPr txBox="1"/>
          <p:nvPr/>
        </p:nvSpPr>
        <p:spPr>
          <a:xfrm>
            <a:off x="606669" y="431800"/>
            <a:ext cx="112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프로그램이 어디에 만들어졌는지는 출력창에서 알려주고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0334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F069C8-D9A8-9277-1F98-C6F9C964D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28" y="1974503"/>
            <a:ext cx="11332649" cy="25183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B0D615-F53F-92F2-0EEA-0240D57CE645}"/>
              </a:ext>
            </a:extLst>
          </p:cNvPr>
          <p:cNvSpPr txBox="1"/>
          <p:nvPr/>
        </p:nvSpPr>
        <p:spPr>
          <a:xfrm>
            <a:off x="606669" y="431800"/>
            <a:ext cx="1123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남에게 </a:t>
            </a:r>
            <a:r>
              <a:rPr lang="ko-KR" altLang="en-US" dirty="0" err="1"/>
              <a:t>질문할때는</a:t>
            </a:r>
            <a:r>
              <a:rPr lang="ko-KR" altLang="en-US" dirty="0"/>
              <a:t> 에러를 상대에게 보내면서 </a:t>
            </a:r>
            <a:r>
              <a:rPr lang="ko-KR" altLang="en-US" dirty="0" err="1"/>
              <a:t>질문하는것이</a:t>
            </a:r>
            <a:r>
              <a:rPr lang="ko-KR" altLang="en-US" dirty="0"/>
              <a:t> 예의가 </a:t>
            </a:r>
            <a:r>
              <a:rPr lang="ko-KR" altLang="en-US" dirty="0" err="1"/>
              <a:t>없는거에요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일단 에러를 잘 확인하거나 출력결과를 잘 확인하셔야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5213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6CE43E-203D-90B8-E7B1-445028C17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960"/>
            <a:ext cx="5275385" cy="6292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91136A-D258-194F-F52F-1D33917D6166}"/>
              </a:ext>
            </a:extLst>
          </p:cNvPr>
          <p:cNvSpPr txBox="1"/>
          <p:nvPr/>
        </p:nvSpPr>
        <p:spPr>
          <a:xfrm>
            <a:off x="5882054" y="431800"/>
            <a:ext cx="59611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 프로젝트를 </a:t>
            </a:r>
            <a:r>
              <a:rPr lang="ko-KR" altLang="en-US" dirty="0" err="1"/>
              <a:t>하나더</a:t>
            </a:r>
            <a:r>
              <a:rPr lang="ko-KR" altLang="en-US" dirty="0"/>
              <a:t> 만들어본다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 프로젝트의 차이가 느껴져야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일반적으로 </a:t>
            </a:r>
            <a:r>
              <a:rPr lang="ko-KR" altLang="en-US" dirty="0" err="1"/>
              <a:t>비주얼스튜디오에서</a:t>
            </a:r>
            <a:r>
              <a:rPr lang="ko-KR" altLang="en-US" dirty="0"/>
              <a:t> 프로젝트 파일을 한번에 </a:t>
            </a:r>
            <a:r>
              <a:rPr lang="en-US" altLang="ko-KR" dirty="0"/>
              <a:t>1</a:t>
            </a:r>
            <a:r>
              <a:rPr lang="ko-KR" altLang="en-US" dirty="0"/>
              <a:t>개씩 실행되는 것을 원칙으로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.exe</a:t>
            </a:r>
          </a:p>
          <a:p>
            <a:endParaRPr lang="en-US" altLang="ko-KR" dirty="0"/>
          </a:p>
          <a:p>
            <a:r>
              <a:rPr lang="ko-KR" altLang="en-US" dirty="0"/>
              <a:t>저 굵은 글씨의 프로젝트를 시작프로젝트라고 하며</a:t>
            </a:r>
            <a:endParaRPr lang="en-US" altLang="ko-KR" dirty="0"/>
          </a:p>
          <a:p>
            <a:r>
              <a:rPr lang="ko-KR" altLang="en-US" dirty="0"/>
              <a:t>여러분들이 </a:t>
            </a:r>
            <a:r>
              <a:rPr lang="en-US" altLang="ko-KR" dirty="0"/>
              <a:t>f5</a:t>
            </a:r>
            <a:r>
              <a:rPr lang="ko-KR" altLang="en-US" dirty="0"/>
              <a:t>를 누르면 저 굵은 글씨의 프로젝트가 실행된다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프로젝트가 </a:t>
            </a:r>
            <a:r>
              <a:rPr lang="ko-KR" altLang="en-US" dirty="0" err="1"/>
              <a:t>여러개일때는</a:t>
            </a:r>
            <a:r>
              <a:rPr lang="ko-KR" altLang="en-US" dirty="0"/>
              <a:t> 당연히 내가 원하는 프로젝트를 실행하고 </a:t>
            </a:r>
            <a:r>
              <a:rPr lang="ko-KR" altLang="en-US" dirty="0" err="1"/>
              <a:t>싶을텐데</a:t>
            </a:r>
            <a:r>
              <a:rPr lang="ko-KR" altLang="en-US" dirty="0"/>
              <a:t> 다음장에서 설명하겠다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338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182325-C582-BA1A-7E6B-3CA03D1BA990}"/>
              </a:ext>
            </a:extLst>
          </p:cNvPr>
          <p:cNvSpPr/>
          <p:nvPr/>
        </p:nvSpPr>
        <p:spPr>
          <a:xfrm>
            <a:off x="4101738" y="383176"/>
            <a:ext cx="2786743" cy="487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기계어 </a:t>
            </a:r>
            <a:r>
              <a:rPr lang="en-US" altLang="ko-KR" dirty="0"/>
              <a:t>1</a:t>
            </a:r>
            <a:r>
              <a:rPr lang="ko-KR" altLang="en-US" dirty="0"/>
              <a:t>세대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246E8B7-1D14-F33D-52F2-4AF0C23B77A4}"/>
              </a:ext>
            </a:extLst>
          </p:cNvPr>
          <p:cNvSpPr/>
          <p:nvPr/>
        </p:nvSpPr>
        <p:spPr>
          <a:xfrm>
            <a:off x="4101738" y="1206135"/>
            <a:ext cx="2786743" cy="487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 2</a:t>
            </a:r>
            <a:r>
              <a:rPr lang="ko-KR" altLang="en-US" dirty="0"/>
              <a:t>세대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483DFBD7-D00A-F061-5DFF-4114E89F4E61}"/>
              </a:ext>
            </a:extLst>
          </p:cNvPr>
          <p:cNvSpPr/>
          <p:nvPr/>
        </p:nvSpPr>
        <p:spPr>
          <a:xfrm>
            <a:off x="7741920" y="524691"/>
            <a:ext cx="2873829" cy="58086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편의성</a:t>
            </a:r>
            <a:r>
              <a:rPr lang="en-US" altLang="ko-KR" dirty="0"/>
              <a:t> Up</a:t>
            </a:r>
          </a:p>
          <a:p>
            <a:pPr algn="ctr"/>
            <a:r>
              <a:rPr lang="ko-KR" altLang="en-US" dirty="0"/>
              <a:t>생산성 </a:t>
            </a:r>
            <a:r>
              <a:rPr lang="en-US" altLang="ko-KR" dirty="0"/>
              <a:t>Up</a:t>
            </a:r>
          </a:p>
          <a:p>
            <a:pPr algn="ctr"/>
            <a:r>
              <a:rPr lang="ko-KR" altLang="en-US" dirty="0"/>
              <a:t>권한 </a:t>
            </a:r>
            <a:r>
              <a:rPr lang="en-US" altLang="ko-KR" dirty="0"/>
              <a:t>down</a:t>
            </a:r>
          </a:p>
          <a:p>
            <a:pPr algn="ctr"/>
            <a:r>
              <a:rPr lang="ko-KR" altLang="en-US" dirty="0"/>
              <a:t>하드웨어에</a:t>
            </a:r>
            <a:endParaRPr lang="en-US" altLang="ko-KR" dirty="0"/>
          </a:p>
          <a:p>
            <a:pPr algn="ctr"/>
            <a:r>
              <a:rPr lang="ko-KR" altLang="en-US" dirty="0"/>
              <a:t>직접 </a:t>
            </a:r>
            <a:r>
              <a:rPr lang="ko-KR" altLang="en-US" dirty="0" err="1"/>
              <a:t>간섭할수</a:t>
            </a:r>
            <a:r>
              <a:rPr lang="ko-KR" altLang="en-US" dirty="0"/>
              <a:t> 있는 권한은 잃어버렸어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DBD1E8-5675-35C4-2920-AAF158BB97ED}"/>
              </a:ext>
            </a:extLst>
          </p:cNvPr>
          <p:cNvSpPr/>
          <p:nvPr/>
        </p:nvSpPr>
        <p:spPr>
          <a:xfrm>
            <a:off x="4101737" y="2177140"/>
            <a:ext cx="2786743" cy="487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C++ 2.5</a:t>
            </a:r>
            <a:r>
              <a:rPr lang="ko-KR" altLang="en-US" dirty="0"/>
              <a:t>세대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4E4FA1-65BA-B767-148F-58A195965E38}"/>
              </a:ext>
            </a:extLst>
          </p:cNvPr>
          <p:cNvSpPr/>
          <p:nvPr/>
        </p:nvSpPr>
        <p:spPr>
          <a:xfrm>
            <a:off x="4101737" y="3148145"/>
            <a:ext cx="2786743" cy="487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 C# </a:t>
            </a:r>
            <a:r>
              <a:rPr lang="ko-KR" altLang="en-US" dirty="0"/>
              <a:t>등등 </a:t>
            </a:r>
            <a:r>
              <a:rPr lang="en-US" altLang="ko-KR" dirty="0"/>
              <a:t>3</a:t>
            </a:r>
            <a:r>
              <a:rPr lang="ko-KR" altLang="en-US" dirty="0"/>
              <a:t>세대</a:t>
            </a:r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1FA996E5-9FC6-7DD2-B389-32A8DA09A9E3}"/>
              </a:ext>
            </a:extLst>
          </p:cNvPr>
          <p:cNvSpPr/>
          <p:nvPr/>
        </p:nvSpPr>
        <p:spPr>
          <a:xfrm>
            <a:off x="696686" y="383176"/>
            <a:ext cx="2786743" cy="559961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Low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1831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B83D8E2-1778-AFE3-26D2-D5EB8443B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63" y="0"/>
            <a:ext cx="423979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C2769F-DFAB-1342-A3CB-5B513E598F5B}"/>
              </a:ext>
            </a:extLst>
          </p:cNvPr>
          <p:cNvSpPr txBox="1"/>
          <p:nvPr/>
        </p:nvSpPr>
        <p:spPr>
          <a:xfrm>
            <a:off x="5310554" y="335085"/>
            <a:ext cx="5961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시작프로젝트를 변경함으로 해서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.exe</a:t>
            </a:r>
            <a:r>
              <a:rPr lang="ko-KR" altLang="en-US" dirty="0"/>
              <a:t>를 뽑아낼 프로젝트를 변경할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변경후</a:t>
            </a:r>
            <a:r>
              <a:rPr lang="ko-KR" altLang="en-US" dirty="0"/>
              <a:t> </a:t>
            </a:r>
            <a:r>
              <a:rPr lang="en-US" altLang="ko-KR" dirty="0"/>
              <a:t>F5</a:t>
            </a:r>
            <a:r>
              <a:rPr lang="ko-KR" altLang="en-US" dirty="0"/>
              <a:t>를 눌러보면 기존의 이미 </a:t>
            </a:r>
            <a:r>
              <a:rPr lang="ko-KR" altLang="en-US" dirty="0" err="1"/>
              <a:t>빌드된</a:t>
            </a:r>
            <a:r>
              <a:rPr lang="ko-KR" altLang="en-US" dirty="0"/>
              <a:t> 프로그램위치에 새로운 프로그램이 </a:t>
            </a:r>
            <a:r>
              <a:rPr lang="ko-KR" altLang="en-US" dirty="0" err="1"/>
              <a:t>만들어져있는</a:t>
            </a:r>
            <a:r>
              <a:rPr lang="ko-KR" altLang="en-US" dirty="0"/>
              <a:t> 것을 볼 수 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13E810-72ED-0016-4D5A-FEFC53DF2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452" y="3164273"/>
            <a:ext cx="8449854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39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F0DD1D-9C76-BB5C-80C3-6D4152535913}"/>
              </a:ext>
            </a:extLst>
          </p:cNvPr>
          <p:cNvSpPr txBox="1"/>
          <p:nvPr/>
        </p:nvSpPr>
        <p:spPr>
          <a:xfrm>
            <a:off x="5310554" y="335085"/>
            <a:ext cx="59611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어느정도 프로젝트가 진행됐으면 자주 </a:t>
            </a:r>
            <a:r>
              <a:rPr lang="ko-KR" altLang="en-US" dirty="0" err="1"/>
              <a:t>커밋을</a:t>
            </a:r>
            <a:r>
              <a:rPr lang="ko-KR" altLang="en-US" dirty="0"/>
              <a:t> 하자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보통 프로그래머는 </a:t>
            </a:r>
            <a:r>
              <a:rPr lang="en-US" altLang="ko-KR" dirty="0"/>
              <a:t>2</a:t>
            </a:r>
            <a:r>
              <a:rPr lang="ko-KR" altLang="en-US" dirty="0"/>
              <a:t>시간에 </a:t>
            </a:r>
            <a:r>
              <a:rPr lang="en-US" altLang="ko-KR" dirty="0"/>
              <a:t>1</a:t>
            </a:r>
            <a:r>
              <a:rPr lang="ko-KR" altLang="en-US" dirty="0"/>
              <a:t>번은 </a:t>
            </a:r>
            <a:r>
              <a:rPr lang="ko-KR" altLang="en-US" dirty="0" err="1"/>
              <a:t>커밋을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멍청이들이나 </a:t>
            </a:r>
            <a:r>
              <a:rPr lang="en-US" altLang="ko-KR" dirty="0"/>
              <a:t>8</a:t>
            </a:r>
            <a:r>
              <a:rPr lang="ko-KR" altLang="en-US" dirty="0"/>
              <a:t>시간 노력한 </a:t>
            </a:r>
            <a:r>
              <a:rPr lang="ko-KR" altLang="en-US" dirty="0" err="1"/>
              <a:t>결과가아</a:t>
            </a:r>
            <a:r>
              <a:rPr lang="en-US" altLang="ko-KR" dirty="0"/>
              <a:t>~~~~~~!!!!</a:t>
            </a:r>
          </a:p>
          <a:p>
            <a:endParaRPr lang="en-US" altLang="ko-KR" dirty="0"/>
          </a:p>
          <a:p>
            <a:r>
              <a:rPr lang="ko-KR" altLang="en-US" dirty="0" err="1"/>
              <a:t>커밋은</a:t>
            </a:r>
            <a:r>
              <a:rPr lang="ko-KR" altLang="en-US" dirty="0"/>
              <a:t> 무조건 </a:t>
            </a:r>
            <a:r>
              <a:rPr lang="ko-KR" altLang="en-US" dirty="0" err="1"/>
              <a:t>왠만하면</a:t>
            </a:r>
            <a:r>
              <a:rPr lang="ko-KR" altLang="en-US" dirty="0"/>
              <a:t> 에러가 안나는 상태로 커밋해야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간혹가다</a:t>
            </a:r>
            <a:r>
              <a:rPr lang="ko-KR" altLang="en-US" dirty="0"/>
              <a:t> </a:t>
            </a:r>
            <a:r>
              <a:rPr lang="en-US" altLang="ko-KR" dirty="0" err="1"/>
              <a:t>gitwindow</a:t>
            </a:r>
            <a:r>
              <a:rPr lang="ko-KR" altLang="en-US" dirty="0"/>
              <a:t>가 </a:t>
            </a:r>
            <a:r>
              <a:rPr lang="ko-KR" altLang="en-US" dirty="0" err="1"/>
              <a:t>사라져있는</a:t>
            </a:r>
            <a:r>
              <a:rPr lang="ko-KR" altLang="en-US" dirty="0"/>
              <a:t> 경우가 있는데 다음 장을 봅시다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C4E9BB-22AA-01F6-42C3-94C7905BA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00582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7AA227E8-8B76-47E7-DE9B-FB0C7246C990}"/>
                  </a:ext>
                </a:extLst>
              </p14:cNvPr>
              <p14:cNvContentPartPr/>
              <p14:nvPr/>
            </p14:nvContentPartPr>
            <p14:xfrm>
              <a:off x="1464826" y="6470737"/>
              <a:ext cx="744840" cy="31248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7AA227E8-8B76-47E7-DE9B-FB0C7246C9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8706" y="6464617"/>
                <a:ext cx="757080" cy="32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7619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4D9B2CB-C6EF-C420-59C4-695F031C1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48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42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967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063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6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4044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274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93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182325-C582-BA1A-7E6B-3CA03D1BA990}"/>
              </a:ext>
            </a:extLst>
          </p:cNvPr>
          <p:cNvSpPr/>
          <p:nvPr/>
        </p:nvSpPr>
        <p:spPr>
          <a:xfrm>
            <a:off x="931818" y="992776"/>
            <a:ext cx="2786743" cy="487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기계어 </a:t>
            </a:r>
            <a:r>
              <a:rPr lang="en-US" altLang="ko-KR" dirty="0"/>
              <a:t>1</a:t>
            </a:r>
            <a:r>
              <a:rPr lang="ko-KR" altLang="en-US" dirty="0"/>
              <a:t>세대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246E8B7-1D14-F33D-52F2-4AF0C23B77A4}"/>
              </a:ext>
            </a:extLst>
          </p:cNvPr>
          <p:cNvSpPr/>
          <p:nvPr/>
        </p:nvSpPr>
        <p:spPr>
          <a:xfrm>
            <a:off x="931818" y="1815735"/>
            <a:ext cx="2786743" cy="487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 2</a:t>
            </a:r>
            <a:r>
              <a:rPr lang="ko-KR" altLang="en-US" dirty="0"/>
              <a:t>세대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DBD1E8-5675-35C4-2920-AAF158BB97ED}"/>
              </a:ext>
            </a:extLst>
          </p:cNvPr>
          <p:cNvSpPr/>
          <p:nvPr/>
        </p:nvSpPr>
        <p:spPr>
          <a:xfrm>
            <a:off x="931817" y="2786740"/>
            <a:ext cx="2786743" cy="487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C++ 2.5</a:t>
            </a:r>
            <a:r>
              <a:rPr lang="ko-KR" altLang="en-US" dirty="0"/>
              <a:t>세대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4E4FA1-65BA-B767-148F-58A195965E38}"/>
              </a:ext>
            </a:extLst>
          </p:cNvPr>
          <p:cNvSpPr/>
          <p:nvPr/>
        </p:nvSpPr>
        <p:spPr>
          <a:xfrm>
            <a:off x="931817" y="3757745"/>
            <a:ext cx="2786743" cy="487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 C# </a:t>
            </a:r>
            <a:r>
              <a:rPr lang="ko-KR" altLang="en-US" dirty="0"/>
              <a:t>등등 </a:t>
            </a:r>
            <a:r>
              <a:rPr lang="en-US" altLang="ko-KR" dirty="0"/>
              <a:t>3</a:t>
            </a:r>
            <a:r>
              <a:rPr lang="ko-KR" altLang="en-US" dirty="0"/>
              <a:t>세대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182433-762E-04A6-6628-B308F2701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459" y="4724107"/>
            <a:ext cx="5725324" cy="3620005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9F919DC3-3996-FB2F-913D-72D392A6DD23}"/>
              </a:ext>
            </a:extLst>
          </p:cNvPr>
          <p:cNvGrpSpPr/>
          <p:nvPr/>
        </p:nvGrpSpPr>
        <p:grpSpPr>
          <a:xfrm>
            <a:off x="3605040" y="2934497"/>
            <a:ext cx="2636640" cy="2091240"/>
            <a:chOff x="3605040" y="2934497"/>
            <a:chExt cx="2636640" cy="209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396B42BA-526A-2DDD-7058-6213AB7561C6}"/>
                    </a:ext>
                  </a:extLst>
                </p14:cNvPr>
                <p14:cNvContentPartPr/>
                <p14:nvPr/>
              </p14:nvContentPartPr>
              <p14:xfrm>
                <a:off x="3605040" y="2934497"/>
                <a:ext cx="2636640" cy="209124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396B42BA-526A-2DDD-7058-6213AB7561C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98920" y="2928377"/>
                  <a:ext cx="2648880" cy="21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4004EB86-AFD2-64CD-A9F0-6F01D6B49705}"/>
                    </a:ext>
                  </a:extLst>
                </p14:cNvPr>
                <p14:cNvContentPartPr/>
                <p14:nvPr/>
              </p14:nvContentPartPr>
              <p14:xfrm>
                <a:off x="4815720" y="4005857"/>
                <a:ext cx="360" cy="36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4004EB86-AFD2-64CD-A9F0-6F01D6B4970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09600" y="399973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2CB74D58-08AD-9BEE-7E98-A64D53638B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1680" y="-31897"/>
            <a:ext cx="7220958" cy="42773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738B6892-CB2A-C739-85F8-2FD98AF6F7B1}"/>
                  </a:ext>
                </a:extLst>
              </p14:cNvPr>
              <p14:cNvContentPartPr/>
              <p14:nvPr/>
            </p14:nvContentPartPr>
            <p14:xfrm>
              <a:off x="3619340" y="1219060"/>
              <a:ext cx="2819520" cy="53928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738B6892-CB2A-C739-85F8-2FD98AF6F7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13220" y="1212940"/>
                <a:ext cx="2831760" cy="55152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0865AFE2-A280-D177-9098-69E3D0EE29D4}"/>
              </a:ext>
            </a:extLst>
          </p:cNvPr>
          <p:cNvSpPr/>
          <p:nvPr/>
        </p:nvSpPr>
        <p:spPr>
          <a:xfrm>
            <a:off x="5826240" y="-95413"/>
            <a:ext cx="2786743" cy="487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기계어 </a:t>
            </a:r>
            <a:r>
              <a:rPr lang="en-US" altLang="ko-KR" dirty="0"/>
              <a:t>1</a:t>
            </a:r>
            <a:r>
              <a:rPr lang="ko-KR" altLang="en-US" dirty="0"/>
              <a:t>세대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FF0435-0AC0-CD3C-30A5-CDA5B5238021}"/>
              </a:ext>
            </a:extLst>
          </p:cNvPr>
          <p:cNvSpPr/>
          <p:nvPr/>
        </p:nvSpPr>
        <p:spPr>
          <a:xfrm>
            <a:off x="6570618" y="4345823"/>
            <a:ext cx="2786743" cy="487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 and C++ 2</a:t>
            </a:r>
            <a:r>
              <a:rPr lang="ko-KR" altLang="en-US" dirty="0"/>
              <a:t>세대</a:t>
            </a:r>
          </a:p>
        </p:txBody>
      </p:sp>
    </p:spTree>
    <p:extLst>
      <p:ext uri="{BB962C8B-B14F-4D97-AF65-F5344CB8AC3E}">
        <p14:creationId xmlns:p14="http://schemas.microsoft.com/office/powerpoint/2010/main" val="121860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34D3ED-08AB-5BC5-03AB-7419BCEBED61}"/>
              </a:ext>
            </a:extLst>
          </p:cNvPr>
          <p:cNvSpPr txBox="1"/>
          <p:nvPr/>
        </p:nvSpPr>
        <p:spPr>
          <a:xfrm>
            <a:off x="558801" y="431800"/>
            <a:ext cx="882004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보면 알겠지만 고급언어는 결국 기계어로 번역됩니다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번역이 </a:t>
            </a:r>
            <a:r>
              <a:rPr lang="ko-KR" altLang="en-US" dirty="0" err="1"/>
              <a:t>끝났을때</a:t>
            </a:r>
            <a:r>
              <a:rPr lang="ko-KR" altLang="en-US" dirty="0"/>
              <a:t> 기계어 </a:t>
            </a:r>
            <a:r>
              <a:rPr lang="ko-KR" altLang="en-US" dirty="0" err="1"/>
              <a:t>줄수가</a:t>
            </a:r>
            <a:r>
              <a:rPr lang="ko-KR" altLang="en-US" dirty="0"/>
              <a:t> 더 작은 </a:t>
            </a:r>
            <a:r>
              <a:rPr lang="en-US" altLang="ko-KR" dirty="0" err="1"/>
              <a:t>c++</a:t>
            </a:r>
            <a:r>
              <a:rPr lang="ko-KR" altLang="en-US" dirty="0"/>
              <a:t>이 </a:t>
            </a:r>
            <a:r>
              <a:rPr lang="ko-KR" altLang="en-US" dirty="0" err="1"/>
              <a:t>유리한거야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일반적인 메신저나 브라우저 </a:t>
            </a:r>
            <a:r>
              <a:rPr lang="ko-KR" altLang="en-US" dirty="0" err="1"/>
              <a:t>이런데서는</a:t>
            </a:r>
            <a:r>
              <a:rPr lang="ko-KR" altLang="en-US" dirty="0"/>
              <a:t> 조금 느리거나 이런 걸 느끼지도 못하는데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유독 게임에서만 </a:t>
            </a:r>
            <a:r>
              <a:rPr lang="en-US" altLang="ko-KR" dirty="0"/>
              <a:t>1</a:t>
            </a:r>
            <a:r>
              <a:rPr lang="ko-KR" altLang="en-US" dirty="0"/>
              <a:t>프레임만 프레임 떨어져도</a:t>
            </a:r>
            <a:r>
              <a:rPr lang="en-US" altLang="ko-KR" dirty="0"/>
              <a:t>. </a:t>
            </a:r>
            <a:r>
              <a:rPr lang="ko-KR" altLang="en-US" dirty="0"/>
              <a:t>난리를 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속력이 더 빠를 가능성이 </a:t>
            </a:r>
            <a:r>
              <a:rPr lang="ko-KR" altLang="en-US" dirty="0" err="1"/>
              <a:t>매우매우매우</a:t>
            </a:r>
            <a:r>
              <a:rPr lang="ko-KR" altLang="en-US" dirty="0"/>
              <a:t> 높은 언어인 </a:t>
            </a:r>
            <a:r>
              <a:rPr lang="en-US" altLang="ko-KR" dirty="0"/>
              <a:t>C++</a:t>
            </a:r>
            <a:r>
              <a:rPr lang="ko-KR" altLang="en-US" dirty="0"/>
              <a:t>이 주력이 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그러면 </a:t>
            </a:r>
            <a:r>
              <a:rPr lang="en-US" altLang="ko-KR" dirty="0"/>
              <a:t>C</a:t>
            </a:r>
            <a:r>
              <a:rPr lang="ko-KR" altLang="en-US" dirty="0"/>
              <a:t>는요</a:t>
            </a:r>
            <a:r>
              <a:rPr lang="en-US" altLang="ko-KR" dirty="0"/>
              <a:t>? C</a:t>
            </a:r>
            <a:r>
              <a:rPr lang="ko-KR" altLang="en-US" dirty="0"/>
              <a:t>는 더 </a:t>
            </a:r>
            <a:r>
              <a:rPr lang="ko-KR" altLang="en-US" dirty="0" err="1"/>
              <a:t>빠를거</a:t>
            </a:r>
            <a:r>
              <a:rPr lang="ko-KR" altLang="en-US" dirty="0"/>
              <a:t> </a:t>
            </a:r>
            <a:r>
              <a:rPr lang="ko-KR" altLang="en-US" dirty="0" err="1"/>
              <a:t>아니에요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문제는 게임이 프로젝트가 커</a:t>
            </a:r>
            <a:r>
              <a:rPr lang="en-US" altLang="ko-KR" dirty="0"/>
              <a:t>. =&gt; </a:t>
            </a:r>
            <a:r>
              <a:rPr lang="ko-KR" altLang="en-US" dirty="0"/>
              <a:t>언어의 생산성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는 생산성이 바닥에 처박혔어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생산성이라는 것을 갖추려면 </a:t>
            </a:r>
            <a:r>
              <a:rPr lang="ko-KR" altLang="en-US" dirty="0" err="1"/>
              <a:t>밑에서부더</a:t>
            </a:r>
            <a:r>
              <a:rPr lang="ko-KR" altLang="en-US" dirty="0"/>
              <a:t> 다 만들면 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000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34D3ED-08AB-5BC5-03AB-7419BCEBED61}"/>
              </a:ext>
            </a:extLst>
          </p:cNvPr>
          <p:cNvSpPr txBox="1"/>
          <p:nvPr/>
        </p:nvSpPr>
        <p:spPr>
          <a:xfrm>
            <a:off x="558801" y="431800"/>
            <a:ext cx="850745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언어의 생산성은 뭘 통해서 증가했느냐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기계쪽을</a:t>
            </a:r>
            <a:r>
              <a:rPr lang="ko-KR" altLang="en-US" dirty="0"/>
              <a:t> </a:t>
            </a:r>
            <a:r>
              <a:rPr lang="ko-KR" altLang="en-US" dirty="0" err="1"/>
              <a:t>생각하는게</a:t>
            </a:r>
            <a:r>
              <a:rPr lang="ko-KR" altLang="en-US" dirty="0"/>
              <a:t> 아니라 인간을 생각한 직관적인 문법이 있어야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나 몬스터 만들고 싶어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몬스터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체력</a:t>
            </a:r>
            <a:endParaRPr lang="en-US" altLang="ko-KR" dirty="0"/>
          </a:p>
          <a:p>
            <a:r>
              <a:rPr lang="ko-KR" altLang="en-US" dirty="0"/>
              <a:t>공격력</a:t>
            </a:r>
            <a:endParaRPr lang="en-US" altLang="ko-KR" dirty="0"/>
          </a:p>
          <a:p>
            <a:r>
              <a:rPr lang="ko-KR" altLang="en-US" dirty="0"/>
              <a:t>방어력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막는다</a:t>
            </a:r>
            <a:endParaRPr lang="en-US" altLang="ko-KR" dirty="0"/>
          </a:p>
          <a:p>
            <a:r>
              <a:rPr lang="ko-KR" altLang="en-US" dirty="0"/>
              <a:t>이동한다</a:t>
            </a:r>
            <a:endParaRPr lang="en-US" altLang="ko-KR" dirty="0"/>
          </a:p>
          <a:p>
            <a:r>
              <a:rPr lang="ko-KR" altLang="en-US" dirty="0"/>
              <a:t>공격한다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C++</a:t>
            </a:r>
            <a:r>
              <a:rPr lang="ko-KR" altLang="en-US" dirty="0"/>
              <a:t>은 이걸 표현하기 위해서 객체지향을 사용했습니다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514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76AC93-EC86-3BB6-C26D-BF6B99291D63}"/>
              </a:ext>
            </a:extLst>
          </p:cNvPr>
          <p:cNvSpPr txBox="1"/>
          <p:nvPr/>
        </p:nvSpPr>
        <p:spPr>
          <a:xfrm>
            <a:off x="558801" y="431800"/>
            <a:ext cx="796884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 </a:t>
            </a:r>
            <a:r>
              <a:rPr lang="en-US" altLang="ko-KR" dirty="0"/>
              <a:t>C++</a:t>
            </a:r>
            <a:r>
              <a:rPr lang="ko-KR" altLang="en-US" dirty="0"/>
              <a:t>은 </a:t>
            </a:r>
            <a:r>
              <a:rPr lang="ko-KR" altLang="en-US" dirty="0" err="1"/>
              <a:t>비야네</a:t>
            </a:r>
            <a:r>
              <a:rPr lang="ko-KR" altLang="en-US" dirty="0"/>
              <a:t> </a:t>
            </a:r>
            <a:r>
              <a:rPr lang="ko-KR" altLang="en-US" dirty="0" err="1"/>
              <a:t>스트롭</a:t>
            </a:r>
            <a:r>
              <a:rPr lang="ko-KR" altLang="en-US" dirty="0"/>
              <a:t> </a:t>
            </a:r>
            <a:r>
              <a:rPr lang="ko-KR" altLang="en-US" dirty="0" err="1"/>
              <a:t>스트룹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요즘에 </a:t>
            </a:r>
            <a:r>
              <a:rPr lang="en-US" altLang="ko-KR" dirty="0"/>
              <a:t>C</a:t>
            </a:r>
            <a:r>
              <a:rPr lang="ko-KR" altLang="en-US" dirty="0"/>
              <a:t>를 제대로 사용하지 못하는 저급한 프로그래머들이 많다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인텔에서 </a:t>
            </a:r>
            <a:r>
              <a:rPr lang="en-US" altLang="ko-KR" dirty="0"/>
              <a:t>C</a:t>
            </a:r>
            <a:r>
              <a:rPr lang="ko-KR" altLang="en-US" dirty="0"/>
              <a:t>교육을 해서 프로그래머들이 쏟아졌다</a:t>
            </a:r>
            <a:r>
              <a:rPr lang="en-US" altLang="ko-KR" dirty="0"/>
              <a:t>(</a:t>
            </a:r>
            <a:r>
              <a:rPr lang="ko-KR" altLang="en-US" dirty="0" err="1"/>
              <a:t>이사람</a:t>
            </a:r>
            <a:r>
              <a:rPr lang="ko-KR" altLang="en-US" dirty="0"/>
              <a:t> 표현으로는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하지만 다들 수준이 너무 좋지 못해서 이런 애들을 구제할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C</a:t>
            </a:r>
            <a:r>
              <a:rPr lang="ko-KR" altLang="en-US" dirty="0"/>
              <a:t>보다는 느리지만 생산성이 좋고 사용하기 편한 </a:t>
            </a:r>
            <a:r>
              <a:rPr lang="en-US" altLang="ko-KR" dirty="0"/>
              <a:t>C++</a:t>
            </a:r>
            <a:r>
              <a:rPr lang="ko-KR" altLang="en-US" dirty="0"/>
              <a:t>을 만들었어요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일이 커졌다</a:t>
            </a:r>
            <a:r>
              <a:rPr lang="en-US" altLang="ko-KR" dirty="0"/>
              <a:t>. </a:t>
            </a:r>
            <a:r>
              <a:rPr lang="ko-KR" altLang="en-US" dirty="0"/>
              <a:t>다들 갑자기 </a:t>
            </a:r>
            <a:r>
              <a:rPr lang="en-US" altLang="ko-KR" dirty="0"/>
              <a:t>C++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열광했다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84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30DD28-CC41-7DB2-8AB0-05E42A404311}"/>
              </a:ext>
            </a:extLst>
          </p:cNvPr>
          <p:cNvSpPr txBox="1"/>
          <p:nvPr/>
        </p:nvSpPr>
        <p:spPr>
          <a:xfrm>
            <a:off x="558801" y="431800"/>
            <a:ext cx="9312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외줄타는 언어라고 하고 </a:t>
            </a:r>
            <a:r>
              <a:rPr lang="ko-KR" altLang="en-US" dirty="0" err="1"/>
              <a:t>따라쟁이</a:t>
            </a:r>
            <a:r>
              <a:rPr lang="en-US" altLang="ko-KR" dirty="0"/>
              <a:t>. Java</a:t>
            </a:r>
            <a:r>
              <a:rPr lang="ko-KR" altLang="en-US" dirty="0"/>
              <a:t>에서 </a:t>
            </a:r>
            <a:r>
              <a:rPr lang="ko-KR" altLang="en-US" dirty="0" err="1"/>
              <a:t>이런게</a:t>
            </a:r>
            <a:r>
              <a:rPr lang="ko-KR" altLang="en-US" dirty="0"/>
              <a:t> </a:t>
            </a:r>
            <a:r>
              <a:rPr lang="ko-KR" altLang="en-US" dirty="0" err="1"/>
              <a:t>있데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그럼 </a:t>
            </a:r>
            <a:r>
              <a:rPr lang="ko-KR" altLang="en-US" dirty="0" err="1"/>
              <a:t>어느샌가</a:t>
            </a:r>
            <a:r>
              <a:rPr lang="ko-KR" altLang="en-US" dirty="0"/>
              <a:t> </a:t>
            </a:r>
            <a:r>
              <a:rPr lang="en-US" altLang="ko-KR" dirty="0"/>
              <a:t>C++</a:t>
            </a:r>
            <a:r>
              <a:rPr lang="ko-KR" altLang="en-US" dirty="0"/>
              <a:t>에서 </a:t>
            </a:r>
            <a:r>
              <a:rPr lang="ko-KR" altLang="en-US" dirty="0" err="1"/>
              <a:t>생길때가</a:t>
            </a:r>
            <a:r>
              <a:rPr lang="ko-KR" altLang="en-US" dirty="0"/>
              <a:t> 있다</a:t>
            </a:r>
            <a:r>
              <a:rPr lang="en-US" altLang="ko-KR" dirty="0"/>
              <a:t>. </a:t>
            </a:r>
            <a:r>
              <a:rPr lang="ko-KR" altLang="en-US" dirty="0"/>
              <a:t>불쾌한 골짜기형 문법들이 많이 생겨요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성능이랑 생산성에서 외줄을 타는 느낌이다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그 오묘한 밸런스가 결국 속력과 생산성을 다 </a:t>
            </a:r>
            <a:r>
              <a:rPr lang="ko-KR" altLang="en-US" dirty="0" err="1"/>
              <a:t>잡아야하는</a:t>
            </a:r>
            <a:r>
              <a:rPr lang="ko-KR" altLang="en-US" dirty="0"/>
              <a:t> 게임업계에서 사용되게 되었다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245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CE855A-8A6E-3ADE-DEA5-AF28C6A5AE7E}"/>
              </a:ext>
            </a:extLst>
          </p:cNvPr>
          <p:cNvSpPr txBox="1"/>
          <p:nvPr/>
        </p:nvSpPr>
        <p:spPr>
          <a:xfrm>
            <a:off x="558801" y="431800"/>
            <a:ext cx="1095364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이제 진짜 </a:t>
            </a:r>
            <a:r>
              <a:rPr lang="en-US" altLang="ko-KR" dirty="0"/>
              <a:t>C++</a:t>
            </a:r>
            <a:r>
              <a:rPr lang="ko-KR" altLang="en-US" dirty="0"/>
              <a:t>을 시작해 봅시다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C++</a:t>
            </a:r>
            <a:r>
              <a:rPr lang="ko-KR" altLang="en-US" dirty="0"/>
              <a:t>을 시작하는 선생님이 생각하는 방법은 번거롭고 느리기 때문에 </a:t>
            </a:r>
            <a:r>
              <a:rPr lang="en-US" altLang="ko-KR" dirty="0"/>
              <a:t>IDE</a:t>
            </a:r>
            <a:r>
              <a:rPr lang="ko-KR" altLang="en-US" dirty="0"/>
              <a:t>를 사용해서 </a:t>
            </a:r>
            <a:r>
              <a:rPr lang="ko-KR" altLang="en-US" dirty="0" err="1"/>
              <a:t>접근하는것이</a:t>
            </a:r>
            <a:r>
              <a:rPr lang="ko-KR" altLang="en-US" dirty="0"/>
              <a:t> 좋다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그게 바로 </a:t>
            </a:r>
            <a:r>
              <a:rPr lang="ko-KR" altLang="en-US" dirty="0" err="1"/>
              <a:t>비주얼스튜디오이다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윈도우에서 개발하면 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비주얼스튜디오에서</a:t>
            </a:r>
            <a:r>
              <a:rPr lang="ko-KR" altLang="en-US" dirty="0"/>
              <a:t> 프로그래밍 프로젝트를 관리하는 방법부터 알아봅시다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프로그램을 </a:t>
            </a:r>
            <a:r>
              <a:rPr lang="ko-KR" altLang="en-US" dirty="0" err="1"/>
              <a:t>이뭐지</a:t>
            </a:r>
            <a:r>
              <a:rPr lang="en-US" altLang="ko-KR" dirty="0"/>
              <a:t>?</a:t>
            </a:r>
          </a:p>
          <a:p>
            <a:r>
              <a:rPr lang="en-US" altLang="ko-KR" dirty="0" err="1"/>
              <a:t>xxxx.Exe</a:t>
            </a:r>
            <a:r>
              <a:rPr lang="ko-KR" altLang="en-US" dirty="0"/>
              <a:t>가 바로 프로그램 실행파일</a:t>
            </a:r>
            <a:endParaRPr lang="en-US" altLang="ko-KR" dirty="0"/>
          </a:p>
          <a:p>
            <a:r>
              <a:rPr lang="en-US" altLang="ko-KR" dirty="0" err="1"/>
              <a:t>xxx.Exe</a:t>
            </a:r>
            <a:r>
              <a:rPr lang="ko-KR" altLang="en-US" dirty="0"/>
              <a:t>파일을 만들어내는 사람 </a:t>
            </a:r>
            <a:r>
              <a:rPr lang="en-US" altLang="ko-KR" dirty="0"/>
              <a:t>=&gt; </a:t>
            </a:r>
            <a:r>
              <a:rPr lang="ko-KR" altLang="en-US" dirty="0"/>
              <a:t>프로그래머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Visual studio</a:t>
            </a:r>
            <a:r>
              <a:rPr lang="ko-KR" altLang="en-US" dirty="0"/>
              <a:t>는 </a:t>
            </a:r>
            <a:r>
              <a:rPr lang="en-US" altLang="ko-KR" dirty="0"/>
              <a:t>exe</a:t>
            </a:r>
            <a:r>
              <a:rPr lang="ko-KR" altLang="en-US" dirty="0"/>
              <a:t>파일을 만들어내는 것을 도와주는 프로그램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6441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8AEEBC-974D-4375-E8C7-15EB6C53F45F}"/>
              </a:ext>
            </a:extLst>
          </p:cNvPr>
          <p:cNvSpPr txBox="1"/>
          <p:nvPr/>
        </p:nvSpPr>
        <p:spPr>
          <a:xfrm>
            <a:off x="558801" y="431800"/>
            <a:ext cx="113810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게임프로젝트를 진행하기로 했어</a:t>
            </a:r>
            <a:endParaRPr lang="en-US" altLang="ko-KR" dirty="0"/>
          </a:p>
          <a:p>
            <a:r>
              <a:rPr lang="ko-KR" altLang="en-US" dirty="0"/>
              <a:t>우리는 </a:t>
            </a:r>
            <a:r>
              <a:rPr lang="en-US" altLang="ko-KR" dirty="0"/>
              <a:t>Lol</a:t>
            </a:r>
            <a:r>
              <a:rPr lang="ko-KR" altLang="en-US" dirty="0"/>
              <a:t>을 만들 거야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현대 게임 프로젝트는 </a:t>
            </a:r>
            <a:r>
              <a:rPr lang="en-US" altLang="ko-KR" dirty="0"/>
              <a:t>Lol.exe </a:t>
            </a:r>
            <a:r>
              <a:rPr lang="ko-KR" altLang="en-US" dirty="0" err="1"/>
              <a:t>라는게</a:t>
            </a:r>
            <a:r>
              <a:rPr lang="ko-KR" altLang="en-US" dirty="0"/>
              <a:t> 끝이 아닙니다</a:t>
            </a:r>
            <a:r>
              <a:rPr lang="en-US" altLang="ko-KR" dirty="0"/>
              <a:t>. </a:t>
            </a:r>
            <a:r>
              <a:rPr lang="ko-KR" altLang="en-US" dirty="0"/>
              <a:t>유지보수와 여러가지 도움을 주는 다른 </a:t>
            </a:r>
            <a:r>
              <a:rPr lang="en-US" altLang="ko-KR" dirty="0"/>
              <a:t>.exe</a:t>
            </a:r>
            <a:r>
              <a:rPr lang="ko-KR" altLang="en-US" dirty="0"/>
              <a:t>도</a:t>
            </a:r>
            <a:endParaRPr lang="en-US" altLang="ko-KR" dirty="0"/>
          </a:p>
          <a:p>
            <a:r>
              <a:rPr lang="ko-KR" altLang="en-US" dirty="0"/>
              <a:t>만들어내야 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Lol</a:t>
            </a:r>
            <a:r>
              <a:rPr lang="ko-KR" altLang="en-US" dirty="0"/>
              <a:t>프로젝트 </a:t>
            </a:r>
            <a:r>
              <a:rPr lang="en-US" altLang="ko-KR" dirty="0"/>
              <a:t>=&gt; </a:t>
            </a:r>
            <a:r>
              <a:rPr lang="ko-KR" altLang="en-US" dirty="0" err="1"/>
              <a:t>비주얼스튜디오에서는</a:t>
            </a:r>
            <a:r>
              <a:rPr lang="ko-KR" altLang="en-US" dirty="0"/>
              <a:t> 솔루션이라고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LolItemEditor.exe =&gt; Lol </a:t>
            </a:r>
            <a:r>
              <a:rPr lang="ko-KR" altLang="en-US" dirty="0"/>
              <a:t>게임내 </a:t>
            </a:r>
            <a:r>
              <a:rPr lang="en-US" altLang="ko-KR" dirty="0"/>
              <a:t>Item</a:t>
            </a:r>
            <a:r>
              <a:rPr lang="ko-KR" altLang="en-US" dirty="0"/>
              <a:t>을 만들고 </a:t>
            </a:r>
            <a:r>
              <a:rPr lang="ko-KR" altLang="en-US" dirty="0" err="1"/>
              <a:t>데이터화시키는</a:t>
            </a:r>
            <a:r>
              <a:rPr lang="ko-KR" altLang="en-US" dirty="0"/>
              <a:t> </a:t>
            </a:r>
            <a:r>
              <a:rPr lang="en-US" altLang="ko-KR" dirty="0"/>
              <a:t>exe</a:t>
            </a:r>
            <a:r>
              <a:rPr lang="ko-KR" altLang="en-US" dirty="0"/>
              <a:t> 파일 </a:t>
            </a:r>
            <a:r>
              <a:rPr lang="en-US" altLang="ko-KR" dirty="0"/>
              <a:t>=&gt; </a:t>
            </a:r>
            <a:r>
              <a:rPr lang="ko-KR" altLang="en-US" dirty="0"/>
              <a:t>프로젝트</a:t>
            </a:r>
            <a:endParaRPr lang="en-US" altLang="ko-KR" dirty="0"/>
          </a:p>
          <a:p>
            <a:r>
              <a:rPr lang="en-US" altLang="ko-KR" dirty="0"/>
              <a:t>LolCampEditor.exe =&gt; Lol </a:t>
            </a:r>
            <a:r>
              <a:rPr lang="ko-KR" altLang="en-US" dirty="0"/>
              <a:t>게임내 캐릭터를 만들고 </a:t>
            </a:r>
            <a:r>
              <a:rPr lang="ko-KR" altLang="en-US" dirty="0" err="1"/>
              <a:t>데이터화시키는</a:t>
            </a:r>
            <a:r>
              <a:rPr lang="ko-KR" altLang="en-US" dirty="0"/>
              <a:t> </a:t>
            </a:r>
            <a:r>
              <a:rPr lang="en-US" altLang="ko-KR" dirty="0"/>
              <a:t>exe </a:t>
            </a:r>
            <a:r>
              <a:rPr lang="ko-KR" altLang="en-US" dirty="0"/>
              <a:t>파일 </a:t>
            </a:r>
            <a:r>
              <a:rPr lang="en-US" altLang="ko-KR" dirty="0"/>
              <a:t>=&gt; </a:t>
            </a:r>
            <a:r>
              <a:rPr lang="ko-KR" altLang="en-US" dirty="0"/>
              <a:t>프로젝트</a:t>
            </a:r>
            <a:endParaRPr lang="en-US" altLang="ko-KR" dirty="0"/>
          </a:p>
          <a:p>
            <a:r>
              <a:rPr lang="en-US" altLang="ko-KR" dirty="0"/>
              <a:t>Lol.exe =&gt; </a:t>
            </a:r>
            <a:r>
              <a:rPr lang="ko-KR" altLang="en-US" dirty="0"/>
              <a:t>그렇게 만들어진 </a:t>
            </a:r>
            <a:r>
              <a:rPr lang="en-US" altLang="ko-KR" dirty="0"/>
              <a:t>Item</a:t>
            </a:r>
            <a:r>
              <a:rPr lang="ko-KR" altLang="en-US" dirty="0"/>
              <a:t>과 캐릭터를 조작해서 실제 게임을 하는 게임 클라이언트파일 </a:t>
            </a:r>
            <a:r>
              <a:rPr lang="en-US" altLang="ko-KR" dirty="0"/>
              <a:t>=&gt; </a:t>
            </a:r>
            <a:r>
              <a:rPr lang="ko-KR" altLang="en-US" dirty="0"/>
              <a:t>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498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781</Words>
  <Application>Microsoft Office PowerPoint</Application>
  <PresentationFormat>와이드스크린</PresentationFormat>
  <Paragraphs>149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chcjsdud 조해근</dc:creator>
  <cp:lastModifiedBy>chcjsdud 조해근</cp:lastModifiedBy>
  <cp:revision>7</cp:revision>
  <dcterms:created xsi:type="dcterms:W3CDTF">2023-12-11T01:30:01Z</dcterms:created>
  <dcterms:modified xsi:type="dcterms:W3CDTF">2023-12-12T02:47:01Z</dcterms:modified>
</cp:coreProperties>
</file>