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C6C54-1F48-474A-9270-BDE62081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04E96-ED73-41EE-AE93-449E53E9B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FE6F5A-864A-459C-99A1-C00EC3A9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ECE0C-8657-4D76-86BF-0B799E44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3EC22E-2397-49D2-BE28-62868A99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307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8886D-542F-4B7B-8EA8-6B3A572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C315CD-0C76-4FA4-A1F7-ED115B8F7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3C63-DBC6-4DE8-8B89-50695B04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9D5733-CC5D-4395-A061-16EDC2FA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4F99DF-F93B-4A91-A608-2B11618C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18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AA4842-9A17-4C8C-804F-22A7E58BD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B158D-01F9-4EBC-9BB7-0B020130D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4B993-90A4-4BC9-9829-E7214E61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C879B6-1534-488F-9EEE-37F88DB1E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9AEE42-21D3-419D-8688-FCD1FCBC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227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E0CF8-4CCF-44F7-A765-AFD6CC2B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AD4D7B-054E-49DF-94FD-9CCE6A05D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EEB48F-7200-4A5E-95F4-9CD92D75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5F570-BB84-4F89-9C3B-AF573E30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4FE53-44E2-405D-B492-4BB77204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12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2299C-6975-4218-9F58-621B1DAE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62B68-ABF7-41F0-85C2-332DB8B4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2844A-9928-47FA-8A18-E70C5A380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AC40D-BD47-4729-9116-8E2FB1DA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7F85E-0407-47A8-ACA8-28454DAA0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093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934B51-7FCF-43CB-9203-D7275E0A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A7D26-AA07-431E-93E0-F17CAB993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AE0F6A-B885-44EE-90C0-3216A54023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A1BDCD-9738-425D-B045-9770966F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AED5A-BB5C-41D5-A74F-16D6AC47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CAF594-77B8-4CDC-83A6-A66EF9EC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2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B6A3A-C091-4675-A13F-58BE5FFD0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05AA91-FE9B-433D-80BE-16A09FCF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48D05F-AB43-4E98-AC6C-75828AF06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E6E557-BA23-4ABA-B2EF-7CBD280D9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A10989-C125-4E6F-8ED4-1DBABFD2E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A177F3-EDFA-49C5-9CAD-92AF6A2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91B88B-A89A-4FC1-B259-3E3A731A6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7B1A30-DC46-40CB-9DBD-013209E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0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AB34C-95DE-43DE-B71A-C3F5AB245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BDA2AD-9B12-4F9B-A1D3-E18FE563E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E35F80-676D-4CB6-B347-9099BC46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20AB7-DE41-4DFA-9232-64D0C799A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07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FB3143-28DD-4C88-9053-699904E8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B59158-A64B-4B83-8470-D80ED249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D2DDBD-645B-4580-BC82-E98681634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379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BB80D-F523-4C62-8A2C-397EC161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7221F-3788-458F-AD64-E4E32782A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CA017-5BEB-409C-9856-46852CA57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8A6297-5220-4CE1-9B06-4F2264033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FC665-7B71-4C82-BB5D-B0C493B25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B28B95-45F7-4BFC-A81A-FDB22DB0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23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E20BB-22F5-4499-98A5-F94E14616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8B1179-DF64-4A3F-AB67-B54F5388F3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89F02E-2C4D-49E8-A86C-1CECBA84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214C20-B4B3-47CF-9319-7E4256E0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4F87B8-C4D0-4901-A2B0-E270C56DD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F93813-2951-4C6A-B798-35230BBB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07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B4716F-746D-49ED-8BFE-E3ADE32CC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6B5BE4-BAD8-4987-8722-25655BF18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332552-F965-4C42-BC6D-C85257358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CA29-8BCE-4EF3-9330-E2318C10D0EC}" type="datetimeFigureOut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24388-F646-43A3-BE6C-663A61758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817DF-615C-420A-BE9D-DBDB961E3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EEED-AA59-4F96-9DEC-B4A81ADD4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60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BAC9B-6FF0-46D3-9684-DFBC20CCF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98C29E-F422-4CB7-9343-26A920CB7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9B0E8D-D93E-4C23-AFB1-56CCE0CA5A50}"/>
              </a:ext>
            </a:extLst>
          </p:cNvPr>
          <p:cNvSpPr txBox="1"/>
          <p:nvPr/>
        </p:nvSpPr>
        <p:spPr>
          <a:xfrm>
            <a:off x="4393796" y="1610468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config</a:t>
            </a:r>
            <a:endParaRPr lang="ko-KR" altLang="en-US" sz="1200" dirty="0">
              <a:ln w="190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05E2B4-A0FB-4883-8471-6C94779A3544}"/>
              </a:ext>
            </a:extLst>
          </p:cNvPr>
          <p:cNvSpPr txBox="1"/>
          <p:nvPr/>
        </p:nvSpPr>
        <p:spPr>
          <a:xfrm>
            <a:off x="2738237" y="867109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math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8A5D-9F0B-433C-9C90-B680191E7AC7}"/>
              </a:ext>
            </a:extLst>
          </p:cNvPr>
          <p:cNvSpPr txBox="1"/>
          <p:nvPr/>
        </p:nvSpPr>
        <p:spPr>
          <a:xfrm>
            <a:off x="4413032" y="867109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355615-DD78-47BD-BD88-9DED435540D7}"/>
              </a:ext>
            </a:extLst>
          </p:cNvPr>
          <p:cNvSpPr txBox="1"/>
          <p:nvPr/>
        </p:nvSpPr>
        <p:spPr>
          <a:xfrm>
            <a:off x="6126299" y="867109"/>
            <a:ext cx="4982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path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5B81D-3AD0-4688-B219-E4BBBB409881}"/>
              </a:ext>
            </a:extLst>
          </p:cNvPr>
          <p:cNvSpPr txBox="1"/>
          <p:nvPr/>
        </p:nvSpPr>
        <p:spPr>
          <a:xfrm>
            <a:off x="1143592" y="867108"/>
            <a:ext cx="461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sym</a:t>
            </a:r>
            <a:endParaRPr lang="en-US" altLang="ko-KR" sz="1200" dirty="0">
              <a:ln w="190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2CE2D020-EE34-42CA-8B1C-069974C2ABFB}"/>
              </a:ext>
            </a:extLst>
          </p:cNvPr>
          <p:cNvCxnSpPr>
            <a:cxnSpLocks/>
            <a:stCxn id="4" idx="0"/>
            <a:endCxn id="6" idx="2"/>
          </p:cNvCxnSpPr>
          <p:nvPr/>
        </p:nvCxnSpPr>
        <p:spPr>
          <a:xfrm flipV="1">
            <a:off x="4703336" y="1144108"/>
            <a:ext cx="0" cy="466360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A3BFE30-D868-4C6B-A648-F8C73D476AC9}"/>
              </a:ext>
            </a:extLst>
          </p:cNvPr>
          <p:cNvCxnSpPr>
            <a:cxnSpLocks/>
            <a:stCxn id="16" idx="0"/>
            <a:endCxn id="7" idx="2"/>
          </p:cNvCxnSpPr>
          <p:nvPr/>
        </p:nvCxnSpPr>
        <p:spPr>
          <a:xfrm flipV="1">
            <a:off x="6375438" y="1144108"/>
            <a:ext cx="0" cy="466361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FBBCE95-749F-44C8-A48B-348322AE8600}"/>
              </a:ext>
            </a:extLst>
          </p:cNvPr>
          <p:cNvSpPr txBox="1"/>
          <p:nvPr/>
        </p:nvSpPr>
        <p:spPr>
          <a:xfrm>
            <a:off x="6041693" y="1610469"/>
            <a:ext cx="667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tecplot</a:t>
            </a:r>
            <a:endParaRPr lang="ko-KR" altLang="en-US" sz="1200" dirty="0">
              <a:ln w="190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354ECA-4CFF-4B16-8F76-0DFEB2C375A1}"/>
              </a:ext>
            </a:extLst>
          </p:cNvPr>
          <p:cNvSpPr txBox="1"/>
          <p:nvPr/>
        </p:nvSpPr>
        <p:spPr>
          <a:xfrm>
            <a:off x="297371" y="48685"/>
            <a:ext cx="33697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600" b="1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Library Dependency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FA2D55-A8C3-4B8B-A241-C3651DA41ECE}"/>
              </a:ext>
            </a:extLst>
          </p:cNvPr>
          <p:cNvSpPr txBox="1"/>
          <p:nvPr/>
        </p:nvSpPr>
        <p:spPr>
          <a:xfrm>
            <a:off x="7472006" y="86710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geo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797359-BEBE-4C79-B5D1-5037FDFE9585}"/>
              </a:ext>
            </a:extLst>
          </p:cNvPr>
          <p:cNvSpPr txBox="1"/>
          <p:nvPr/>
        </p:nvSpPr>
        <p:spPr>
          <a:xfrm>
            <a:off x="7466396" y="1610468"/>
            <a:ext cx="4635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n w="19050">
                  <a:solidFill>
                    <a:schemeClr val="accent1">
                      <a:alpha val="0"/>
                    </a:schemeClr>
                  </a:solidFill>
                </a:ln>
              </a:rPr>
              <a:t>grid</a:t>
            </a:r>
            <a:endParaRPr lang="ko-KR" altLang="en-US" sz="1200" dirty="0">
              <a:ln w="19050">
                <a:solidFill>
                  <a:schemeClr val="accent1">
                    <a:alpha val="0"/>
                  </a:schemeClr>
                </a:solidFill>
              </a:ln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1F74886-9E05-4723-B209-2B2C4B06AA2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698190" y="1144106"/>
            <a:ext cx="0" cy="466362"/>
          </a:xfrm>
          <a:prstGeom prst="line">
            <a:avLst/>
          </a:prstGeom>
          <a:ln w="12700"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077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10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KimMinseok</dc:creator>
  <cp:lastModifiedBy>KimMinseok</cp:lastModifiedBy>
  <cp:revision>4</cp:revision>
  <dcterms:created xsi:type="dcterms:W3CDTF">2023-05-05T05:08:21Z</dcterms:created>
  <dcterms:modified xsi:type="dcterms:W3CDTF">2023-05-06T08:54:15Z</dcterms:modified>
</cp:coreProperties>
</file>