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C6C54-1F48-474A-9270-BDE62081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04E96-ED73-41EE-AE93-449E53E9B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E6F5A-864A-459C-99A1-C00EC3A9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ECE0C-8657-4D76-86BF-0B799E44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EC22E-2397-49D2-BE28-62868A99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0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886D-542F-4B7B-8EA8-6B3A572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315CD-0C76-4FA4-A1F7-ED115B8F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3C63-DBC6-4DE8-8B89-50695B04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D5733-CC5D-4395-A061-16EDC2FA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F99DF-F93B-4A91-A608-2B11618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A4842-9A17-4C8C-804F-22A7E58BD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B158D-01F9-4EBC-9BB7-0B020130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4B993-90A4-4BC9-9829-E7214E61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879B6-1534-488F-9EEE-37F88DB1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AEE42-21D3-419D-8688-FCD1FCBC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E0CF8-4CCF-44F7-A765-AFD6CC2B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D4D7B-054E-49DF-94FD-9CCE6A05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EB48F-7200-4A5E-95F4-9CD92D75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5F570-BB84-4F89-9C3B-AF573E30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4FE53-44E2-405D-B492-4BB77204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2299C-6975-4218-9F58-621B1DAE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62B68-ABF7-41F0-85C2-332DB8B4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2844A-9928-47FA-8A18-E70C5A38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AC40D-BD47-4729-9116-8E2FB1DA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7F85E-0407-47A8-ACA8-28454DAA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34B51-7FCF-43CB-9203-D7275E0A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A7D26-AA07-431E-93E0-F17CAB993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E0F6A-B885-44EE-90C0-3216A540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1BDCD-9738-425D-B045-9770966F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AED5A-BB5C-41D5-A74F-16D6AC47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AF594-77B8-4CDC-83A6-A66EF9E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B6A3A-C091-4675-A13F-58BE5FFD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5AA91-FE9B-433D-80BE-16A09FCF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8D05F-AB43-4E98-AC6C-75828AF0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E6E557-BA23-4ABA-B2EF-7CBD280D9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10989-C125-4E6F-8ED4-1DBABFD2E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177F3-EDFA-49C5-9CAD-92AF6A2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91B88B-A89A-4FC1-B259-3E3A731A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7B1A30-DC46-40CB-9DBD-013209E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AB34C-95DE-43DE-B71A-C3F5AB24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BDA2AD-9B12-4F9B-A1D3-E18FE563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35F80-676D-4CB6-B347-9099BC46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20AB7-DE41-4DFA-9232-64D0C799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FB3143-28DD-4C88-9053-699904E8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B59158-A64B-4B83-8470-D80ED24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2DDBD-645B-4580-BC82-E986816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BB80D-F523-4C62-8A2C-397EC161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7221F-3788-458F-AD64-E4E32782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CA017-5BEB-409C-9856-46852CA5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A6297-5220-4CE1-9B06-4F226403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FC665-7B71-4C82-BB5D-B0C493B2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28B95-45F7-4BFC-A81A-FDB22DB0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E20BB-22F5-4499-98A5-F94E1461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B1179-DF64-4A3F-AB67-B54F5388F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9F02E-2C4D-49E8-A86C-1CECBA84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214C20-B4B3-47CF-9319-7E4256E0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F87B8-C4D0-4901-A2B0-E270C56D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93813-2951-4C6A-B798-35230BBB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0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4716F-746D-49ED-8BFE-E3ADE32C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B5BE4-BAD8-4987-8722-25655BF1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32552-F965-4C42-BC6D-C8525735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A29-8BCE-4EF3-9330-E2318C10D0E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24388-F646-43A3-BE6C-663A61758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817DF-615C-420A-BE9D-DBDB961E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0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AC9B-6FF0-46D3-9684-DFBC20CCF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8C29E-F422-4CB7-9343-26A920CB7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B0E8D-D93E-4C23-AFB1-56CCE0CA5A50}"/>
              </a:ext>
            </a:extLst>
          </p:cNvPr>
          <p:cNvSpPr txBox="1"/>
          <p:nvPr/>
        </p:nvSpPr>
        <p:spPr>
          <a:xfrm>
            <a:off x="4393796" y="161046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config</a:t>
            </a:r>
            <a:endParaRPr lang="ko-KR" altLang="en-US" sz="1200" dirty="0">
              <a:ln w="190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5E2B4-A0FB-4883-8471-6C94779A3544}"/>
              </a:ext>
            </a:extLst>
          </p:cNvPr>
          <p:cNvSpPr txBox="1"/>
          <p:nvPr/>
        </p:nvSpPr>
        <p:spPr>
          <a:xfrm>
            <a:off x="2738237" y="86710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8A5D-9F0B-433C-9C90-B680191E7AC7}"/>
              </a:ext>
            </a:extLst>
          </p:cNvPr>
          <p:cNvSpPr txBox="1"/>
          <p:nvPr/>
        </p:nvSpPr>
        <p:spPr>
          <a:xfrm>
            <a:off x="4413032" y="86710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55615-DD78-47BD-BD88-9DED435540D7}"/>
              </a:ext>
            </a:extLst>
          </p:cNvPr>
          <p:cNvSpPr txBox="1"/>
          <p:nvPr/>
        </p:nvSpPr>
        <p:spPr>
          <a:xfrm>
            <a:off x="6126299" y="867109"/>
            <a:ext cx="498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5B81D-3AD0-4688-B219-E4BBBB409881}"/>
              </a:ext>
            </a:extLst>
          </p:cNvPr>
          <p:cNvSpPr txBox="1"/>
          <p:nvPr/>
        </p:nvSpPr>
        <p:spPr>
          <a:xfrm>
            <a:off x="1143592" y="867108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sym</a:t>
            </a:r>
            <a:endParaRPr lang="en-US" altLang="ko-KR" sz="1200" dirty="0">
              <a:ln w="190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E2D020-EE34-42CA-8B1C-069974C2ABFB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4703336" y="1144108"/>
            <a:ext cx="0" cy="466360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3BFE30-D868-4C6B-A648-F8C73D476AC9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375438" y="1144108"/>
            <a:ext cx="0" cy="466360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BBCE95-749F-44C8-A48B-348322AE8600}"/>
              </a:ext>
            </a:extLst>
          </p:cNvPr>
          <p:cNvSpPr txBox="1"/>
          <p:nvPr/>
        </p:nvSpPr>
        <p:spPr>
          <a:xfrm>
            <a:off x="6041693" y="1610468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tecplot</a:t>
            </a:r>
            <a:endParaRPr lang="ko-KR" altLang="en-US" sz="1200" dirty="0">
              <a:ln w="190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354ECA-4CFF-4B16-8F76-0DFEB2C375A1}"/>
              </a:ext>
            </a:extLst>
          </p:cNvPr>
          <p:cNvSpPr txBox="1"/>
          <p:nvPr/>
        </p:nvSpPr>
        <p:spPr>
          <a:xfrm>
            <a:off x="297371" y="48685"/>
            <a:ext cx="33697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Library Dependency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A2D55-A8C3-4B8B-A241-C3651DA41ECE}"/>
              </a:ext>
            </a:extLst>
          </p:cNvPr>
          <p:cNvSpPr txBox="1"/>
          <p:nvPr/>
        </p:nvSpPr>
        <p:spPr>
          <a:xfrm>
            <a:off x="2777511" y="161046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geo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7359-BEBE-4C79-B5D1-5037FDFE9585}"/>
              </a:ext>
            </a:extLst>
          </p:cNvPr>
          <p:cNvSpPr txBox="1"/>
          <p:nvPr/>
        </p:nvSpPr>
        <p:spPr>
          <a:xfrm>
            <a:off x="2771495" y="234030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grid</a:t>
            </a:r>
            <a:endParaRPr lang="ko-KR" altLang="en-US" sz="1200" dirty="0">
              <a:ln w="190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DD875A-6C57-4438-B6EB-4F0A3C917E6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374585" y="1144107"/>
            <a:ext cx="1629110" cy="46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2C5666-8FF3-442B-B2CF-174F95C5C5A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003695" y="1144108"/>
            <a:ext cx="5610" cy="46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B67F9A-6177-424A-8E25-4509D157316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3003289" y="1144108"/>
            <a:ext cx="1700047" cy="119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363DEF-1F0D-4B46-86D9-0C622E4392C4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003289" y="1144108"/>
            <a:ext cx="3372149" cy="119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FA76BA-2A3B-43FF-B68D-04B2108AD87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003289" y="1887467"/>
            <a:ext cx="406" cy="45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7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KimMinseok</dc:creator>
  <cp:lastModifiedBy>KimMinseok</cp:lastModifiedBy>
  <cp:revision>5</cp:revision>
  <dcterms:created xsi:type="dcterms:W3CDTF">2023-05-05T05:08:21Z</dcterms:created>
  <dcterms:modified xsi:type="dcterms:W3CDTF">2023-05-12T23:55:40Z</dcterms:modified>
</cp:coreProperties>
</file>