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  <p:sldMasterId id="214748407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ukms21@naver.com" initials="k" lastIdx="1" clrIdx="0">
    <p:extLst>
      <p:ext uri="{19B8F6BF-5375-455C-9EA6-DF929625EA0E}">
        <p15:presenceInfo xmlns:p15="http://schemas.microsoft.com/office/powerpoint/2012/main" userId="01cbf227a5fbac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2:27:23.9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02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4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3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8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1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30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46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09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53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1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79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61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80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10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69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91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35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9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4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2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9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3D6B5C-98BB-4568-B4AE-C7ADDCC09D57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78F9DB-EBF5-4274-A4C5-8875246F4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  <p:sldLayoutId id="21474840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D435-8C17-41B0-800B-DE7193B0E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074" y="165099"/>
            <a:ext cx="8537694" cy="26161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Game Programming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37F8B2-DA5D-4238-97FE-FDC5BC82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5219" y="3274372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en-US" altLang="ko-KR" sz="4000" dirty="0"/>
              <a:t>2014180007</a:t>
            </a:r>
          </a:p>
          <a:p>
            <a:r>
              <a:rPr lang="en-US" altLang="ko-KR" sz="4000" dirty="0"/>
              <a:t> </a:t>
            </a:r>
            <a:r>
              <a:rPr lang="ko-KR" altLang="en-US" sz="4000" dirty="0"/>
              <a:t>김민섭</a:t>
            </a:r>
          </a:p>
        </p:txBody>
      </p:sp>
    </p:spTree>
    <p:extLst>
      <p:ext uri="{BB962C8B-B14F-4D97-AF65-F5344CB8AC3E}">
        <p14:creationId xmlns:p14="http://schemas.microsoft.com/office/powerpoint/2010/main" val="25982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39FB0-07ED-415D-AC25-0D0F692F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84" y="256484"/>
            <a:ext cx="3123784" cy="505326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D42DBB-B645-4B96-9363-E55A99F9D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422" y="1015693"/>
            <a:ext cx="5847347" cy="54123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쿠키워즈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팔라독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모티브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떼거지로 몰려오는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몬스터로부터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플레이어 기지를 방어하고 적을 무찌르자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내 유닛을 잘 조합해서 적을 쓰러트리는 전략게임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4299FD0-44D1-4617-BB08-FD64C239C2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38" y="3597191"/>
            <a:ext cx="4894262" cy="2751662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64D9CF-4821-4FDC-BEF4-C6CCC98FF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35" y="1149964"/>
            <a:ext cx="4856165" cy="2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A830A-343C-4AA7-AAB8-BD5705EE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22" y="211668"/>
            <a:ext cx="6648871" cy="662285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 게임 화면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E05A7E-A5B0-4F47-BF83-4332E379E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74" y="1017220"/>
            <a:ext cx="6061361" cy="29527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BA38A99-EDF5-49CB-97B9-35CC538C151D}"/>
              </a:ext>
            </a:extLst>
          </p:cNvPr>
          <p:cNvSpPr/>
          <p:nvPr/>
        </p:nvSpPr>
        <p:spPr>
          <a:xfrm>
            <a:off x="4872791" y="4018547"/>
            <a:ext cx="3007895" cy="10140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마나 및 유닛 아이콘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8FA2E4-5BF6-464F-8EC3-E9381BD24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017219"/>
            <a:ext cx="5248275" cy="2952750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03B60A4-09AC-4E85-9EC0-848A7A7511EA}"/>
              </a:ext>
            </a:extLst>
          </p:cNvPr>
          <p:cNvCxnSpPr>
            <a:cxnSpLocks/>
          </p:cNvCxnSpPr>
          <p:nvPr/>
        </p:nvCxnSpPr>
        <p:spPr>
          <a:xfrm>
            <a:off x="3308684" y="4018547"/>
            <a:ext cx="1985214" cy="5070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EFEAAEF-8319-4146-97DD-B47F1A25749E}"/>
              </a:ext>
            </a:extLst>
          </p:cNvPr>
          <p:cNvCxnSpPr/>
          <p:nvPr/>
        </p:nvCxnSpPr>
        <p:spPr>
          <a:xfrm rot="10800000" flipV="1">
            <a:off x="7459579" y="4018547"/>
            <a:ext cx="1696452" cy="517358"/>
          </a:xfrm>
          <a:prstGeom prst="bentConnector3">
            <a:avLst>
              <a:gd name="adj1" fmla="val 49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6800D1-B743-4034-991B-52366F6BFC9D}"/>
              </a:ext>
            </a:extLst>
          </p:cNvPr>
          <p:cNvSpPr/>
          <p:nvPr/>
        </p:nvSpPr>
        <p:spPr>
          <a:xfrm>
            <a:off x="9508192" y="1473641"/>
            <a:ext cx="1624264" cy="154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1454CEA-92F6-4EE9-BC98-AB631D4F3D7E}"/>
              </a:ext>
            </a:extLst>
          </p:cNvPr>
          <p:cNvCxnSpPr/>
          <p:nvPr/>
        </p:nvCxnSpPr>
        <p:spPr>
          <a:xfrm>
            <a:off x="10527632" y="3223234"/>
            <a:ext cx="0" cy="1196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CE41B1-05F1-4777-8029-14A3C1BB826F}"/>
              </a:ext>
            </a:extLst>
          </p:cNvPr>
          <p:cNvSpPr/>
          <p:nvPr/>
        </p:nvSpPr>
        <p:spPr>
          <a:xfrm>
            <a:off x="569913" y="1017219"/>
            <a:ext cx="5248275" cy="54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BB3E10-DE73-44F1-AEC0-655D458C2FF2}"/>
              </a:ext>
            </a:extLst>
          </p:cNvPr>
          <p:cNvCxnSpPr/>
          <p:nvPr/>
        </p:nvCxnSpPr>
        <p:spPr>
          <a:xfrm>
            <a:off x="1484311" y="1744579"/>
            <a:ext cx="0" cy="2556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2BB20DD-428B-4F60-B7F6-C6AC92F40E03}"/>
              </a:ext>
            </a:extLst>
          </p:cNvPr>
          <p:cNvSpPr/>
          <p:nvPr/>
        </p:nvSpPr>
        <p:spPr>
          <a:xfrm>
            <a:off x="11132456" y="3429000"/>
            <a:ext cx="942632" cy="5409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2D1DE0B-59EC-4F9C-A4E1-A6426B240D4D}"/>
              </a:ext>
            </a:extLst>
          </p:cNvPr>
          <p:cNvCxnSpPr/>
          <p:nvPr/>
        </p:nvCxnSpPr>
        <p:spPr>
          <a:xfrm rot="5400000">
            <a:off x="10960274" y="4521896"/>
            <a:ext cx="989556" cy="26304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9A71134-7E11-41AE-8DC2-5B8AAA4AEAC5}"/>
              </a:ext>
            </a:extLst>
          </p:cNvPr>
          <p:cNvSpPr txBox="1"/>
          <p:nvPr/>
        </p:nvSpPr>
        <p:spPr>
          <a:xfrm>
            <a:off x="9938278" y="4492498"/>
            <a:ext cx="16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 몬스터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2BAD4-7ED4-425B-96E2-67021D0C35F0}"/>
              </a:ext>
            </a:extLst>
          </p:cNvPr>
          <p:cNvSpPr txBox="1"/>
          <p:nvPr/>
        </p:nvSpPr>
        <p:spPr>
          <a:xfrm>
            <a:off x="10559448" y="5384359"/>
            <a:ext cx="179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아이템 사용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865A7-BAB5-486E-BFDB-27EA6E368C7E}"/>
              </a:ext>
            </a:extLst>
          </p:cNvPr>
          <p:cNvSpPr txBox="1"/>
          <p:nvPr/>
        </p:nvSpPr>
        <p:spPr>
          <a:xfrm>
            <a:off x="754838" y="4444654"/>
            <a:ext cx="279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 와 상대의 체력 표시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78D0FB1-DC8F-4FBF-A591-8E742DE9006C}"/>
              </a:ext>
            </a:extLst>
          </p:cNvPr>
          <p:cNvSpPr/>
          <p:nvPr/>
        </p:nvSpPr>
        <p:spPr>
          <a:xfrm>
            <a:off x="1841326" y="1853852"/>
            <a:ext cx="3544865" cy="126512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A29E0C-E49A-403B-AD90-6DDB1F7A66C8}"/>
              </a:ext>
            </a:extLst>
          </p:cNvPr>
          <p:cNvCxnSpPr/>
          <p:nvPr/>
        </p:nvCxnSpPr>
        <p:spPr>
          <a:xfrm>
            <a:off x="4045907" y="3299455"/>
            <a:ext cx="350729" cy="20849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2C0D08-03B4-47F4-B939-358514E81FC2}"/>
              </a:ext>
            </a:extLst>
          </p:cNvPr>
          <p:cNvSpPr txBox="1"/>
          <p:nvPr/>
        </p:nvSpPr>
        <p:spPr>
          <a:xfrm>
            <a:off x="3775528" y="5564833"/>
            <a:ext cx="406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 구성 </a:t>
            </a:r>
            <a:r>
              <a:rPr lang="en-US" altLang="ko-KR" dirty="0"/>
              <a:t>(</a:t>
            </a:r>
            <a:r>
              <a:rPr lang="ko-KR" altLang="en-US" dirty="0"/>
              <a:t>아군 유닛 </a:t>
            </a:r>
            <a:r>
              <a:rPr lang="en-US" altLang="ko-KR" dirty="0"/>
              <a:t>, </a:t>
            </a:r>
            <a:r>
              <a:rPr lang="ko-KR" altLang="en-US" dirty="0"/>
              <a:t>몬스터 진행 상황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78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C593E-DD23-4AAC-B85F-531CFCBA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61" y="159707"/>
            <a:ext cx="4916488" cy="767218"/>
          </a:xfrm>
        </p:spPr>
        <p:txBody>
          <a:bodyPr>
            <a:norm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흐름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D3D8EC-C962-41ED-AD06-9C27CA01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96" y="926923"/>
            <a:ext cx="4075258" cy="2306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A2F73A-AE6D-4734-9B2F-E1549D6F4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77" y="4027757"/>
            <a:ext cx="4430511" cy="242048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4A5447D-7C28-466D-BE86-24E1FF01370E}"/>
              </a:ext>
            </a:extLst>
          </p:cNvPr>
          <p:cNvSpPr/>
          <p:nvPr/>
        </p:nvSpPr>
        <p:spPr>
          <a:xfrm>
            <a:off x="5673550" y="1803571"/>
            <a:ext cx="697831" cy="553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CDC67E-EF16-4619-9B7A-D7DFA97B7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78" y="926923"/>
            <a:ext cx="4430511" cy="2306750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9D9E63E-5826-414D-9188-66E3362E2F14}"/>
              </a:ext>
            </a:extLst>
          </p:cNvPr>
          <p:cNvSpPr/>
          <p:nvPr/>
        </p:nvSpPr>
        <p:spPr>
          <a:xfrm>
            <a:off x="8731932" y="3371664"/>
            <a:ext cx="457200" cy="541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685C4-86C2-426C-87E6-BA35C717A0A1}"/>
              </a:ext>
            </a:extLst>
          </p:cNvPr>
          <p:cNvSpPr txBox="1"/>
          <p:nvPr/>
        </p:nvSpPr>
        <p:spPr>
          <a:xfrm>
            <a:off x="1224396" y="3642374"/>
            <a:ext cx="48716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적 유닛 생성 후 플레이어는 일정 시간동안 </a:t>
            </a:r>
            <a:r>
              <a:rPr lang="ko-KR" altLang="en-US" b="1" dirty="0" err="1"/>
              <a:t>마나를</a:t>
            </a:r>
            <a:r>
              <a:rPr lang="ko-KR" altLang="en-US" b="1" dirty="0"/>
              <a:t> 회복</a:t>
            </a:r>
            <a:r>
              <a:rPr lang="en-US" altLang="ko-KR" b="1" dirty="0"/>
              <a:t>, </a:t>
            </a:r>
            <a:r>
              <a:rPr lang="ko-KR" altLang="en-US" b="1" dirty="0" err="1"/>
              <a:t>마나를</a:t>
            </a:r>
            <a:r>
              <a:rPr lang="ko-KR" altLang="en-US" b="1" dirty="0"/>
              <a:t> 사용해서 유닛 생성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유닛을 적절히 조합</a:t>
            </a:r>
            <a:r>
              <a:rPr lang="en-US" altLang="ko-KR" b="1" dirty="0"/>
              <a:t>(</a:t>
            </a:r>
            <a:r>
              <a:rPr lang="ko-KR" altLang="en-US" b="1" dirty="0"/>
              <a:t>아이템 사용 포함</a:t>
            </a:r>
            <a:r>
              <a:rPr lang="en-US" altLang="ko-KR" b="1" dirty="0"/>
              <a:t>)</a:t>
            </a:r>
            <a:r>
              <a:rPr lang="ko-KR" altLang="en-US" b="1" dirty="0"/>
              <a:t>해서 적과 전투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적 기지의 체력이 다 깎일 경우 승리</a:t>
            </a:r>
            <a:endParaRPr lang="en-US" altLang="ko-KR" b="1" dirty="0"/>
          </a:p>
          <a:p>
            <a:r>
              <a:rPr lang="en-US" altLang="ko-KR" b="1" dirty="0"/>
              <a:t>        </a:t>
            </a:r>
            <a:r>
              <a:rPr lang="ko-KR" altLang="en-US" b="1" dirty="0"/>
              <a:t>플레이어 기지의 체력이 다 깎일 경우 패배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14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A8A5E-E931-4F6F-9AC8-2748E8DC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4" y="137354"/>
            <a:ext cx="4611689" cy="866274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범위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C3E62E-F00C-4A32-9B9D-F93F6E7B3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84684"/>
              </p:ext>
            </p:extLst>
          </p:nvPr>
        </p:nvGraphicFramePr>
        <p:xfrm>
          <a:off x="1406359" y="992187"/>
          <a:ext cx="9710820" cy="486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940">
                  <a:extLst>
                    <a:ext uri="{9D8B030D-6E8A-4147-A177-3AD203B41FA5}">
                      <a16:colId xmlns:a16="http://schemas.microsoft.com/office/drawing/2014/main" val="1091546602"/>
                    </a:ext>
                  </a:extLst>
                </a:gridCol>
                <a:gridCol w="3236940">
                  <a:extLst>
                    <a:ext uri="{9D8B030D-6E8A-4147-A177-3AD203B41FA5}">
                      <a16:colId xmlns:a16="http://schemas.microsoft.com/office/drawing/2014/main" val="2366386911"/>
                    </a:ext>
                  </a:extLst>
                </a:gridCol>
                <a:gridCol w="3236940">
                  <a:extLst>
                    <a:ext uri="{9D8B030D-6E8A-4147-A177-3AD203B41FA5}">
                      <a16:colId xmlns:a16="http://schemas.microsoft.com/office/drawing/2014/main" val="3931505177"/>
                    </a:ext>
                  </a:extLst>
                </a:gridCol>
              </a:tblGrid>
              <a:tr h="391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39712"/>
                  </a:ext>
                </a:extLst>
              </a:tr>
              <a:tr h="676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구성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(UI)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마나 창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유닛 창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플레이어 및 적 체력 바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각 유닛의 데미지 표시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각 유닛의 체력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40249"/>
                  </a:ext>
                </a:extLst>
              </a:tr>
              <a:tr h="391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Round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보스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079"/>
                  </a:ext>
                </a:extLst>
              </a:tr>
              <a:tr h="77280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난이도</a:t>
                      </a:r>
                      <a:endParaRPr lang="en-US" altLang="ko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라운드를 넘어 갈수록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체력 및 공격력 증가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적 개체 수 증가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29354"/>
                  </a:ext>
                </a:extLst>
              </a:tr>
              <a:tr h="77280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일정 시간이 지나면 마나 회복속도 증가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유닛을 생성할 아이콘이 랜덤 생성되어 같은 전략이 불가능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아이템 기능을 이용해서 다양한 전략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53679"/>
                  </a:ext>
                </a:extLst>
              </a:tr>
              <a:tr h="391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각각 다른 공격력과 이동속도를 가짐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특수한 스킬을 랜덤으로 발생시킴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55326"/>
                  </a:ext>
                </a:extLst>
              </a:tr>
              <a:tr h="94690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배경음악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유닛과 적 공격 시 타격 사운드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유닛 생성시 사운드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승리 및 패배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각 적마다의 다른 스킬 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61448"/>
                  </a:ext>
                </a:extLst>
              </a:tr>
              <a:tr h="49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플레이어와의 거리가 일정 닿을 경우 공격 모션 시작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적의 체력이 거의 없을 경우 후퇴 등의 모션을 취함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9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26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573E-E0A6-4972-8D79-2954306C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33" y="147182"/>
            <a:ext cx="3789146" cy="779744"/>
          </a:xfrm>
        </p:spPr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계획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F9C909-C1CD-4B80-BBDF-56A78876E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46602"/>
              </p:ext>
            </p:extLst>
          </p:nvPr>
        </p:nvGraphicFramePr>
        <p:xfrm>
          <a:off x="820433" y="926926"/>
          <a:ext cx="10910356" cy="530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556">
                  <a:extLst>
                    <a:ext uri="{9D8B030D-6E8A-4147-A177-3AD203B41FA5}">
                      <a16:colId xmlns:a16="http://schemas.microsoft.com/office/drawing/2014/main" val="142037701"/>
                    </a:ext>
                  </a:extLst>
                </a:gridCol>
                <a:gridCol w="2975651">
                  <a:extLst>
                    <a:ext uri="{9D8B030D-6E8A-4147-A177-3AD203B41FA5}">
                      <a16:colId xmlns:a16="http://schemas.microsoft.com/office/drawing/2014/main" val="1638166067"/>
                    </a:ext>
                  </a:extLst>
                </a:gridCol>
                <a:gridCol w="6603149">
                  <a:extLst>
                    <a:ext uri="{9D8B030D-6E8A-4147-A177-3AD203B41FA5}">
                      <a16:colId xmlns:a16="http://schemas.microsoft.com/office/drawing/2014/main" val="715353536"/>
                    </a:ext>
                  </a:extLst>
                </a:gridCol>
              </a:tblGrid>
              <a:tr h="541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유닛 및 몬스터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배경화면 리소스 수집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적용을 위해 크기와 좌표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86339"/>
                  </a:ext>
                </a:extLst>
              </a:tr>
              <a:tr h="54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및 유닛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각 몬스터 및 유닛 능력치 오브젝트 구현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라운드 </a:t>
                      </a:r>
                      <a:r>
                        <a:rPr lang="ko-KR" altLang="en-US" dirty="0" err="1"/>
                        <a:t>증가할때마다</a:t>
                      </a:r>
                      <a:r>
                        <a:rPr lang="ko-KR" altLang="en-US" dirty="0"/>
                        <a:t> 적군 능력치 증가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18688"/>
                  </a:ext>
                </a:extLst>
              </a:tr>
              <a:tr h="54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마우스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마우스 클릭에 따른 캐릭터의 생성될 위치와 타이밍 설정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아이템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발동할 이벤트 설정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할 수 없는 행동을 할 시에 처리될 이벤트 설정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38867"/>
                  </a:ext>
                </a:extLst>
              </a:tr>
              <a:tr h="54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스테이지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스테이지 구현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사운드 추가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09676"/>
                  </a:ext>
                </a:extLst>
              </a:tr>
              <a:tr h="54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 상호 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유닛과 몬스터 간의 충돌시에 공격 모션 발동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67119"/>
                  </a:ext>
                </a:extLst>
              </a:tr>
              <a:tr h="54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중간점검 및 </a:t>
                      </a:r>
                      <a:r>
                        <a:rPr lang="en-US" altLang="ko-KR" dirty="0"/>
                        <a:t>1~5</a:t>
                      </a:r>
                      <a:r>
                        <a:rPr lang="ko-KR" altLang="en-US" dirty="0"/>
                        <a:t>주차 미비점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버그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보완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54042"/>
                  </a:ext>
                </a:extLst>
              </a:tr>
              <a:tr h="54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기능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범위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2022"/>
                  </a:ext>
                </a:extLst>
              </a:tr>
              <a:tr h="54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밸런스 조절 및 최종점검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유닛과 몬스터의 밸런스 및 스테이지 밸런스 조절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0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6423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551</TotalTime>
  <Words>368</Words>
  <Application>Microsoft Office PowerPoint</Application>
  <PresentationFormat>와이드스크린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HY엽서L</vt:lpstr>
      <vt:lpstr>맑은 고딕</vt:lpstr>
      <vt:lpstr>Arial</vt:lpstr>
      <vt:lpstr>Arial Black</vt:lpstr>
      <vt:lpstr>Calibri</vt:lpstr>
      <vt:lpstr>Calibri Light</vt:lpstr>
      <vt:lpstr>Corbel</vt:lpstr>
      <vt:lpstr>Wingdings 2</vt:lpstr>
      <vt:lpstr>HDOfficeLightV0</vt:lpstr>
      <vt:lpstr>시차</vt:lpstr>
      <vt:lpstr>2D Game Programming  1차 발표</vt:lpstr>
      <vt:lpstr>게임 컨셉</vt:lpstr>
      <vt:lpstr>메인 게임 화면 구성</vt:lpstr>
      <vt:lpstr>게임 흐름</vt:lpstr>
      <vt:lpstr>개발 범위</vt:lpstr>
      <vt:lpstr>개발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</dc:title>
  <dc:creator>kpukms21@naver.com</dc:creator>
  <cp:lastModifiedBy>kpukms21@naver.com</cp:lastModifiedBy>
  <cp:revision>14</cp:revision>
  <dcterms:created xsi:type="dcterms:W3CDTF">2018-09-30T03:13:25Z</dcterms:created>
  <dcterms:modified xsi:type="dcterms:W3CDTF">2018-09-30T12:25:09Z</dcterms:modified>
</cp:coreProperties>
</file>