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0964-017E-4D7C-BD27-6A1288923D0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07D-992D-46B0-93FD-A5AFB27E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5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0964-017E-4D7C-BD27-6A1288923D0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07D-992D-46B0-93FD-A5AFB27E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7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0964-017E-4D7C-BD27-6A1288923D0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07D-992D-46B0-93FD-A5AFB27E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28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0964-017E-4D7C-BD27-6A1288923D0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07D-992D-46B0-93FD-A5AFB27E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084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0964-017E-4D7C-BD27-6A1288923D0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07D-992D-46B0-93FD-A5AFB27E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58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0964-017E-4D7C-BD27-6A1288923D0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07D-992D-46B0-93FD-A5AFB27E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82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0964-017E-4D7C-BD27-6A1288923D0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07D-992D-46B0-93FD-A5AFB27E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07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0964-017E-4D7C-BD27-6A1288923D0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07D-992D-46B0-93FD-A5AFB27E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9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0964-017E-4D7C-BD27-6A1288923D0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07D-992D-46B0-93FD-A5AFB27E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3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0964-017E-4D7C-BD27-6A1288923D0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5FDB07D-992D-46B0-93FD-A5AFB27E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2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0964-017E-4D7C-BD27-6A1288923D0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07D-992D-46B0-93FD-A5AFB27E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87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0964-017E-4D7C-BD27-6A1288923D0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07D-992D-46B0-93FD-A5AFB27E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3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0964-017E-4D7C-BD27-6A1288923D0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07D-992D-46B0-93FD-A5AFB27E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51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0964-017E-4D7C-BD27-6A1288923D0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07D-992D-46B0-93FD-A5AFB27E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79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0964-017E-4D7C-BD27-6A1288923D0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07D-992D-46B0-93FD-A5AFB27E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8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0964-017E-4D7C-BD27-6A1288923D0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07D-992D-46B0-93FD-A5AFB27E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54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0964-017E-4D7C-BD27-6A1288923D0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B07D-992D-46B0-93FD-A5AFB27E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86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850964-017E-4D7C-BD27-6A1288923D0D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FDB07D-992D-46B0-93FD-A5AFB27EF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45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D435-8C17-41B0-800B-DE7193B0E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074" y="165099"/>
            <a:ext cx="8537694" cy="2616199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 Game Programming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37F8B2-DA5D-4238-97FE-FDC5BC827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5219" y="3274372"/>
            <a:ext cx="6987645" cy="1388534"/>
          </a:xfrm>
        </p:spPr>
        <p:txBody>
          <a:bodyPr>
            <a:normAutofit lnSpcReduction="10000"/>
          </a:bodyPr>
          <a:lstStyle/>
          <a:p>
            <a:r>
              <a:rPr lang="en-US" altLang="ko-KR" sz="4000" dirty="0"/>
              <a:t>2014180007</a:t>
            </a:r>
          </a:p>
          <a:p>
            <a:r>
              <a:rPr lang="en-US" altLang="ko-KR" sz="4000" dirty="0"/>
              <a:t> </a:t>
            </a:r>
            <a:r>
              <a:rPr lang="ko-KR" altLang="en-US" sz="4000" dirty="0"/>
              <a:t>김민섭</a:t>
            </a:r>
          </a:p>
        </p:txBody>
      </p:sp>
    </p:spTree>
    <p:extLst>
      <p:ext uri="{BB962C8B-B14F-4D97-AF65-F5344CB8AC3E}">
        <p14:creationId xmlns:p14="http://schemas.microsoft.com/office/powerpoint/2010/main" val="259822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B7395-B0E7-4AE3-A915-E80E8168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807" y="165295"/>
            <a:ext cx="3692600" cy="735037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게임소개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556DB64-1F2E-45FA-BA24-718F1E2B5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6" y="1042768"/>
            <a:ext cx="10234075" cy="3124200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2A05EBF2-9651-49A2-BD77-430BDD0B3558}"/>
              </a:ext>
            </a:extLst>
          </p:cNvPr>
          <p:cNvSpPr txBox="1">
            <a:spLocks/>
          </p:cNvSpPr>
          <p:nvPr/>
        </p:nvSpPr>
        <p:spPr>
          <a:xfrm>
            <a:off x="963807" y="4489352"/>
            <a:ext cx="10234076" cy="185517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800" dirty="0"/>
              <a:t>아군 유닛을 소환시켜 다가오는 몬스터 들을 무찌르는 </a:t>
            </a:r>
            <a:r>
              <a:rPr lang="en-US" altLang="ko-KR" sz="2800" dirty="0"/>
              <a:t>2D </a:t>
            </a:r>
            <a:r>
              <a:rPr lang="ko-KR" altLang="en-US" sz="2800" dirty="0"/>
              <a:t>전력 디펜스게임</a:t>
            </a:r>
          </a:p>
        </p:txBody>
      </p:sp>
    </p:spTree>
    <p:extLst>
      <p:ext uri="{BB962C8B-B14F-4D97-AF65-F5344CB8AC3E}">
        <p14:creationId xmlns:p14="http://schemas.microsoft.com/office/powerpoint/2010/main" val="260519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147E7A4-4B9B-4C31-977D-CA4F08F0C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19878"/>
              </p:ext>
            </p:extLst>
          </p:nvPr>
        </p:nvGraphicFramePr>
        <p:xfrm>
          <a:off x="393485" y="728401"/>
          <a:ext cx="11113888" cy="5596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545">
                  <a:extLst>
                    <a:ext uri="{9D8B030D-6E8A-4147-A177-3AD203B41FA5}">
                      <a16:colId xmlns:a16="http://schemas.microsoft.com/office/drawing/2014/main" val="1091546602"/>
                    </a:ext>
                  </a:extLst>
                </a:gridCol>
                <a:gridCol w="5445701">
                  <a:extLst>
                    <a:ext uri="{9D8B030D-6E8A-4147-A177-3AD203B41FA5}">
                      <a16:colId xmlns:a16="http://schemas.microsoft.com/office/drawing/2014/main" val="2366386911"/>
                    </a:ext>
                  </a:extLst>
                </a:gridCol>
                <a:gridCol w="3343853">
                  <a:extLst>
                    <a:ext uri="{9D8B030D-6E8A-4147-A177-3AD203B41FA5}">
                      <a16:colId xmlns:a16="http://schemas.microsoft.com/office/drawing/2014/main" val="1876290997"/>
                    </a:ext>
                  </a:extLst>
                </a:gridCol>
                <a:gridCol w="683789">
                  <a:extLst>
                    <a:ext uri="{9D8B030D-6E8A-4147-A177-3AD203B41FA5}">
                      <a16:colId xmlns:a16="http://schemas.microsoft.com/office/drawing/2014/main" val="4092935057"/>
                    </a:ext>
                  </a:extLst>
                </a:gridCol>
              </a:tblGrid>
              <a:tr h="453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639712"/>
                  </a:ext>
                </a:extLst>
              </a:tr>
              <a:tr h="782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구성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(UI)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아군과 적 타워 생성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각 주요 캐릭터들의 체력 상태 표시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아이템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아군생성창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마나 상태  </a:t>
                      </a: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생성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생성 </a:t>
                      </a:r>
                      <a:r>
                        <a:rPr lang="en-US" altLang="ko-KR" sz="1400" dirty="0"/>
                        <a:t>100 % </a:t>
                      </a:r>
                      <a:r>
                        <a:rPr lang="ko-KR" altLang="en-US" sz="1400" dirty="0"/>
                        <a:t>구현 완료 </a:t>
                      </a:r>
                      <a:r>
                        <a:rPr lang="en-US" altLang="ko-KR" sz="1400" dirty="0"/>
                        <a:t>( 100 %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40249"/>
                  </a:ext>
                </a:extLst>
              </a:tr>
              <a:tr h="453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Round </a:t>
                      </a:r>
                      <a:r>
                        <a:rPr lang="ko-KR" altLang="en-US" sz="1400" dirty="0"/>
                        <a:t>별로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개의 맵 생성 </a:t>
                      </a:r>
                      <a:r>
                        <a:rPr lang="en-US" altLang="ko-KR" sz="1400" dirty="0"/>
                        <a:t>( </a:t>
                      </a:r>
                      <a:r>
                        <a:rPr lang="ko-KR" altLang="en-US" sz="1400" dirty="0"/>
                        <a:t>아침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저녁</a:t>
                      </a:r>
                      <a:r>
                        <a:rPr lang="en-US" altLang="ko-KR" sz="1400" dirty="0"/>
                        <a:t>) // </a:t>
                      </a:r>
                      <a:r>
                        <a:rPr lang="ko-KR" altLang="en-US" sz="1400" dirty="0" err="1"/>
                        <a:t>보스맵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보스맵</a:t>
                      </a:r>
                      <a:r>
                        <a:rPr lang="ko-KR" altLang="en-US" sz="1400" dirty="0"/>
                        <a:t> 미 구현  </a:t>
                      </a:r>
                      <a:r>
                        <a:rPr lang="en-US" altLang="ko-KR" sz="1400" dirty="0"/>
                        <a:t>( 80% 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23079"/>
                  </a:ext>
                </a:extLst>
              </a:tr>
              <a:tr h="894291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난이도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아군 상태는 일정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라운드 증가할 때마다 적군 체력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공격력 소량 증가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개체 수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라운드 맵 </a:t>
                      </a:r>
                      <a:r>
                        <a:rPr lang="ko-KR" altLang="en-US" sz="1400" dirty="0" err="1"/>
                        <a:t>증가시</a:t>
                      </a:r>
                      <a:r>
                        <a:rPr lang="ko-KR" altLang="en-US" sz="1400" dirty="0"/>
                        <a:t> 몬스터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개체 수 증가 및 체력 증가로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난이도 설정 </a:t>
                      </a:r>
                      <a:r>
                        <a:rPr lang="en-US" altLang="ko-KR" sz="1400" dirty="0"/>
                        <a:t>( 100%)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29354"/>
                  </a:ext>
                </a:extLst>
              </a:tr>
              <a:tr h="77696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일정 시간이 지나면 </a:t>
                      </a:r>
                      <a:r>
                        <a:rPr lang="ko-KR" altLang="en-US" sz="1400" dirty="0" err="1"/>
                        <a:t>마나가</a:t>
                      </a:r>
                      <a:r>
                        <a:rPr lang="ko-KR" altLang="en-US" sz="1400" dirty="0"/>
                        <a:t> 참</a:t>
                      </a:r>
                      <a:r>
                        <a:rPr lang="en-US" altLang="ko-KR" sz="1400" dirty="0"/>
                        <a:t>.( 2</a:t>
                      </a:r>
                      <a:r>
                        <a:rPr lang="ko-KR" altLang="en-US" sz="1400" dirty="0"/>
                        <a:t>초에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 씩 설정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자동으로 적과 아군 유닛이 만나면 전투에 참여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마나가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초에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씩 </a:t>
                      </a:r>
                      <a:r>
                        <a:rPr lang="ko-KR" altLang="en-US" sz="1400" dirty="0" err="1"/>
                        <a:t>차는걸로</a:t>
                      </a:r>
                      <a:r>
                        <a:rPr lang="ko-KR" altLang="en-US" sz="1400" dirty="0"/>
                        <a:t> 설정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유닛과 몬스터가 만나면 전투에 참여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But ,</a:t>
                      </a:r>
                      <a:r>
                        <a:rPr lang="ko-KR" altLang="en-US" sz="1400" dirty="0"/>
                        <a:t>리소스 수집 부족으로 어색한 장면 표현 연출 및 충돌체크간 버그 발생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( 50%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953679"/>
                  </a:ext>
                </a:extLst>
              </a:tr>
              <a:tr h="994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각각 다른 공격력과 이동속도를 가짐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라운드 </a:t>
                      </a:r>
                      <a:r>
                        <a:rPr lang="ko-KR" altLang="en-US" sz="1400" dirty="0" err="1"/>
                        <a:t>증가할때마다</a:t>
                      </a:r>
                      <a:r>
                        <a:rPr lang="ko-KR" altLang="en-US" sz="1400" dirty="0"/>
                        <a:t> 체력과 공격력 증가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추가범위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 err="1"/>
                        <a:t>개체수</a:t>
                      </a:r>
                      <a:r>
                        <a:rPr lang="ko-KR" altLang="en-US" sz="1400" dirty="0"/>
                        <a:t> 랜덤 설정 고민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몬스터 와 유닛 모두 일정한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공격력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체력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이동속도를 가짐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몬스터는 라운드 별로 나오는 순서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랜덤으로 설정 완료 </a:t>
                      </a:r>
                      <a:r>
                        <a:rPr lang="en-US" altLang="ko-KR" sz="1400" dirty="0"/>
                        <a:t>(100%)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755326"/>
                  </a:ext>
                </a:extLst>
              </a:tr>
              <a:tr h="673778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 사운드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타격 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 사운드</a:t>
                      </a:r>
                      <a:r>
                        <a:rPr lang="en-US" altLang="ko-KR" sz="1400" dirty="0"/>
                        <a:t> , </a:t>
                      </a:r>
                      <a:r>
                        <a:rPr lang="ko-KR" altLang="en-US" sz="1400" dirty="0" err="1"/>
                        <a:t>충돌시</a:t>
                      </a:r>
                      <a:r>
                        <a:rPr lang="ko-KR" altLang="en-US" sz="1400" dirty="0"/>
                        <a:t> 타격 사운드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( 100%)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61448"/>
                  </a:ext>
                </a:extLst>
              </a:tr>
            </a:tbl>
          </a:graphicData>
        </a:graphic>
      </p:graphicFrame>
      <p:sp>
        <p:nvSpPr>
          <p:cNvPr id="6" name="제목 5">
            <a:extLst>
              <a:ext uri="{FF2B5EF4-FFF2-40B4-BE49-F238E27FC236}">
                <a16:creationId xmlns:a16="http://schemas.microsoft.com/office/drawing/2014/main" id="{1E8D3711-3F5A-4B99-937C-AA495817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10" y="28948"/>
            <a:ext cx="3340908" cy="69945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개발 진척도</a:t>
            </a:r>
          </a:p>
        </p:txBody>
      </p:sp>
    </p:spTree>
    <p:extLst>
      <p:ext uri="{BB962C8B-B14F-4D97-AF65-F5344CB8AC3E}">
        <p14:creationId xmlns:p14="http://schemas.microsoft.com/office/powerpoint/2010/main" val="54838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8D280-856F-4651-B222-47505F2F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35" y="123092"/>
            <a:ext cx="3298704" cy="81944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깃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33C703-E65A-4BD6-B51F-64C77F21B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53894"/>
              </p:ext>
            </p:extLst>
          </p:nvPr>
        </p:nvGraphicFramePr>
        <p:xfrm>
          <a:off x="1272345" y="1203960"/>
          <a:ext cx="8128000" cy="4546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15903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8966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2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sep</a:t>
                      </a:r>
                      <a:r>
                        <a:rPr lang="en-US" altLang="ko-KR" dirty="0"/>
                        <a:t> 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1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Oct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3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79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81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3829"/>
                  </a:ext>
                </a:extLst>
              </a:tr>
              <a:tr h="46775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58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6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2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7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Dec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9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09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30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B9CD0-A22C-4AB5-A3E1-D6D51E6F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9" y="221567"/>
            <a:ext cx="6055972" cy="48181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잘된 점 과  아쉬운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8DD5A-6722-4132-BF9E-E765AB621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039" y="1091417"/>
            <a:ext cx="10018713" cy="5140571"/>
          </a:xfrm>
        </p:spPr>
        <p:txBody>
          <a:bodyPr/>
          <a:lstStyle/>
          <a:p>
            <a:r>
              <a:rPr lang="ko-KR" altLang="en-US" dirty="0"/>
              <a:t>잘된 점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ko-KR" altLang="en-US" dirty="0"/>
              <a:t>최소 목표 범위까지 구현을 대부분 완료 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아쉬운 점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다양한 애니메이션을 구현하지 못해 기능이 많지 않음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예상치 못한 버그가 발생해 플레이에 방해가 되기도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                     </a:t>
            </a:r>
          </a:p>
          <a:p>
            <a:pPr marL="0" indent="0">
              <a:buNone/>
            </a:pPr>
            <a:r>
              <a:rPr lang="en-US" altLang="ko-KR" dirty="0"/>
              <a:t>  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19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시차</Template>
  <TotalTime>739</TotalTime>
  <Words>344</Words>
  <Application>Microsoft Office PowerPoint</Application>
  <PresentationFormat>와이드스크린</PresentationFormat>
  <Paragraphs>90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Corbel</vt:lpstr>
      <vt:lpstr>시차</vt:lpstr>
      <vt:lpstr>2D Game Programming  최종발표</vt:lpstr>
      <vt:lpstr>1. 게임소개</vt:lpstr>
      <vt:lpstr>2. 개발 진척도</vt:lpstr>
      <vt:lpstr>3. 깃 커밋 통계</vt:lpstr>
      <vt:lpstr>4. 잘된 점 과  아쉬운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Programming  최종발표</dc:title>
  <dc:creator>kpukms21@naver.com</dc:creator>
  <cp:lastModifiedBy>kpukms21@naver.com</cp:lastModifiedBy>
  <cp:revision>6</cp:revision>
  <dcterms:created xsi:type="dcterms:W3CDTF">2018-12-03T12:33:54Z</dcterms:created>
  <dcterms:modified xsi:type="dcterms:W3CDTF">2018-12-04T00:53:18Z</dcterms:modified>
</cp:coreProperties>
</file>