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ukms21@naver.com" initials="k" lastIdx="1" clrIdx="0">
    <p:extLst>
      <p:ext uri="{19B8F6BF-5375-455C-9EA6-DF929625EA0E}">
        <p15:presenceInfo xmlns:p15="http://schemas.microsoft.com/office/powerpoint/2012/main" userId="01cbf227a5fbac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5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0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4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9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0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3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2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5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6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392178-CE33-4C80-928A-C03E89B2471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37CFF-8AFA-4747-AD75-6DFDCBB36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3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D435-8C17-41B0-800B-DE7193B0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074" y="165099"/>
            <a:ext cx="8537694" cy="26161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Game Programming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37F8B2-DA5D-4238-97FE-FDC5BC82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5219" y="3274372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US" altLang="ko-KR" sz="4000" dirty="0"/>
              <a:t>2014180007</a:t>
            </a:r>
          </a:p>
          <a:p>
            <a:r>
              <a:rPr lang="en-US" altLang="ko-KR" sz="4000" dirty="0"/>
              <a:t> </a:t>
            </a:r>
            <a:r>
              <a:rPr lang="ko-KR" altLang="en-US" sz="4000" dirty="0"/>
              <a:t>김민섭</a:t>
            </a:r>
          </a:p>
        </p:txBody>
      </p:sp>
    </p:spTree>
    <p:extLst>
      <p:ext uri="{BB962C8B-B14F-4D97-AF65-F5344CB8AC3E}">
        <p14:creationId xmlns:p14="http://schemas.microsoft.com/office/powerpoint/2010/main" val="25982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F151C85-432F-412C-8789-84C67A2C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1" y="127001"/>
            <a:ext cx="2909889" cy="5715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게임 컨셉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F6AF2-5F70-4912-9723-2272ECC326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1" y="826505"/>
            <a:ext cx="10453689" cy="4019019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E75322-5148-47CA-8ADE-51DD8F5E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5266" y="3924300"/>
            <a:ext cx="10257633" cy="3124200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마나를</a:t>
            </a:r>
            <a:r>
              <a:rPr lang="ko-KR" altLang="en-US" sz="2000" b="1" dirty="0"/>
              <a:t> 이용해 유닛을 생성해 적 몬스터를 죽이고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기지를 먼저 부수는 게임이다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단축키 </a:t>
            </a:r>
            <a:r>
              <a:rPr lang="en-US" altLang="ko-KR" sz="2000" b="1" dirty="0"/>
              <a:t>(Q,W,E,R </a:t>
            </a:r>
            <a:r>
              <a:rPr lang="ko-KR" altLang="en-US" sz="2000" b="1" dirty="0"/>
              <a:t>등</a:t>
            </a:r>
            <a:r>
              <a:rPr lang="en-US" altLang="ko-KR" sz="2000" b="1" dirty="0"/>
              <a:t>..) </a:t>
            </a:r>
            <a:r>
              <a:rPr lang="ko-KR" altLang="en-US" sz="2000" b="1" dirty="0"/>
              <a:t>으로 이용해 유닛을 생성하고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자동으로 움직여 전투를 벌인다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18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0948-9F7B-46EE-A92A-34E0EE45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1" y="114301"/>
            <a:ext cx="2592389" cy="711199"/>
          </a:xfrm>
        </p:spPr>
        <p:txBody>
          <a:bodyPr/>
          <a:lstStyle/>
          <a:p>
            <a:r>
              <a:rPr lang="ko-KR" altLang="en-US"/>
              <a:t>개발범위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6980-0822-4E3B-AD42-A5152346CD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E2660-0F3C-4FD5-9003-A432A259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3744" y="2896859"/>
            <a:ext cx="4895056" cy="3124200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3D4566-0DFE-407D-B94A-69FA69E8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88568"/>
              </p:ext>
            </p:extLst>
          </p:nvPr>
        </p:nvGraphicFramePr>
        <p:xfrm>
          <a:off x="1406359" y="992187"/>
          <a:ext cx="9710820" cy="502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541">
                  <a:extLst>
                    <a:ext uri="{9D8B030D-6E8A-4147-A177-3AD203B41FA5}">
                      <a16:colId xmlns:a16="http://schemas.microsoft.com/office/drawing/2014/main" val="1091546602"/>
                    </a:ext>
                  </a:extLst>
                </a:gridCol>
                <a:gridCol w="3219339">
                  <a:extLst>
                    <a:ext uri="{9D8B030D-6E8A-4147-A177-3AD203B41FA5}">
                      <a16:colId xmlns:a16="http://schemas.microsoft.com/office/drawing/2014/main" val="2366386911"/>
                    </a:ext>
                  </a:extLst>
                </a:gridCol>
                <a:gridCol w="3236940">
                  <a:extLst>
                    <a:ext uri="{9D8B030D-6E8A-4147-A177-3AD203B41FA5}">
                      <a16:colId xmlns:a16="http://schemas.microsoft.com/office/drawing/2014/main" val="3931505177"/>
                    </a:ext>
                  </a:extLst>
                </a:gridCol>
              </a:tblGrid>
              <a:tr h="45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39712"/>
                  </a:ext>
                </a:extLst>
              </a:tr>
              <a:tr h="782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구성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(UI)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아군과 적 타워 생성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각 주요 캐릭터들의 체력 상태 표시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아이템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아군생성창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마나 상태 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생성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40249"/>
                  </a:ext>
                </a:extLst>
              </a:tr>
              <a:tr h="45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Round </a:t>
                      </a:r>
                      <a:r>
                        <a:rPr lang="ko-KR" altLang="en-US" sz="1400" dirty="0"/>
                        <a:t>별로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맵 생성 </a:t>
                      </a: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아침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저녁</a:t>
                      </a:r>
                      <a:r>
                        <a:rPr lang="en-US" altLang="ko-KR" sz="1400" dirty="0"/>
                        <a:t>) // </a:t>
                      </a:r>
                      <a:r>
                        <a:rPr lang="ko-KR" altLang="en-US" sz="1400" dirty="0" err="1"/>
                        <a:t>보스맵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079"/>
                  </a:ext>
                </a:extLst>
              </a:tr>
              <a:tr h="8942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난이도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상태는 일정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라운드 증가할 때마다 적군 체력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공격력 소량 증가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개체 수 증가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9354"/>
                  </a:ext>
                </a:extLst>
              </a:tr>
              <a:tr h="77696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일정 시간이 지나면 </a:t>
                      </a:r>
                      <a:r>
                        <a:rPr lang="ko-KR" altLang="en-US" sz="1400" dirty="0" err="1"/>
                        <a:t>마나가</a:t>
                      </a:r>
                      <a:r>
                        <a:rPr lang="ko-KR" altLang="en-US" sz="1400" dirty="0"/>
                        <a:t> 참</a:t>
                      </a:r>
                      <a:r>
                        <a:rPr lang="en-US" altLang="ko-KR" sz="1400" dirty="0"/>
                        <a:t>.( 2</a:t>
                      </a:r>
                      <a:r>
                        <a:rPr lang="ko-KR" altLang="en-US" sz="1400" dirty="0"/>
                        <a:t>초에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씩 설정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자동으로 적과 아군 유닛이 만나면 전투에 참여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53679"/>
                  </a:ext>
                </a:extLst>
              </a:tr>
              <a:tr h="994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각각 다른 공격력과 이동속도를 가짐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라운드 </a:t>
                      </a:r>
                      <a:r>
                        <a:rPr lang="ko-KR" altLang="en-US" sz="1400" dirty="0" err="1"/>
                        <a:t>증가할때마다</a:t>
                      </a:r>
                      <a:r>
                        <a:rPr lang="ko-KR" altLang="en-US" sz="1400" dirty="0"/>
                        <a:t> 체력과 공격력 증가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추가범위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개체수</a:t>
                      </a:r>
                      <a:r>
                        <a:rPr lang="ko-KR" altLang="en-US" sz="1400" dirty="0"/>
                        <a:t> 랜덤 설정 고민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55326"/>
                  </a:ext>
                </a:extLst>
              </a:tr>
              <a:tr h="67377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사운드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타격 사운드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6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FBF2-307C-4066-BA6B-F57DAEA8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2" y="-101599"/>
            <a:ext cx="2605089" cy="7112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개발상황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7426-CA7B-4D0F-9B67-8AD25A012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3FEF-D17C-4A75-B5A5-C4840D6033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26DFB9F-B489-4D0F-A4AF-FDF46BE25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31327"/>
              </p:ext>
            </p:extLst>
          </p:nvPr>
        </p:nvGraphicFramePr>
        <p:xfrm>
          <a:off x="640822" y="444501"/>
          <a:ext cx="10910356" cy="667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56">
                  <a:extLst>
                    <a:ext uri="{9D8B030D-6E8A-4147-A177-3AD203B41FA5}">
                      <a16:colId xmlns:a16="http://schemas.microsoft.com/office/drawing/2014/main" val="142037701"/>
                    </a:ext>
                  </a:extLst>
                </a:gridCol>
                <a:gridCol w="1528855">
                  <a:extLst>
                    <a:ext uri="{9D8B030D-6E8A-4147-A177-3AD203B41FA5}">
                      <a16:colId xmlns:a16="http://schemas.microsoft.com/office/drawing/2014/main" val="1638166067"/>
                    </a:ext>
                  </a:extLst>
                </a:gridCol>
                <a:gridCol w="8049945">
                  <a:extLst>
                    <a:ext uri="{9D8B030D-6E8A-4147-A177-3AD203B41FA5}">
                      <a16:colId xmlns:a16="http://schemas.microsoft.com/office/drawing/2014/main" val="715353536"/>
                    </a:ext>
                  </a:extLst>
                </a:gridCol>
              </a:tblGrid>
              <a:tr h="4518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유닛 및 몬스터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배경화면 리소스 수집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적용을 위해 크기와 좌표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86339"/>
                  </a:ext>
                </a:extLst>
              </a:tr>
              <a:tr h="4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몬스터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배경화면 리소스 수집완료</a:t>
                      </a:r>
                      <a:r>
                        <a:rPr lang="en-US" altLang="ko-KR" sz="1400" dirty="0"/>
                        <a:t>.(</a:t>
                      </a:r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 err="1"/>
                        <a:t>아군유닛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각 타워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아군유닛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 추가 </a:t>
                      </a:r>
                      <a:r>
                        <a:rPr lang="ko-KR" altLang="en-US" sz="1400" dirty="0" err="1"/>
                        <a:t>계획중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크기들 조정 및 좌표 계산 완료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00160"/>
                  </a:ext>
                </a:extLst>
              </a:tr>
              <a:tr h="4518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각 몬스터 및 유닛 능력치 오브젝트 구현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라운드 </a:t>
                      </a:r>
                      <a:r>
                        <a:rPr lang="ko-KR" altLang="en-US" sz="1400" dirty="0" err="1"/>
                        <a:t>증가할때마다</a:t>
                      </a:r>
                      <a:r>
                        <a:rPr lang="ko-KR" altLang="en-US" sz="1400" dirty="0"/>
                        <a:t> 적군 능력치 증가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18688"/>
                  </a:ext>
                </a:extLst>
              </a:tr>
              <a:tr h="4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몬스터 및 유닛 능력치 설정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체력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마나소모량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이동속도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공격력 구현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라운드 </a:t>
                      </a:r>
                      <a:r>
                        <a:rPr lang="ko-KR" altLang="en-US" sz="1400" dirty="0" err="1"/>
                        <a:t>증가시</a:t>
                      </a:r>
                      <a:r>
                        <a:rPr lang="ko-KR" altLang="en-US" sz="1400" dirty="0"/>
                        <a:t> 적군 능력치 구현 </a:t>
                      </a: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코드상에는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라운드까지만</a:t>
                      </a:r>
                      <a:r>
                        <a:rPr lang="ko-KR" altLang="en-US" sz="1400" dirty="0"/>
                        <a:t> 구현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56987"/>
                  </a:ext>
                </a:extLst>
              </a:tr>
              <a:tr h="6379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마우스 클릭에 따른 캐릭터의 생성될 위치와 타이밍 설정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아이템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발동할 이벤트 설정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할 수 없는 행동을 할 시에 처리될 이벤트 설정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38867"/>
                  </a:ext>
                </a:extLst>
              </a:tr>
              <a:tr h="637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키보드 설정으로 캐릭터 생성될 위치 설정 </a:t>
                      </a:r>
                      <a:r>
                        <a:rPr lang="en-US" altLang="ko-KR" sz="1400" dirty="0"/>
                        <a:t>(Q, W, E, R)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(D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타워에 </a:t>
                      </a:r>
                      <a:r>
                        <a:rPr lang="ko-KR" altLang="en-US" sz="1400" dirty="0" err="1"/>
                        <a:t>힐되는</a:t>
                      </a:r>
                      <a:r>
                        <a:rPr lang="ko-KR" altLang="en-US" sz="1400" dirty="0"/>
                        <a:t> 이벤트 설정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아직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가지만 구현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미구현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961"/>
                  </a:ext>
                </a:extLst>
              </a:tr>
              <a:tr h="388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 구현</a:t>
                      </a:r>
                      <a:r>
                        <a:rPr lang="en-US" altLang="ko-KR" sz="1400" dirty="0"/>
                        <a:t>. // </a:t>
                      </a:r>
                      <a:r>
                        <a:rPr lang="ko-KR" altLang="en-US" sz="1400" dirty="0"/>
                        <a:t>사운드 추가 </a:t>
                      </a:r>
                      <a:r>
                        <a:rPr lang="en-US" altLang="ko-KR" sz="1400" dirty="0"/>
                        <a:t>// UI </a:t>
                      </a:r>
                      <a:r>
                        <a:rPr lang="ko-KR" altLang="en-US" sz="1400" dirty="0"/>
                        <a:t>적용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09676"/>
                  </a:ext>
                </a:extLst>
              </a:tr>
              <a:tr h="265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개스테이지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아침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점심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저녁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사운드 </a:t>
                      </a:r>
                      <a:r>
                        <a:rPr lang="ko-KR" altLang="en-US" sz="1400" dirty="0" err="1"/>
                        <a:t>미구현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/>
                        <a:t>마나생성창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캐릭터생성창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각 </a:t>
                      </a:r>
                      <a:r>
                        <a:rPr lang="ko-KR" altLang="en-US" sz="1400" dirty="0" err="1"/>
                        <a:t>유닛별</a:t>
                      </a:r>
                      <a:r>
                        <a:rPr lang="ko-KR" altLang="en-US" sz="1400" dirty="0"/>
                        <a:t> 체력표시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생성함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아이템창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 err="1"/>
                        <a:t>미구현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4457"/>
                  </a:ext>
                </a:extLst>
              </a:tr>
              <a:tr h="451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오브젝트 상호 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유닛과 몬스터 간의 충돌시에 공격 모션 발동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67119"/>
                  </a:ext>
                </a:extLst>
              </a:tr>
              <a:tr h="386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중간점검 및 </a:t>
                      </a:r>
                      <a:r>
                        <a:rPr lang="en-US" altLang="ko-KR" sz="1400" dirty="0"/>
                        <a:t>1~5</a:t>
                      </a:r>
                      <a:r>
                        <a:rPr lang="ko-KR" altLang="en-US" sz="1400" dirty="0"/>
                        <a:t>주차 미비점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버그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보완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54042"/>
                  </a:ext>
                </a:extLst>
              </a:tr>
              <a:tr h="386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기능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범위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2022"/>
                  </a:ext>
                </a:extLst>
              </a:tr>
              <a:tr h="451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밸런스 조절 및 최종점검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유닛과 몬스터의 밸런스 및 스테이지 밸런스 조절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0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1109-4053-4F5E-94D3-36BBE348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4" y="108285"/>
            <a:ext cx="10956342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r>
              <a:rPr lang="en-US" altLang="ko-KR" sz="1800" dirty="0"/>
              <a:t>(https://github.com/rlaalstjqrlaalstjq/2DGP_GAME/graphs/commit-activity)</a:t>
            </a:r>
            <a:endParaRPr lang="ko-KR" alt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112FF9-5FA8-45AC-BC23-BA2D3167B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5" y="890337"/>
            <a:ext cx="6251545" cy="59676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45847B-5028-4AB9-A17B-A4F143BC6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0336"/>
            <a:ext cx="5940454" cy="5967663"/>
          </a:xfrm>
        </p:spPr>
      </p:pic>
    </p:spTree>
    <p:extLst>
      <p:ext uri="{BB962C8B-B14F-4D97-AF65-F5344CB8AC3E}">
        <p14:creationId xmlns:p14="http://schemas.microsoft.com/office/powerpoint/2010/main" val="392340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233</TotalTime>
  <Words>431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HY엽서L</vt:lpstr>
      <vt:lpstr>Arial</vt:lpstr>
      <vt:lpstr>Corbel</vt:lpstr>
      <vt:lpstr>Parallax</vt:lpstr>
      <vt:lpstr>2D Game Programming  중간 발표</vt:lpstr>
      <vt:lpstr>게임 컨셉</vt:lpstr>
      <vt:lpstr>개발범위</vt:lpstr>
      <vt:lpstr>개발상황</vt:lpstr>
      <vt:lpstr>Github 커밋 통계(https://github.com/rlaalstjqrlaalstjq/2DGP_GAME/graphs/commit-activity)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 1차 발표</dc:title>
  <dc:creator>kpukms21@naver.com</dc:creator>
  <cp:lastModifiedBy>kpukms21@naver.com</cp:lastModifiedBy>
  <cp:revision>9</cp:revision>
  <dcterms:created xsi:type="dcterms:W3CDTF">2018-11-04T09:27:19Z</dcterms:created>
  <dcterms:modified xsi:type="dcterms:W3CDTF">2018-11-04T13:20:27Z</dcterms:modified>
</cp:coreProperties>
</file>