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1FD1D-757D-436D-8788-7B475B3DB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F59A60-C40C-4D85-AE68-104F8DFAF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60BB-82E7-4A66-88CA-F85B1EC2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1AA9-ED2E-4E2F-9D8E-F9FB0BF86B3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2D1C-8808-45E4-B1F1-7452999B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E547B-F3EB-46D7-AF63-62F8AA60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C78-059D-4C03-A72E-69C33346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2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33125-AA26-43DB-ACBD-1B77BE43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106D3-AFD1-4F96-BAE5-E0A908EB3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A6344-FC2D-4F4F-B6D5-6DD034D5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1AA9-ED2E-4E2F-9D8E-F9FB0BF86B3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41AC9-C025-4598-A9E6-1B43D2B5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A7997-D3E1-4FFD-AE4A-9AD4D401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C78-059D-4C03-A72E-69C33346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5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D4794D-F60C-4E53-AE4A-914694E83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5EEB56-289A-46B1-8B8A-39ADDC7AD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DD36A-6326-41DC-8A56-8A784F57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1AA9-ED2E-4E2F-9D8E-F9FB0BF86B3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A18E-5F6F-42B2-A830-AB75B5AF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F9E67-EF18-4671-94A4-B9380D22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C78-059D-4C03-A72E-69C33346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8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6C375-A1A9-4C63-887F-96236A39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D07CA-EEF7-43AE-9964-E6A2FCB7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B459-3FC2-4CAF-AB55-9D41944E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1AA9-ED2E-4E2F-9D8E-F9FB0BF86B3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787D2-1A79-4EA3-8601-147B5EC0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AAC14-2AC7-45E5-BE4F-85E6F521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C78-059D-4C03-A72E-69C33346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5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3280B-3058-453F-9444-3052F19F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23235-6048-4ECA-AA9A-AC02098A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921A7-D459-479E-9B4E-65D64B7F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1AA9-ED2E-4E2F-9D8E-F9FB0BF86B3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E716D-8D68-45DE-8041-513D4693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3D437-7F9E-4E2B-9A80-CD463049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C78-059D-4C03-A72E-69C33346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6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B060E-8432-44F0-8D90-1AFFF82F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9D82C-3FC3-4285-8BD2-E24EC39A3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21D439-B286-48A2-9D7B-73D19C0F7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00453-9B07-4AC8-B1CB-069DE18F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1AA9-ED2E-4E2F-9D8E-F9FB0BF86B3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A43EB-CDCE-4B7E-B4E7-14B0BAD2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038E-3CB7-4CD1-9B45-A473A757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C78-059D-4C03-A72E-69C33346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1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6A5DF-D230-4B30-B1B2-FD6711BF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938A0-C899-4A5E-A359-CA2313341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8E289-346F-4E7B-9422-2537726D6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BB1493-7DE3-424F-A0D0-BC0136732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EF093C-795C-4385-BEC4-E0BA91BBA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B6FAC5-A91D-4956-9C3C-99479A51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1AA9-ED2E-4E2F-9D8E-F9FB0BF86B3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1ADA64-E640-401E-A473-28173703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8BCA7-94F6-42B7-968E-914E6B19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C78-059D-4C03-A72E-69C33346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80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DCC6E-A188-41B6-8918-D4B4B979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D2A6AB-48CA-4358-AFB4-93FB2EA1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1AA9-ED2E-4E2F-9D8E-F9FB0BF86B3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E01D44-5E80-4211-93A8-475FB0C1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325CB8-29E3-43A0-8186-ECED8CB8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C78-059D-4C03-A72E-69C33346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AAD94-C5D3-4234-963A-45BD0094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1AA9-ED2E-4E2F-9D8E-F9FB0BF86B3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AC61C-89A2-4DF2-A1EF-352D28B7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7BAE3C-EA20-40B1-A206-A3BF4261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C78-059D-4C03-A72E-69C33346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4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F1EB6-6F27-41D6-A3A2-530C650B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08349-B84A-4422-BD02-FF4D0691E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DFD7D-DDB1-4FF6-9E88-851B2726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19C6C0-C3D6-4A1A-8112-4D7FB6D2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1AA9-ED2E-4E2F-9D8E-F9FB0BF86B3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30BD9-3037-4963-84CD-3A0DBB11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725EB-2ECB-4C25-9821-63C387FC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C78-059D-4C03-A72E-69C33346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FE99F-8FA3-49BF-96AB-3075896A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CD4E43-AE0E-4740-86E1-646268202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637E4-343B-48BF-AC13-0A3F807B1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C4223-F320-4E85-A1A3-82C15823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1AA9-ED2E-4E2F-9D8E-F9FB0BF86B3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F7E927-C727-4B7B-9C5E-8F41C069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68378-D046-475C-B006-06E73369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C78-059D-4C03-A72E-69C33346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7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50884-41A7-4E47-ABE7-2B83EAA3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78E2B-44C0-442F-B751-E820339D2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0C5B0-5083-4EF7-BDA3-E4785363D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1AA9-ED2E-4E2F-9D8E-F9FB0BF86B3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585A1-DBFC-4755-9C80-C73CACB4D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E7C4E-D78D-469E-98F5-E946BFF55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CC78-059D-4C03-A72E-69C33346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8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laalstjqrlaalstjq/script_201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CE939-4D15-47CA-BC41-3B1FB548E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295" y="1497978"/>
            <a:ext cx="9144000" cy="945899"/>
          </a:xfrm>
        </p:spPr>
        <p:txBody>
          <a:bodyPr>
            <a:normAutofit/>
          </a:bodyPr>
          <a:lstStyle/>
          <a:p>
            <a:r>
              <a:rPr lang="ko-KR" altLang="en-US" sz="5000" dirty="0"/>
              <a:t>대기오염통계 서비스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91C2BB-BFBA-4CCC-8B9C-A8F9E167A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2014184021 </a:t>
            </a:r>
            <a:r>
              <a:rPr lang="ko-KR" altLang="en-US" dirty="0"/>
              <a:t>원도환</a:t>
            </a:r>
            <a:endParaRPr lang="en-US" altLang="ko-KR" dirty="0"/>
          </a:p>
          <a:p>
            <a:r>
              <a:rPr lang="en-US" altLang="ko-KR" dirty="0"/>
              <a:t>2014180007 </a:t>
            </a:r>
            <a:r>
              <a:rPr lang="ko-KR" altLang="en-US" dirty="0"/>
              <a:t>김민섭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28909-3D10-4579-B5F7-78485DD59868}"/>
              </a:ext>
            </a:extLst>
          </p:cNvPr>
          <p:cNvSpPr txBox="1"/>
          <p:nvPr/>
        </p:nvSpPr>
        <p:spPr>
          <a:xfrm>
            <a:off x="1636295" y="705853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/>
              <a:t>2019</a:t>
            </a:r>
            <a:r>
              <a:rPr lang="ko-KR" altLang="en-US" sz="5000" dirty="0"/>
              <a:t> 스크립트 언어 기획 발표</a:t>
            </a:r>
          </a:p>
        </p:txBody>
      </p:sp>
    </p:spTree>
    <p:extLst>
      <p:ext uri="{BB962C8B-B14F-4D97-AF65-F5344CB8AC3E}">
        <p14:creationId xmlns:p14="http://schemas.microsoft.com/office/powerpoint/2010/main" val="193554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95A2C-FE44-401B-BB62-9989BCD6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454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2B462-E2CD-4E6E-9BDC-12180D8649B8}"/>
              </a:ext>
            </a:extLst>
          </p:cNvPr>
          <p:cNvSpPr txBox="1"/>
          <p:nvPr/>
        </p:nvSpPr>
        <p:spPr>
          <a:xfrm>
            <a:off x="770021" y="1636295"/>
            <a:ext cx="1071612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활용 데이터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en-US" altLang="ko-KR" sz="3000" dirty="0"/>
              <a:t>2. </a:t>
            </a:r>
            <a:r>
              <a:rPr lang="ko-KR" altLang="en-US" sz="3000" dirty="0"/>
              <a:t>상세기능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en-US" altLang="ko-KR" sz="3000" dirty="0"/>
              <a:t>3. </a:t>
            </a:r>
            <a:r>
              <a:rPr lang="ko-KR" altLang="en-US" sz="3000" dirty="0"/>
              <a:t>일정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en-US" altLang="ko-KR" sz="3000" dirty="0"/>
              <a:t>4. Git </a:t>
            </a:r>
            <a:r>
              <a:rPr lang="ko-KR" altLang="en-US" sz="3000" dirty="0"/>
              <a:t>주소</a:t>
            </a:r>
            <a:endParaRPr lang="en-US" altLang="ko-KR" sz="30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48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2794C-1398-4A73-BA97-9C9DEB40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928C8-7CB7-4BB9-A405-B061F0168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931ED-A187-4E9E-9F64-6560B4F55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6218"/>
            <a:ext cx="10429592" cy="1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57B74-B728-49E7-B8BF-3A23A029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53CDD-991E-4B3C-B107-2C9CC6A0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Open API</a:t>
            </a:r>
            <a:r>
              <a:rPr lang="ko-KR" altLang="en-US" dirty="0"/>
              <a:t>를 통한 데이터의 실시간 연동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검색을 통한 연동된 데이터들을 출력</a:t>
            </a:r>
            <a:r>
              <a:rPr lang="en-US" altLang="ko-KR" dirty="0"/>
              <a:t>, </a:t>
            </a:r>
            <a:r>
              <a:rPr lang="ko-KR" altLang="en-US" dirty="0"/>
              <a:t>데이터 갱신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사용자가 지정한 조건에 맞는 대기오염 정보 검색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열람 데이터 이메일 전송</a:t>
            </a:r>
            <a:r>
              <a:rPr lang="en-US" altLang="ko-KR" dirty="0"/>
              <a:t>, </a:t>
            </a:r>
            <a:r>
              <a:rPr lang="ko-KR" altLang="en-US" dirty="0" err="1"/>
              <a:t>텔레그램</a:t>
            </a:r>
            <a:r>
              <a:rPr lang="ko-KR" altLang="en-US" dirty="0"/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188647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51C39-1547-45AC-9383-88BC2215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0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6DB6DEF-E0E2-4308-B441-0DB66B526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301238"/>
              </p:ext>
            </p:extLst>
          </p:nvPr>
        </p:nvGraphicFramePr>
        <p:xfrm>
          <a:off x="342900" y="1128396"/>
          <a:ext cx="11353800" cy="533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4600">
                  <a:extLst>
                    <a:ext uri="{9D8B030D-6E8A-4147-A177-3AD203B41FA5}">
                      <a16:colId xmlns:a16="http://schemas.microsoft.com/office/drawing/2014/main" val="3013156262"/>
                    </a:ext>
                  </a:extLst>
                </a:gridCol>
                <a:gridCol w="3785268">
                  <a:extLst>
                    <a:ext uri="{9D8B030D-6E8A-4147-A177-3AD203B41FA5}">
                      <a16:colId xmlns:a16="http://schemas.microsoft.com/office/drawing/2014/main" val="1517279234"/>
                    </a:ext>
                  </a:extLst>
                </a:gridCol>
                <a:gridCol w="3783932">
                  <a:extLst>
                    <a:ext uri="{9D8B030D-6E8A-4147-A177-3AD203B41FA5}">
                      <a16:colId xmlns:a16="http://schemas.microsoft.com/office/drawing/2014/main" val="2514321645"/>
                    </a:ext>
                  </a:extLst>
                </a:gridCol>
              </a:tblGrid>
              <a:tr h="4157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152801"/>
                  </a:ext>
                </a:extLst>
              </a:tr>
              <a:tr h="1025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 기획발표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(5.13~5.19)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OpenAPI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조사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ko-KR" altLang="en-US" dirty="0"/>
                        <a:t>주제 선정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국가공공데이터 포털 활용사례조사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기획 발표 </a:t>
                      </a:r>
                      <a:r>
                        <a:rPr lang="en-US" altLang="ko-KR" dirty="0"/>
                        <a:t>ppt </a:t>
                      </a:r>
                      <a:r>
                        <a:rPr lang="ko-KR" altLang="en-US" dirty="0"/>
                        <a:t>작성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Youtube</a:t>
                      </a:r>
                      <a:r>
                        <a:rPr lang="ko-KR" altLang="en-US" dirty="0"/>
                        <a:t> 기획 발표</a:t>
                      </a:r>
                      <a:endParaRPr lang="en-US" altLang="ko-K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849670"/>
                  </a:ext>
                </a:extLst>
              </a:tr>
              <a:tr h="717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(5.20</a:t>
                      </a:r>
                      <a:r>
                        <a:rPr lang="en-US" altLang="ko-KR" baseline="0" dirty="0"/>
                        <a:t>~5.26)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OpenAPI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연동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연동된 데이터들의 출력</a:t>
                      </a:r>
                      <a:endParaRPr lang="en-US" altLang="ko-K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지역명</a:t>
                      </a:r>
                      <a:r>
                        <a:rPr lang="ko-KR" altLang="en-US" dirty="0"/>
                        <a:t> 입력 시 대기 정보 출력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7412"/>
                  </a:ext>
                </a:extLst>
              </a:tr>
              <a:tr h="1025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 중간 발표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(5.27~6.2)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중간 시연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Youtube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활용 중간 시연 발표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이전 주차의 미흡한 부분 추가 보완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43143"/>
                  </a:ext>
                </a:extLst>
              </a:tr>
              <a:tr h="717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(6.3~6.9)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Tkinter</a:t>
                      </a:r>
                      <a:r>
                        <a:rPr lang="en-US" altLang="ko-KR" dirty="0"/>
                        <a:t> 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Tkinter</a:t>
                      </a:r>
                      <a:r>
                        <a:rPr lang="en-US" altLang="ko-KR" dirty="0"/>
                        <a:t> GUI</a:t>
                      </a:r>
                      <a:r>
                        <a:rPr lang="ko-KR" altLang="en-US" dirty="0"/>
                        <a:t>를 이용하여 인터페이스 구현</a:t>
                      </a:r>
                      <a:endParaRPr lang="en-US" altLang="ko-K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89461"/>
                  </a:ext>
                </a:extLst>
              </a:tr>
              <a:tr h="717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(6.10~6.16)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기능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전송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데이터 북마크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지도 연동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15928"/>
                  </a:ext>
                </a:extLst>
              </a:tr>
              <a:tr h="717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 최종 발표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(6.17~6.23)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배포 파일 작성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382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91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A47AE-8769-41F9-8A3D-0A52C00A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DC301-FB4F-4177-B65D-B921D9B5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https://github.com/rlaalstjqrlaalstjq/script_2019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8213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AC6BA-7BC0-4337-8566-F2491C12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000" dirty="0"/>
              <a:t>이상으로 기획 발표를 마치겠습니다</a:t>
            </a:r>
            <a:r>
              <a:rPr lang="en-US" altLang="ko-KR" sz="5000" dirty="0"/>
              <a:t>.</a:t>
            </a:r>
          </a:p>
          <a:p>
            <a:pPr marL="0" indent="0" algn="ctr">
              <a:buNone/>
            </a:pPr>
            <a:r>
              <a:rPr lang="ko-KR" altLang="en-US" sz="5000" dirty="0"/>
              <a:t>감사합니다</a:t>
            </a:r>
            <a:r>
              <a:rPr lang="en-US" altLang="ko-KR" sz="5000" dirty="0"/>
              <a:t>.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7228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194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대기오염통계 서비스 프로그램</vt:lpstr>
      <vt:lpstr>목차</vt:lpstr>
      <vt:lpstr>활용 데이터</vt:lpstr>
      <vt:lpstr>상세 기능</vt:lpstr>
      <vt:lpstr>개발 일정</vt:lpstr>
      <vt:lpstr>Git 주소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대기오염통계 서비스 프로그램</dc:title>
  <dc:creator>원도환</dc:creator>
  <cp:lastModifiedBy>kpukms21@naver.com</cp:lastModifiedBy>
  <cp:revision>6</cp:revision>
  <dcterms:created xsi:type="dcterms:W3CDTF">2019-05-06T13:28:25Z</dcterms:created>
  <dcterms:modified xsi:type="dcterms:W3CDTF">2019-05-07T12:11:38Z</dcterms:modified>
</cp:coreProperties>
</file>