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901" r:id="rId2"/>
    <p:sldId id="1512" r:id="rId3"/>
    <p:sldId id="916" r:id="rId4"/>
    <p:sldId id="1492" r:id="rId5"/>
    <p:sldId id="1460" r:id="rId6"/>
    <p:sldId id="640" r:id="rId7"/>
    <p:sldId id="1371" r:id="rId8"/>
    <p:sldId id="1372" r:id="rId9"/>
    <p:sldId id="1500" r:id="rId10"/>
    <p:sldId id="1501" r:id="rId11"/>
    <p:sldId id="1478" r:id="rId12"/>
    <p:sldId id="1453" r:id="rId13"/>
    <p:sldId id="1455" r:id="rId14"/>
    <p:sldId id="1456" r:id="rId15"/>
    <p:sldId id="1457" r:id="rId16"/>
    <p:sldId id="1461" r:id="rId17"/>
    <p:sldId id="1459" r:id="rId18"/>
    <p:sldId id="1463" r:id="rId19"/>
    <p:sldId id="1465" r:id="rId20"/>
    <p:sldId id="1466" r:id="rId21"/>
    <p:sldId id="1502" r:id="rId22"/>
    <p:sldId id="1503" r:id="rId23"/>
    <p:sldId id="1504" r:id="rId24"/>
    <p:sldId id="1505" r:id="rId25"/>
    <p:sldId id="1468" r:id="rId26"/>
    <p:sldId id="1471" r:id="rId27"/>
    <p:sldId id="1472" r:id="rId28"/>
    <p:sldId id="1473" r:id="rId29"/>
    <p:sldId id="1474" r:id="rId30"/>
    <p:sldId id="1475" r:id="rId31"/>
    <p:sldId id="1477" r:id="rId32"/>
    <p:sldId id="1479" r:id="rId33"/>
    <p:sldId id="1480" r:id="rId34"/>
    <p:sldId id="1508" r:id="rId35"/>
    <p:sldId id="1507" r:id="rId36"/>
    <p:sldId id="1499" r:id="rId37"/>
    <p:sldId id="1482" r:id="rId38"/>
    <p:sldId id="1483" r:id="rId39"/>
    <p:sldId id="1493" r:id="rId40"/>
    <p:sldId id="1498" r:id="rId41"/>
    <p:sldId id="1489" r:id="rId42"/>
    <p:sldId id="1509" r:id="rId43"/>
    <p:sldId id="1496" r:id="rId44"/>
    <p:sldId id="1510" r:id="rId45"/>
    <p:sldId id="1511" r:id="rId46"/>
    <p:sldId id="1497" r:id="rId47"/>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706" userDrawn="1">
          <p15:clr>
            <a:srgbClr val="5ACBF0"/>
          </p15:clr>
        </p15:guide>
        <p15:guide id="3" pos="5019" userDrawn="1">
          <p15:clr>
            <a:srgbClr val="5ACBF0"/>
          </p15:clr>
        </p15:guide>
        <p15:guide id="4" pos="415" userDrawn="1">
          <p15:clr>
            <a:srgbClr val="5ACBF0"/>
          </p15:clr>
        </p15:guide>
        <p15:guide id="5" orient="horz" pos="88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커넥티드(CONNECT.ED)" initials="커" lastIdx="1" clrIdx="0">
    <p:extLst>
      <p:ext uri="{19B8F6BF-5375-455C-9EA6-DF929625EA0E}">
        <p15:presenceInfo xmlns:p15="http://schemas.microsoft.com/office/powerpoint/2012/main" userId="커넥티드(CONNECT.ED)" providerId="None"/>
      </p:ext>
    </p:extLst>
  </p:cmAuthor>
  <p:cmAuthor id="2" name="1163" initials="1" lastIdx="3" clrIdx="1">
    <p:extLst>
      <p:ext uri="{19B8F6BF-5375-455C-9EA6-DF929625EA0E}">
        <p15:presenceInfo xmlns:p15="http://schemas.microsoft.com/office/powerpoint/2012/main" userId="S::kil1163@gqvltx.onmicrosoft.com::043c3806-d3a6-4922-9c85-51d10e1d667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a:srgbClr val="FFC000"/>
    <a:srgbClr val="7F7F7F"/>
    <a:srgbClr val="203864"/>
    <a:srgbClr val="000000"/>
    <a:srgbClr val="FFFFFF"/>
    <a:srgbClr val="FB9224"/>
    <a:srgbClr val="BFBFBF"/>
    <a:srgbClr val="F45905"/>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밝은 스타일 1 - 강조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FECB4D8-DB02-4DC6-A0A2-4F2EBAE1DC90}" styleName="보통 스타일 1 - 강조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8" autoAdjust="0"/>
    <p:restoredTop sz="96912" autoAdjust="0"/>
  </p:normalViewPr>
  <p:slideViewPr>
    <p:cSldViewPr snapToGrid="0">
      <p:cViewPr varScale="1">
        <p:scale>
          <a:sx n="103" d="100"/>
          <a:sy n="103" d="100"/>
        </p:scale>
        <p:origin x="92" y="708"/>
      </p:cViewPr>
      <p:guideLst>
        <p:guide pos="2706"/>
        <p:guide pos="5019"/>
        <p:guide pos="415"/>
        <p:guide orient="horz" pos="888"/>
      </p:guideLst>
    </p:cSldViewPr>
  </p:slideViewPr>
  <p:notesTextViewPr>
    <p:cViewPr>
      <p:scale>
        <a:sx n="1" d="1"/>
        <a:sy n="1" d="1"/>
      </p:scale>
      <p:origin x="0" y="0"/>
    </p:cViewPr>
  </p:notesTextViewPr>
  <p:sorterViewPr>
    <p:cViewPr>
      <p:scale>
        <a:sx n="100" d="100"/>
        <a:sy n="100" d="100"/>
      </p:scale>
      <p:origin x="0" y="-469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B68A4B-8EAF-4D42-917B-5F150BB2D159}" type="datetimeFigureOut">
              <a:rPr lang="ko-KR" altLang="en-US" smtClean="0"/>
              <a:t>2024-08-27</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8181A6-F7A8-4042-A9B5-BFE8239BA95B}" type="slidenum">
              <a:rPr lang="ko-KR" altLang="en-US" smtClean="0"/>
              <a:t>‹#›</a:t>
            </a:fld>
            <a:endParaRPr lang="ko-KR" altLang="en-US"/>
          </a:p>
        </p:txBody>
      </p:sp>
    </p:spTree>
    <p:extLst>
      <p:ext uri="{BB962C8B-B14F-4D97-AF65-F5344CB8AC3E}">
        <p14:creationId xmlns:p14="http://schemas.microsoft.com/office/powerpoint/2010/main" val="1585774114"/>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F78B928-ACCF-4A06-A2F8-DCF343518665}" type="slidenum">
              <a:rPr lang="ko-KR" altLang="en-US" smtClean="0"/>
              <a:t>7</a:t>
            </a:fld>
            <a:endParaRPr lang="ko-KR" altLang="en-US"/>
          </a:p>
        </p:txBody>
      </p:sp>
    </p:spTree>
    <p:extLst>
      <p:ext uri="{BB962C8B-B14F-4D97-AF65-F5344CB8AC3E}">
        <p14:creationId xmlns:p14="http://schemas.microsoft.com/office/powerpoint/2010/main" val="22854609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F78B928-ACCF-4A06-A2F8-DCF343518665}" type="slidenum">
              <a:rPr lang="ko-KR" altLang="en-US" smtClean="0"/>
              <a:t>16</a:t>
            </a:fld>
            <a:endParaRPr lang="ko-KR" altLang="en-US"/>
          </a:p>
        </p:txBody>
      </p:sp>
    </p:spTree>
    <p:extLst>
      <p:ext uri="{BB962C8B-B14F-4D97-AF65-F5344CB8AC3E}">
        <p14:creationId xmlns:p14="http://schemas.microsoft.com/office/powerpoint/2010/main" val="25979937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F78B928-ACCF-4A06-A2F8-DCF343518665}" type="slidenum">
              <a:rPr lang="ko-KR" altLang="en-US" smtClean="0"/>
              <a:t>17</a:t>
            </a:fld>
            <a:endParaRPr lang="ko-KR" altLang="en-US"/>
          </a:p>
        </p:txBody>
      </p:sp>
    </p:spTree>
    <p:extLst>
      <p:ext uri="{BB962C8B-B14F-4D97-AF65-F5344CB8AC3E}">
        <p14:creationId xmlns:p14="http://schemas.microsoft.com/office/powerpoint/2010/main" val="14444290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F78B928-ACCF-4A06-A2F8-DCF343518665}" type="slidenum">
              <a:rPr lang="ko-KR" altLang="en-US" smtClean="0"/>
              <a:t>18</a:t>
            </a:fld>
            <a:endParaRPr lang="ko-KR" altLang="en-US"/>
          </a:p>
        </p:txBody>
      </p:sp>
    </p:spTree>
    <p:extLst>
      <p:ext uri="{BB962C8B-B14F-4D97-AF65-F5344CB8AC3E}">
        <p14:creationId xmlns:p14="http://schemas.microsoft.com/office/powerpoint/2010/main" val="36779155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F78B928-ACCF-4A06-A2F8-DCF343518665}" type="slidenum">
              <a:rPr lang="ko-KR" altLang="en-US" smtClean="0"/>
              <a:t>20</a:t>
            </a:fld>
            <a:endParaRPr lang="ko-KR" altLang="en-US"/>
          </a:p>
        </p:txBody>
      </p:sp>
    </p:spTree>
    <p:extLst>
      <p:ext uri="{BB962C8B-B14F-4D97-AF65-F5344CB8AC3E}">
        <p14:creationId xmlns:p14="http://schemas.microsoft.com/office/powerpoint/2010/main" val="36120257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F78B928-ACCF-4A06-A2F8-DCF343518665}" type="slidenum">
              <a:rPr lang="ko-KR" altLang="en-US" smtClean="0"/>
              <a:t>21</a:t>
            </a:fld>
            <a:endParaRPr lang="ko-KR" altLang="en-US"/>
          </a:p>
        </p:txBody>
      </p:sp>
    </p:spTree>
    <p:extLst>
      <p:ext uri="{BB962C8B-B14F-4D97-AF65-F5344CB8AC3E}">
        <p14:creationId xmlns:p14="http://schemas.microsoft.com/office/powerpoint/2010/main" val="26807861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F78B928-ACCF-4A06-A2F8-DCF343518665}" type="slidenum">
              <a:rPr lang="ko-KR" altLang="en-US" smtClean="0"/>
              <a:t>22</a:t>
            </a:fld>
            <a:endParaRPr lang="ko-KR" altLang="en-US"/>
          </a:p>
        </p:txBody>
      </p:sp>
    </p:spTree>
    <p:extLst>
      <p:ext uri="{BB962C8B-B14F-4D97-AF65-F5344CB8AC3E}">
        <p14:creationId xmlns:p14="http://schemas.microsoft.com/office/powerpoint/2010/main" val="25065187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F78B928-ACCF-4A06-A2F8-DCF343518665}" type="slidenum">
              <a:rPr lang="ko-KR" altLang="en-US" smtClean="0"/>
              <a:t>23</a:t>
            </a:fld>
            <a:endParaRPr lang="ko-KR" altLang="en-US"/>
          </a:p>
        </p:txBody>
      </p:sp>
    </p:spTree>
    <p:extLst>
      <p:ext uri="{BB962C8B-B14F-4D97-AF65-F5344CB8AC3E}">
        <p14:creationId xmlns:p14="http://schemas.microsoft.com/office/powerpoint/2010/main" val="36587581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F78B928-ACCF-4A06-A2F8-DCF343518665}" type="slidenum">
              <a:rPr lang="ko-KR" altLang="en-US" smtClean="0"/>
              <a:t>24</a:t>
            </a:fld>
            <a:endParaRPr lang="ko-KR" altLang="en-US"/>
          </a:p>
        </p:txBody>
      </p:sp>
    </p:spTree>
    <p:extLst>
      <p:ext uri="{BB962C8B-B14F-4D97-AF65-F5344CB8AC3E}">
        <p14:creationId xmlns:p14="http://schemas.microsoft.com/office/powerpoint/2010/main" val="7245369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F78B928-ACCF-4A06-A2F8-DCF343518665}" type="slidenum">
              <a:rPr lang="ko-KR" altLang="en-US" smtClean="0"/>
              <a:t>25</a:t>
            </a:fld>
            <a:endParaRPr lang="ko-KR" altLang="en-US"/>
          </a:p>
        </p:txBody>
      </p:sp>
    </p:spTree>
    <p:extLst>
      <p:ext uri="{BB962C8B-B14F-4D97-AF65-F5344CB8AC3E}">
        <p14:creationId xmlns:p14="http://schemas.microsoft.com/office/powerpoint/2010/main" val="24822595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F78B928-ACCF-4A06-A2F8-DCF343518665}" type="slidenum">
              <a:rPr lang="ko-KR" altLang="en-US" smtClean="0"/>
              <a:t>26</a:t>
            </a:fld>
            <a:endParaRPr lang="ko-KR" altLang="en-US"/>
          </a:p>
        </p:txBody>
      </p:sp>
    </p:spTree>
    <p:extLst>
      <p:ext uri="{BB962C8B-B14F-4D97-AF65-F5344CB8AC3E}">
        <p14:creationId xmlns:p14="http://schemas.microsoft.com/office/powerpoint/2010/main" val="250007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F78B928-ACCF-4A06-A2F8-DCF343518665}" type="slidenum">
              <a:rPr lang="ko-KR" altLang="en-US" smtClean="0"/>
              <a:t>8</a:t>
            </a:fld>
            <a:endParaRPr lang="ko-KR" altLang="en-US"/>
          </a:p>
        </p:txBody>
      </p:sp>
    </p:spTree>
    <p:extLst>
      <p:ext uri="{BB962C8B-B14F-4D97-AF65-F5344CB8AC3E}">
        <p14:creationId xmlns:p14="http://schemas.microsoft.com/office/powerpoint/2010/main" val="19295725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F78B928-ACCF-4A06-A2F8-DCF343518665}" type="slidenum">
              <a:rPr lang="ko-KR" altLang="en-US" smtClean="0"/>
              <a:t>27</a:t>
            </a:fld>
            <a:endParaRPr lang="ko-KR" altLang="en-US"/>
          </a:p>
        </p:txBody>
      </p:sp>
    </p:spTree>
    <p:extLst>
      <p:ext uri="{BB962C8B-B14F-4D97-AF65-F5344CB8AC3E}">
        <p14:creationId xmlns:p14="http://schemas.microsoft.com/office/powerpoint/2010/main" val="19307577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F78B928-ACCF-4A06-A2F8-DCF343518665}" type="slidenum">
              <a:rPr lang="ko-KR" altLang="en-US" smtClean="0"/>
              <a:t>28</a:t>
            </a:fld>
            <a:endParaRPr lang="ko-KR" altLang="en-US"/>
          </a:p>
        </p:txBody>
      </p:sp>
    </p:spTree>
    <p:extLst>
      <p:ext uri="{BB962C8B-B14F-4D97-AF65-F5344CB8AC3E}">
        <p14:creationId xmlns:p14="http://schemas.microsoft.com/office/powerpoint/2010/main" val="9407748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F78B928-ACCF-4A06-A2F8-DCF343518665}" type="slidenum">
              <a:rPr lang="ko-KR" altLang="en-US" smtClean="0"/>
              <a:t>29</a:t>
            </a:fld>
            <a:endParaRPr lang="ko-KR" altLang="en-US"/>
          </a:p>
        </p:txBody>
      </p:sp>
    </p:spTree>
    <p:extLst>
      <p:ext uri="{BB962C8B-B14F-4D97-AF65-F5344CB8AC3E}">
        <p14:creationId xmlns:p14="http://schemas.microsoft.com/office/powerpoint/2010/main" val="4503782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F78B928-ACCF-4A06-A2F8-DCF343518665}" type="slidenum">
              <a:rPr lang="ko-KR" altLang="en-US" smtClean="0"/>
              <a:t>30</a:t>
            </a:fld>
            <a:endParaRPr lang="ko-KR" altLang="en-US"/>
          </a:p>
        </p:txBody>
      </p:sp>
    </p:spTree>
    <p:extLst>
      <p:ext uri="{BB962C8B-B14F-4D97-AF65-F5344CB8AC3E}">
        <p14:creationId xmlns:p14="http://schemas.microsoft.com/office/powerpoint/2010/main" val="25535838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F78B928-ACCF-4A06-A2F8-DCF343518665}" type="slidenum">
              <a:rPr lang="ko-KR" altLang="en-US" smtClean="0"/>
              <a:t>31</a:t>
            </a:fld>
            <a:endParaRPr lang="ko-KR" altLang="en-US"/>
          </a:p>
        </p:txBody>
      </p:sp>
    </p:spTree>
    <p:extLst>
      <p:ext uri="{BB962C8B-B14F-4D97-AF65-F5344CB8AC3E}">
        <p14:creationId xmlns:p14="http://schemas.microsoft.com/office/powerpoint/2010/main" val="31493521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F78B928-ACCF-4A06-A2F8-DCF343518665}" type="slidenum">
              <a:rPr lang="ko-KR" altLang="en-US" smtClean="0"/>
              <a:t>33</a:t>
            </a:fld>
            <a:endParaRPr lang="ko-KR" altLang="en-US"/>
          </a:p>
        </p:txBody>
      </p:sp>
    </p:spTree>
    <p:extLst>
      <p:ext uri="{BB962C8B-B14F-4D97-AF65-F5344CB8AC3E}">
        <p14:creationId xmlns:p14="http://schemas.microsoft.com/office/powerpoint/2010/main" val="37104568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F78B928-ACCF-4A06-A2F8-DCF343518665}" type="slidenum">
              <a:rPr lang="ko-KR" altLang="en-US" smtClean="0"/>
              <a:t>34</a:t>
            </a:fld>
            <a:endParaRPr lang="ko-KR" altLang="en-US"/>
          </a:p>
        </p:txBody>
      </p:sp>
    </p:spTree>
    <p:extLst>
      <p:ext uri="{BB962C8B-B14F-4D97-AF65-F5344CB8AC3E}">
        <p14:creationId xmlns:p14="http://schemas.microsoft.com/office/powerpoint/2010/main" val="11141164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F78B928-ACCF-4A06-A2F8-DCF343518665}" type="slidenum">
              <a:rPr lang="ko-KR" altLang="en-US" smtClean="0"/>
              <a:t>35</a:t>
            </a:fld>
            <a:endParaRPr lang="ko-KR" altLang="en-US"/>
          </a:p>
        </p:txBody>
      </p:sp>
    </p:spTree>
    <p:extLst>
      <p:ext uri="{BB962C8B-B14F-4D97-AF65-F5344CB8AC3E}">
        <p14:creationId xmlns:p14="http://schemas.microsoft.com/office/powerpoint/2010/main" val="37162648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F78B928-ACCF-4A06-A2F8-DCF343518665}" type="slidenum">
              <a:rPr lang="ko-KR" altLang="en-US" smtClean="0"/>
              <a:t>36</a:t>
            </a:fld>
            <a:endParaRPr lang="ko-KR" altLang="en-US"/>
          </a:p>
        </p:txBody>
      </p:sp>
    </p:spTree>
    <p:extLst>
      <p:ext uri="{BB962C8B-B14F-4D97-AF65-F5344CB8AC3E}">
        <p14:creationId xmlns:p14="http://schemas.microsoft.com/office/powerpoint/2010/main" val="37876909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F78B928-ACCF-4A06-A2F8-DCF343518665}" type="slidenum">
              <a:rPr lang="ko-KR" altLang="en-US" smtClean="0"/>
              <a:t>37</a:t>
            </a:fld>
            <a:endParaRPr lang="ko-KR" altLang="en-US"/>
          </a:p>
        </p:txBody>
      </p:sp>
    </p:spTree>
    <p:extLst>
      <p:ext uri="{BB962C8B-B14F-4D97-AF65-F5344CB8AC3E}">
        <p14:creationId xmlns:p14="http://schemas.microsoft.com/office/powerpoint/2010/main" val="2459949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F78B928-ACCF-4A06-A2F8-DCF343518665}" type="slidenum">
              <a:rPr lang="ko-KR" altLang="en-US" smtClean="0"/>
              <a:t>9</a:t>
            </a:fld>
            <a:endParaRPr lang="ko-KR" altLang="en-US"/>
          </a:p>
        </p:txBody>
      </p:sp>
    </p:spTree>
    <p:extLst>
      <p:ext uri="{BB962C8B-B14F-4D97-AF65-F5344CB8AC3E}">
        <p14:creationId xmlns:p14="http://schemas.microsoft.com/office/powerpoint/2010/main" val="42764266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F78B928-ACCF-4A06-A2F8-DCF343518665}" type="slidenum">
              <a:rPr lang="ko-KR" altLang="en-US" smtClean="0"/>
              <a:t>38</a:t>
            </a:fld>
            <a:endParaRPr lang="ko-KR" altLang="en-US"/>
          </a:p>
        </p:txBody>
      </p:sp>
    </p:spTree>
    <p:extLst>
      <p:ext uri="{BB962C8B-B14F-4D97-AF65-F5344CB8AC3E}">
        <p14:creationId xmlns:p14="http://schemas.microsoft.com/office/powerpoint/2010/main" val="24203847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F78B928-ACCF-4A06-A2F8-DCF343518665}" type="slidenum">
              <a:rPr lang="ko-KR" altLang="en-US" smtClean="0"/>
              <a:t>39</a:t>
            </a:fld>
            <a:endParaRPr lang="ko-KR" altLang="en-US"/>
          </a:p>
        </p:txBody>
      </p:sp>
    </p:spTree>
    <p:extLst>
      <p:ext uri="{BB962C8B-B14F-4D97-AF65-F5344CB8AC3E}">
        <p14:creationId xmlns:p14="http://schemas.microsoft.com/office/powerpoint/2010/main" val="13352046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F78B928-ACCF-4A06-A2F8-DCF343518665}" type="slidenum">
              <a:rPr lang="ko-KR" altLang="en-US" smtClean="0"/>
              <a:t>40</a:t>
            </a:fld>
            <a:endParaRPr lang="ko-KR" altLang="en-US"/>
          </a:p>
        </p:txBody>
      </p:sp>
    </p:spTree>
    <p:extLst>
      <p:ext uri="{BB962C8B-B14F-4D97-AF65-F5344CB8AC3E}">
        <p14:creationId xmlns:p14="http://schemas.microsoft.com/office/powerpoint/2010/main" val="34710824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F78B928-ACCF-4A06-A2F8-DCF343518665}" type="slidenum">
              <a:rPr lang="ko-KR" altLang="en-US" smtClean="0"/>
              <a:t>41</a:t>
            </a:fld>
            <a:endParaRPr lang="ko-KR" altLang="en-US"/>
          </a:p>
        </p:txBody>
      </p:sp>
    </p:spTree>
    <p:extLst>
      <p:ext uri="{BB962C8B-B14F-4D97-AF65-F5344CB8AC3E}">
        <p14:creationId xmlns:p14="http://schemas.microsoft.com/office/powerpoint/2010/main" val="37523493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F78B928-ACCF-4A06-A2F8-DCF343518665}" type="slidenum">
              <a:rPr lang="ko-KR" altLang="en-US" smtClean="0"/>
              <a:t>42</a:t>
            </a:fld>
            <a:endParaRPr lang="ko-KR" altLang="en-US"/>
          </a:p>
        </p:txBody>
      </p:sp>
    </p:spTree>
    <p:extLst>
      <p:ext uri="{BB962C8B-B14F-4D97-AF65-F5344CB8AC3E}">
        <p14:creationId xmlns:p14="http://schemas.microsoft.com/office/powerpoint/2010/main" val="25259357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F78B928-ACCF-4A06-A2F8-DCF343518665}" type="slidenum">
              <a:rPr lang="ko-KR" altLang="en-US" smtClean="0"/>
              <a:t>43</a:t>
            </a:fld>
            <a:endParaRPr lang="ko-KR" altLang="en-US"/>
          </a:p>
        </p:txBody>
      </p:sp>
    </p:spTree>
    <p:extLst>
      <p:ext uri="{BB962C8B-B14F-4D97-AF65-F5344CB8AC3E}">
        <p14:creationId xmlns:p14="http://schemas.microsoft.com/office/powerpoint/2010/main" val="7491660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F78B928-ACCF-4A06-A2F8-DCF343518665}" type="slidenum">
              <a:rPr lang="ko-KR" altLang="en-US" smtClean="0"/>
              <a:t>44</a:t>
            </a:fld>
            <a:endParaRPr lang="ko-KR" altLang="en-US"/>
          </a:p>
        </p:txBody>
      </p:sp>
    </p:spTree>
    <p:extLst>
      <p:ext uri="{BB962C8B-B14F-4D97-AF65-F5344CB8AC3E}">
        <p14:creationId xmlns:p14="http://schemas.microsoft.com/office/powerpoint/2010/main" val="17284788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F78B928-ACCF-4A06-A2F8-DCF343518665}" type="slidenum">
              <a:rPr lang="ko-KR" altLang="en-US" smtClean="0"/>
              <a:t>45</a:t>
            </a:fld>
            <a:endParaRPr lang="ko-KR" altLang="en-US"/>
          </a:p>
        </p:txBody>
      </p:sp>
    </p:spTree>
    <p:extLst>
      <p:ext uri="{BB962C8B-B14F-4D97-AF65-F5344CB8AC3E}">
        <p14:creationId xmlns:p14="http://schemas.microsoft.com/office/powerpoint/2010/main" val="3379451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F78B928-ACCF-4A06-A2F8-DCF343518665}" type="slidenum">
              <a:rPr lang="ko-KR" altLang="en-US" smtClean="0"/>
              <a:t>46</a:t>
            </a:fld>
            <a:endParaRPr lang="ko-KR" altLang="en-US"/>
          </a:p>
        </p:txBody>
      </p:sp>
    </p:spTree>
    <p:extLst>
      <p:ext uri="{BB962C8B-B14F-4D97-AF65-F5344CB8AC3E}">
        <p14:creationId xmlns:p14="http://schemas.microsoft.com/office/powerpoint/2010/main" val="1024267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F78B928-ACCF-4A06-A2F8-DCF343518665}" type="slidenum">
              <a:rPr lang="ko-KR" altLang="en-US" smtClean="0"/>
              <a:t>10</a:t>
            </a:fld>
            <a:endParaRPr lang="ko-KR" altLang="en-US"/>
          </a:p>
        </p:txBody>
      </p:sp>
    </p:spTree>
    <p:extLst>
      <p:ext uri="{BB962C8B-B14F-4D97-AF65-F5344CB8AC3E}">
        <p14:creationId xmlns:p14="http://schemas.microsoft.com/office/powerpoint/2010/main" val="319129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F78B928-ACCF-4A06-A2F8-DCF343518665}" type="slidenum">
              <a:rPr lang="ko-KR" altLang="en-US" smtClean="0"/>
              <a:t>11</a:t>
            </a:fld>
            <a:endParaRPr lang="ko-KR" altLang="en-US"/>
          </a:p>
        </p:txBody>
      </p:sp>
    </p:spTree>
    <p:extLst>
      <p:ext uri="{BB962C8B-B14F-4D97-AF65-F5344CB8AC3E}">
        <p14:creationId xmlns:p14="http://schemas.microsoft.com/office/powerpoint/2010/main" val="1441735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F78B928-ACCF-4A06-A2F8-DCF343518665}" type="slidenum">
              <a:rPr lang="ko-KR" altLang="en-US" smtClean="0"/>
              <a:t>12</a:t>
            </a:fld>
            <a:endParaRPr lang="ko-KR" altLang="en-US"/>
          </a:p>
        </p:txBody>
      </p:sp>
    </p:spTree>
    <p:extLst>
      <p:ext uri="{BB962C8B-B14F-4D97-AF65-F5344CB8AC3E}">
        <p14:creationId xmlns:p14="http://schemas.microsoft.com/office/powerpoint/2010/main" val="32378774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F78B928-ACCF-4A06-A2F8-DCF343518665}" type="slidenum">
              <a:rPr lang="ko-KR" altLang="en-US" smtClean="0"/>
              <a:t>13</a:t>
            </a:fld>
            <a:endParaRPr lang="ko-KR" altLang="en-US"/>
          </a:p>
        </p:txBody>
      </p:sp>
    </p:spTree>
    <p:extLst>
      <p:ext uri="{BB962C8B-B14F-4D97-AF65-F5344CB8AC3E}">
        <p14:creationId xmlns:p14="http://schemas.microsoft.com/office/powerpoint/2010/main" val="3747663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F78B928-ACCF-4A06-A2F8-DCF343518665}" type="slidenum">
              <a:rPr lang="ko-KR" altLang="en-US" smtClean="0"/>
              <a:t>14</a:t>
            </a:fld>
            <a:endParaRPr lang="ko-KR" altLang="en-US"/>
          </a:p>
        </p:txBody>
      </p:sp>
    </p:spTree>
    <p:extLst>
      <p:ext uri="{BB962C8B-B14F-4D97-AF65-F5344CB8AC3E}">
        <p14:creationId xmlns:p14="http://schemas.microsoft.com/office/powerpoint/2010/main" val="9713320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F78B928-ACCF-4A06-A2F8-DCF343518665}" type="slidenum">
              <a:rPr lang="ko-KR" altLang="en-US" smtClean="0"/>
              <a:t>15</a:t>
            </a:fld>
            <a:endParaRPr lang="ko-KR" altLang="en-US"/>
          </a:p>
        </p:txBody>
      </p:sp>
    </p:spTree>
    <p:extLst>
      <p:ext uri="{BB962C8B-B14F-4D97-AF65-F5344CB8AC3E}">
        <p14:creationId xmlns:p14="http://schemas.microsoft.com/office/powerpoint/2010/main" val="3172790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사용자 지정 레이아웃">
    <p:spTree>
      <p:nvGrpSpPr>
        <p:cNvPr id="1" name=""/>
        <p:cNvGrpSpPr/>
        <p:nvPr/>
      </p:nvGrpSpPr>
      <p:grpSpPr>
        <a:xfrm>
          <a:off x="0" y="0"/>
          <a:ext cx="0" cy="0"/>
          <a:chOff x="0" y="0"/>
          <a:chExt cx="0" cy="0"/>
        </a:xfrm>
      </p:grpSpPr>
      <p:cxnSp>
        <p:nvCxnSpPr>
          <p:cNvPr id="6" name="직선 연결선 5"/>
          <p:cNvCxnSpPr>
            <a:cxnSpLocks/>
          </p:cNvCxnSpPr>
          <p:nvPr userDrawn="1"/>
        </p:nvCxnSpPr>
        <p:spPr>
          <a:xfrm>
            <a:off x="137442" y="3236979"/>
            <a:ext cx="1205455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a:cxnSpLocks/>
          </p:cNvCxnSpPr>
          <p:nvPr userDrawn="1"/>
        </p:nvCxnSpPr>
        <p:spPr>
          <a:xfrm>
            <a:off x="137442" y="2180861"/>
            <a:ext cx="1205455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
        <p:nvSpPr>
          <p:cNvPr id="22" name="직사각형 21">
            <a:extLst>
              <a:ext uri="{FF2B5EF4-FFF2-40B4-BE49-F238E27FC236}">
                <a16:creationId xmlns:a16="http://schemas.microsoft.com/office/drawing/2014/main" id="{D42E19CD-A298-4679-9A44-D01A66253178}"/>
              </a:ext>
            </a:extLst>
          </p:cNvPr>
          <p:cNvSpPr/>
          <p:nvPr userDrawn="1"/>
        </p:nvSpPr>
        <p:spPr>
          <a:xfrm>
            <a:off x="0" y="6592814"/>
            <a:ext cx="12192000" cy="2651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 name="TextBox 3">
            <a:extLst>
              <a:ext uri="{FF2B5EF4-FFF2-40B4-BE49-F238E27FC236}">
                <a16:creationId xmlns:a16="http://schemas.microsoft.com/office/drawing/2014/main" id="{396B0429-1989-B10A-ECDF-C9592DAD22E5}"/>
              </a:ext>
            </a:extLst>
          </p:cNvPr>
          <p:cNvSpPr txBox="1"/>
          <p:nvPr userDrawn="1"/>
        </p:nvSpPr>
        <p:spPr>
          <a:xfrm>
            <a:off x="10407300" y="6609991"/>
            <a:ext cx="699230" cy="215444"/>
          </a:xfrm>
          <a:prstGeom prst="rect">
            <a:avLst/>
          </a:prstGeom>
          <a:noFill/>
        </p:spPr>
        <p:txBody>
          <a:bodyPr wrap="none" rtlCol="0">
            <a:spAutoFit/>
          </a:bodyPr>
          <a:lstStyle/>
          <a:p>
            <a:r>
              <a:rPr lang="en-US" altLang="ko-KR" sz="800">
                <a:solidFill>
                  <a:schemeClr val="bg1">
                    <a:lumMod val="50000"/>
                  </a:schemeClr>
                </a:solidFill>
              </a:rPr>
              <a:t>Storyboard</a:t>
            </a:r>
            <a:endParaRPr lang="ko-KR" altLang="en-US" sz="800" dirty="0">
              <a:solidFill>
                <a:schemeClr val="bg1">
                  <a:lumMod val="50000"/>
                </a:schemeClr>
              </a:solidFill>
            </a:endParaRPr>
          </a:p>
        </p:txBody>
      </p:sp>
      <p:sp>
        <p:nvSpPr>
          <p:cNvPr id="5" name="슬라이드 번호 개체 틀 6">
            <a:extLst>
              <a:ext uri="{FF2B5EF4-FFF2-40B4-BE49-F238E27FC236}">
                <a16:creationId xmlns:a16="http://schemas.microsoft.com/office/drawing/2014/main" id="{68FFD4CD-DF7A-EA4D-41A4-1B5E3497F47D}"/>
              </a:ext>
            </a:extLst>
          </p:cNvPr>
          <p:cNvSpPr>
            <a:spLocks noGrp="1"/>
          </p:cNvSpPr>
          <p:nvPr>
            <p:ph type="sldNum" sz="quarter" idx="4"/>
          </p:nvPr>
        </p:nvSpPr>
        <p:spPr>
          <a:xfrm>
            <a:off x="9091246" y="65351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EC0146-3DA4-48F4-869D-501BB133CA6B}" type="slidenum">
              <a:rPr lang="ko-KR" altLang="en-US" smtClean="0"/>
              <a:t>‹#›</a:t>
            </a:fld>
            <a:endParaRPr lang="ko-KR" altLang="en-US" dirty="0"/>
          </a:p>
        </p:txBody>
      </p:sp>
    </p:spTree>
    <p:extLst>
      <p:ext uri="{BB962C8B-B14F-4D97-AF65-F5344CB8AC3E}">
        <p14:creationId xmlns:p14="http://schemas.microsoft.com/office/powerpoint/2010/main" val="2312632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기획서">
    <p:spTree>
      <p:nvGrpSpPr>
        <p:cNvPr id="1" name=""/>
        <p:cNvGrpSpPr/>
        <p:nvPr/>
      </p:nvGrpSpPr>
      <p:grpSpPr>
        <a:xfrm>
          <a:off x="0" y="0"/>
          <a:ext cx="0" cy="0"/>
          <a:chOff x="0" y="0"/>
          <a:chExt cx="0" cy="0"/>
        </a:xfrm>
      </p:grpSpPr>
      <p:graphicFrame>
        <p:nvGraphicFramePr>
          <p:cNvPr id="13" name="Group 41">
            <a:extLst>
              <a:ext uri="{FF2B5EF4-FFF2-40B4-BE49-F238E27FC236}">
                <a16:creationId xmlns:a16="http://schemas.microsoft.com/office/drawing/2014/main" id="{44E3335C-AB70-447C-8349-F87B0E8319D7}"/>
              </a:ext>
            </a:extLst>
          </p:cNvPr>
          <p:cNvGraphicFramePr>
            <a:graphicFrameLocks noGrp="1"/>
          </p:cNvGraphicFramePr>
          <p:nvPr userDrawn="1">
            <p:extLst>
              <p:ext uri="{D42A27DB-BD31-4B8C-83A1-F6EECF244321}">
                <p14:modId xmlns:p14="http://schemas.microsoft.com/office/powerpoint/2010/main" val="791175873"/>
              </p:ext>
            </p:extLst>
          </p:nvPr>
        </p:nvGraphicFramePr>
        <p:xfrm>
          <a:off x="0" y="0"/>
          <a:ext cx="12192000" cy="324479"/>
        </p:xfrm>
        <a:graphic>
          <a:graphicData uri="http://schemas.openxmlformats.org/drawingml/2006/table">
            <a:tbl>
              <a:tblPr/>
              <a:tblGrid>
                <a:gridCol w="848377">
                  <a:extLst>
                    <a:ext uri="{9D8B030D-6E8A-4147-A177-3AD203B41FA5}">
                      <a16:colId xmlns:a16="http://schemas.microsoft.com/office/drawing/2014/main" val="20000"/>
                    </a:ext>
                  </a:extLst>
                </a:gridCol>
                <a:gridCol w="3598761">
                  <a:extLst>
                    <a:ext uri="{9D8B030D-6E8A-4147-A177-3AD203B41FA5}">
                      <a16:colId xmlns:a16="http://schemas.microsoft.com/office/drawing/2014/main" val="20001"/>
                    </a:ext>
                  </a:extLst>
                </a:gridCol>
                <a:gridCol w="1053630">
                  <a:extLst>
                    <a:ext uri="{9D8B030D-6E8A-4147-A177-3AD203B41FA5}">
                      <a16:colId xmlns:a16="http://schemas.microsoft.com/office/drawing/2014/main" val="20002"/>
                    </a:ext>
                  </a:extLst>
                </a:gridCol>
                <a:gridCol w="3668632">
                  <a:extLst>
                    <a:ext uri="{9D8B030D-6E8A-4147-A177-3AD203B41FA5}">
                      <a16:colId xmlns:a16="http://schemas.microsoft.com/office/drawing/2014/main" val="20003"/>
                    </a:ext>
                  </a:extLst>
                </a:gridCol>
                <a:gridCol w="3022600">
                  <a:extLst>
                    <a:ext uri="{9D8B030D-6E8A-4147-A177-3AD203B41FA5}">
                      <a16:colId xmlns:a16="http://schemas.microsoft.com/office/drawing/2014/main" val="20004"/>
                    </a:ext>
                  </a:extLst>
                </a:gridCol>
              </a:tblGrid>
              <a:tr h="324479">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ko-KR" altLang="en-US" sz="900" b="0" i="0" u="none" strike="noStrike" cap="none" normalizeH="0" baseline="0" dirty="0">
                          <a:ln>
                            <a:noFill/>
                          </a:ln>
                          <a:solidFill>
                            <a:schemeClr val="tx1">
                              <a:lumMod val="50000"/>
                              <a:lumOff val="50000"/>
                            </a:schemeClr>
                          </a:solidFill>
                          <a:effectLst/>
                          <a:latin typeface="+mn-ea"/>
                          <a:ea typeface="+mn-ea"/>
                        </a:rPr>
                        <a:t>그룹 제목</a:t>
                      </a:r>
                    </a:p>
                  </a:txBody>
                  <a:tcPr marL="54000" marR="54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en-US" sz="900" b="0" i="0" u="none" strike="noStrike" cap="none" normalizeH="0" baseline="0" dirty="0">
                        <a:ln>
                          <a:noFill/>
                        </a:ln>
                        <a:solidFill>
                          <a:schemeClr val="tx1">
                            <a:lumMod val="50000"/>
                            <a:lumOff val="50000"/>
                          </a:schemeClr>
                        </a:solidFill>
                        <a:effectLst/>
                        <a:latin typeface="+mn-ea"/>
                        <a:ea typeface="+mn-ea"/>
                      </a:endParaRPr>
                    </a:p>
                  </a:txBody>
                  <a:tcPr marL="54000" marR="54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ko-KR" altLang="en-US" sz="900" b="0" i="0" u="none" strike="noStrike" cap="none" normalizeH="0" baseline="0" dirty="0">
                          <a:ln>
                            <a:noFill/>
                          </a:ln>
                          <a:solidFill>
                            <a:schemeClr val="tx1">
                              <a:lumMod val="50000"/>
                              <a:lumOff val="50000"/>
                            </a:schemeClr>
                          </a:solidFill>
                          <a:effectLst/>
                          <a:latin typeface="+mn-ea"/>
                          <a:ea typeface="+mn-ea"/>
                        </a:rPr>
                        <a:t>기능 명칭</a:t>
                      </a:r>
                    </a:p>
                  </a:txBody>
                  <a:tcPr marL="54000" marR="54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900" b="0" i="0" u="none" strike="noStrike" cap="none" normalizeH="0" baseline="0" dirty="0">
                        <a:ln>
                          <a:noFill/>
                        </a:ln>
                        <a:solidFill>
                          <a:schemeClr val="tx1">
                            <a:lumMod val="50000"/>
                            <a:lumOff val="50000"/>
                          </a:schemeClr>
                        </a:solidFill>
                        <a:effectLst/>
                        <a:latin typeface="+mn-ea"/>
                        <a:ea typeface="+mn-ea"/>
                      </a:endParaRPr>
                    </a:p>
                  </a:txBody>
                  <a:tcPr marL="54000" marR="54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ko-KR" sz="900" b="0" i="0" u="none" strike="noStrike" cap="none" normalizeH="0" baseline="0" dirty="0">
                          <a:ln>
                            <a:noFill/>
                          </a:ln>
                          <a:solidFill>
                            <a:schemeClr val="tx1">
                              <a:lumMod val="50000"/>
                              <a:lumOff val="50000"/>
                            </a:schemeClr>
                          </a:solidFill>
                          <a:effectLst/>
                          <a:latin typeface="+mn-ea"/>
                          <a:ea typeface="+mn-ea"/>
                        </a:rPr>
                        <a:t>Description</a:t>
                      </a:r>
                      <a:endParaRPr kumimoji="1" lang="ko-KR" altLang="en-US" sz="900" b="0" i="0" u="none" strike="noStrike" cap="none" normalizeH="0" baseline="0" dirty="0">
                        <a:ln>
                          <a:noFill/>
                        </a:ln>
                        <a:solidFill>
                          <a:schemeClr val="tx1">
                            <a:lumMod val="50000"/>
                            <a:lumOff val="50000"/>
                          </a:schemeClr>
                        </a:solidFill>
                        <a:effectLst/>
                        <a:latin typeface="+mn-ea"/>
                        <a:ea typeface="+mn-ea"/>
                      </a:endParaRPr>
                    </a:p>
                  </a:txBody>
                  <a:tcPr marL="54000" marR="54000" marT="18000" marB="18000" anchor="ctr" horzOverflow="overflow">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bl>
          </a:graphicData>
        </a:graphic>
      </p:graphicFrame>
      <p:cxnSp>
        <p:nvCxnSpPr>
          <p:cNvPr id="14" name="직선 연결선 13">
            <a:extLst>
              <a:ext uri="{FF2B5EF4-FFF2-40B4-BE49-F238E27FC236}">
                <a16:creationId xmlns:a16="http://schemas.microsoft.com/office/drawing/2014/main" id="{01B0900C-C815-4339-B8F8-B990197C92F7}"/>
              </a:ext>
            </a:extLst>
          </p:cNvPr>
          <p:cNvCxnSpPr>
            <a:cxnSpLocks/>
          </p:cNvCxnSpPr>
          <p:nvPr userDrawn="1"/>
        </p:nvCxnSpPr>
        <p:spPr>
          <a:xfrm flipH="1">
            <a:off x="0" y="324479"/>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직선 연결선 14">
            <a:extLst>
              <a:ext uri="{FF2B5EF4-FFF2-40B4-BE49-F238E27FC236}">
                <a16:creationId xmlns:a16="http://schemas.microsoft.com/office/drawing/2014/main" id="{96629B2A-3DB9-4530-8794-6A6B2ECDFF08}"/>
              </a:ext>
            </a:extLst>
          </p:cNvPr>
          <p:cNvCxnSpPr>
            <a:cxnSpLocks/>
          </p:cNvCxnSpPr>
          <p:nvPr userDrawn="1"/>
        </p:nvCxnSpPr>
        <p:spPr>
          <a:xfrm>
            <a:off x="9169978" y="324479"/>
            <a:ext cx="0" cy="62778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직사각형 19">
            <a:extLst>
              <a:ext uri="{FF2B5EF4-FFF2-40B4-BE49-F238E27FC236}">
                <a16:creationId xmlns:a16="http://schemas.microsoft.com/office/drawing/2014/main" id="{C221A7CF-DC47-4E24-8734-574A118BFDD9}"/>
              </a:ext>
            </a:extLst>
          </p:cNvPr>
          <p:cNvSpPr/>
          <p:nvPr userDrawn="1"/>
        </p:nvSpPr>
        <p:spPr>
          <a:xfrm>
            <a:off x="0" y="6592814"/>
            <a:ext cx="12192000" cy="2651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 name="TextBox 2">
            <a:extLst>
              <a:ext uri="{FF2B5EF4-FFF2-40B4-BE49-F238E27FC236}">
                <a16:creationId xmlns:a16="http://schemas.microsoft.com/office/drawing/2014/main" id="{DF3542DA-D5D9-1BE8-6AB2-C367DFDD9FC4}"/>
              </a:ext>
            </a:extLst>
          </p:cNvPr>
          <p:cNvSpPr txBox="1"/>
          <p:nvPr userDrawn="1"/>
        </p:nvSpPr>
        <p:spPr>
          <a:xfrm>
            <a:off x="10407300" y="6609991"/>
            <a:ext cx="699230" cy="215444"/>
          </a:xfrm>
          <a:prstGeom prst="rect">
            <a:avLst/>
          </a:prstGeom>
          <a:noFill/>
        </p:spPr>
        <p:txBody>
          <a:bodyPr wrap="none" rtlCol="0">
            <a:spAutoFit/>
          </a:bodyPr>
          <a:lstStyle/>
          <a:p>
            <a:r>
              <a:rPr lang="en-US" altLang="ko-KR" sz="800">
                <a:solidFill>
                  <a:schemeClr val="bg1">
                    <a:lumMod val="50000"/>
                  </a:schemeClr>
                </a:solidFill>
              </a:rPr>
              <a:t>Storyboard</a:t>
            </a:r>
            <a:endParaRPr lang="ko-KR" altLang="en-US" sz="800" dirty="0">
              <a:solidFill>
                <a:schemeClr val="bg1">
                  <a:lumMod val="50000"/>
                </a:schemeClr>
              </a:solidFill>
            </a:endParaRPr>
          </a:p>
        </p:txBody>
      </p:sp>
      <p:sp>
        <p:nvSpPr>
          <p:cNvPr id="4" name="슬라이드 번호 개체 틀 6">
            <a:extLst>
              <a:ext uri="{FF2B5EF4-FFF2-40B4-BE49-F238E27FC236}">
                <a16:creationId xmlns:a16="http://schemas.microsoft.com/office/drawing/2014/main" id="{BC2C476E-CB9F-8369-B18D-14C2D347A550}"/>
              </a:ext>
            </a:extLst>
          </p:cNvPr>
          <p:cNvSpPr>
            <a:spLocks noGrp="1"/>
          </p:cNvSpPr>
          <p:nvPr>
            <p:ph type="sldNum" sz="quarter" idx="4"/>
          </p:nvPr>
        </p:nvSpPr>
        <p:spPr>
          <a:xfrm>
            <a:off x="9091246" y="65351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EC0146-3DA4-48F4-869D-501BB133CA6B}" type="slidenum">
              <a:rPr lang="ko-KR" altLang="en-US" smtClean="0"/>
              <a:t>‹#›</a:t>
            </a:fld>
            <a:endParaRPr lang="ko-KR" altLang="en-US" dirty="0"/>
          </a:p>
        </p:txBody>
      </p:sp>
    </p:spTree>
    <p:extLst>
      <p:ext uri="{BB962C8B-B14F-4D97-AF65-F5344CB8AC3E}">
        <p14:creationId xmlns:p14="http://schemas.microsoft.com/office/powerpoint/2010/main" val="4136528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제목 및 내용">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0B07DC20-5C6A-4748-80AF-74E03A2663DE}"/>
              </a:ext>
            </a:extLst>
          </p:cNvPr>
          <p:cNvSpPr>
            <a:spLocks noGrp="1"/>
          </p:cNvSpPr>
          <p:nvPr>
            <p:ph idx="1"/>
          </p:nvPr>
        </p:nvSpPr>
        <p:spPr>
          <a:xfrm>
            <a:off x="360680" y="941705"/>
            <a:ext cx="11577320" cy="4351338"/>
          </a:xfrm>
        </p:spPr>
        <p:txBody>
          <a:bodyPr>
            <a:normAutofit/>
          </a:bodyPr>
          <a:lstStyle>
            <a:lvl1pPr>
              <a:defRPr sz="1600"/>
            </a:lvl1pPr>
            <a:lvl2pPr>
              <a:defRPr sz="1600"/>
            </a:lvl2pPr>
            <a:lvl3pPr>
              <a:defRPr sz="1600"/>
            </a:lvl3pPr>
            <a:lvl4pPr>
              <a:defRPr sz="1600"/>
            </a:lvl4pPr>
            <a:lvl5pPr>
              <a:defRPr sz="16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cxnSp>
        <p:nvCxnSpPr>
          <p:cNvPr id="8" name="직선 연결선 7">
            <a:extLst>
              <a:ext uri="{FF2B5EF4-FFF2-40B4-BE49-F238E27FC236}">
                <a16:creationId xmlns:a16="http://schemas.microsoft.com/office/drawing/2014/main" id="{9484103A-F4E0-4FD7-BB35-C31D8BD88922}"/>
              </a:ext>
            </a:extLst>
          </p:cNvPr>
          <p:cNvCxnSpPr>
            <a:cxnSpLocks/>
          </p:cNvCxnSpPr>
          <p:nvPr userDrawn="1"/>
        </p:nvCxnSpPr>
        <p:spPr>
          <a:xfrm>
            <a:off x="130629" y="681038"/>
            <a:ext cx="1191519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직사각형 27">
            <a:extLst>
              <a:ext uri="{FF2B5EF4-FFF2-40B4-BE49-F238E27FC236}">
                <a16:creationId xmlns:a16="http://schemas.microsoft.com/office/drawing/2014/main" id="{15AC4AA9-F13F-495B-8A2E-8A8FECF9DA2C}"/>
              </a:ext>
            </a:extLst>
          </p:cNvPr>
          <p:cNvSpPr/>
          <p:nvPr userDrawn="1"/>
        </p:nvSpPr>
        <p:spPr>
          <a:xfrm>
            <a:off x="0" y="6592814"/>
            <a:ext cx="12192000" cy="2651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TextBox 1">
            <a:extLst>
              <a:ext uri="{FF2B5EF4-FFF2-40B4-BE49-F238E27FC236}">
                <a16:creationId xmlns:a16="http://schemas.microsoft.com/office/drawing/2014/main" id="{26EF1B67-F0ED-D65F-54C7-2E47BE180E00}"/>
              </a:ext>
            </a:extLst>
          </p:cNvPr>
          <p:cNvSpPr txBox="1"/>
          <p:nvPr userDrawn="1"/>
        </p:nvSpPr>
        <p:spPr>
          <a:xfrm>
            <a:off x="10407300" y="6609991"/>
            <a:ext cx="699230" cy="215444"/>
          </a:xfrm>
          <a:prstGeom prst="rect">
            <a:avLst/>
          </a:prstGeom>
          <a:noFill/>
        </p:spPr>
        <p:txBody>
          <a:bodyPr wrap="none" rtlCol="0">
            <a:spAutoFit/>
          </a:bodyPr>
          <a:lstStyle/>
          <a:p>
            <a:r>
              <a:rPr lang="en-US" altLang="ko-KR" sz="800">
                <a:solidFill>
                  <a:schemeClr val="bg1">
                    <a:lumMod val="50000"/>
                  </a:schemeClr>
                </a:solidFill>
              </a:rPr>
              <a:t>Storyboard</a:t>
            </a:r>
            <a:endParaRPr lang="ko-KR" altLang="en-US" sz="800" dirty="0">
              <a:solidFill>
                <a:schemeClr val="bg1">
                  <a:lumMod val="50000"/>
                </a:schemeClr>
              </a:solidFill>
            </a:endParaRPr>
          </a:p>
        </p:txBody>
      </p:sp>
      <p:sp>
        <p:nvSpPr>
          <p:cNvPr id="4" name="슬라이드 번호 개체 틀 6">
            <a:extLst>
              <a:ext uri="{FF2B5EF4-FFF2-40B4-BE49-F238E27FC236}">
                <a16:creationId xmlns:a16="http://schemas.microsoft.com/office/drawing/2014/main" id="{63315507-26A0-6535-EF96-DDF2D47A118B}"/>
              </a:ext>
            </a:extLst>
          </p:cNvPr>
          <p:cNvSpPr>
            <a:spLocks noGrp="1"/>
          </p:cNvSpPr>
          <p:nvPr>
            <p:ph type="sldNum" sz="quarter" idx="4"/>
          </p:nvPr>
        </p:nvSpPr>
        <p:spPr>
          <a:xfrm>
            <a:off x="9091246" y="65351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EC0146-3DA4-48F4-869D-501BB133CA6B}" type="slidenum">
              <a:rPr lang="ko-KR" altLang="en-US" smtClean="0"/>
              <a:t>‹#›</a:t>
            </a:fld>
            <a:endParaRPr lang="ko-KR" altLang="en-US" dirty="0"/>
          </a:p>
        </p:txBody>
      </p:sp>
    </p:spTree>
    <p:extLst>
      <p:ext uri="{BB962C8B-B14F-4D97-AF65-F5344CB8AC3E}">
        <p14:creationId xmlns:p14="http://schemas.microsoft.com/office/powerpoint/2010/main" val="1443195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Description">
    <p:spTree>
      <p:nvGrpSpPr>
        <p:cNvPr id="1" name=""/>
        <p:cNvGrpSpPr/>
        <p:nvPr/>
      </p:nvGrpSpPr>
      <p:grpSpPr>
        <a:xfrm>
          <a:off x="0" y="0"/>
          <a:ext cx="0" cy="0"/>
          <a:chOff x="0" y="0"/>
          <a:chExt cx="0" cy="0"/>
        </a:xfrm>
      </p:grpSpPr>
      <p:graphicFrame>
        <p:nvGraphicFramePr>
          <p:cNvPr id="3" name="표 2">
            <a:extLst>
              <a:ext uri="{FF2B5EF4-FFF2-40B4-BE49-F238E27FC236}">
                <a16:creationId xmlns:a16="http://schemas.microsoft.com/office/drawing/2014/main" id="{E0960CDE-16C6-409C-815A-33C5FBF26D5A}"/>
              </a:ext>
            </a:extLst>
          </p:cNvPr>
          <p:cNvGraphicFramePr>
            <a:graphicFrameLocks noGrp="1"/>
          </p:cNvGraphicFramePr>
          <p:nvPr userDrawn="1">
            <p:extLst>
              <p:ext uri="{D42A27DB-BD31-4B8C-83A1-F6EECF244321}">
                <p14:modId xmlns:p14="http://schemas.microsoft.com/office/powerpoint/2010/main" val="574491852"/>
              </p:ext>
            </p:extLst>
          </p:nvPr>
        </p:nvGraphicFramePr>
        <p:xfrm>
          <a:off x="116647" y="51666"/>
          <a:ext cx="8427627" cy="6368489"/>
        </p:xfrm>
        <a:graphic>
          <a:graphicData uri="http://schemas.openxmlformats.org/drawingml/2006/table">
            <a:tbl>
              <a:tblPr firstRow="1" bandRow="1">
                <a:tableStyleId>{5C22544A-7EE6-4342-B048-85BDC9FD1C3A}</a:tableStyleId>
              </a:tblPr>
              <a:tblGrid>
                <a:gridCol w="890386">
                  <a:extLst>
                    <a:ext uri="{9D8B030D-6E8A-4147-A177-3AD203B41FA5}">
                      <a16:colId xmlns:a16="http://schemas.microsoft.com/office/drawing/2014/main" val="20000"/>
                    </a:ext>
                  </a:extLst>
                </a:gridCol>
                <a:gridCol w="1556169">
                  <a:extLst>
                    <a:ext uri="{9D8B030D-6E8A-4147-A177-3AD203B41FA5}">
                      <a16:colId xmlns:a16="http://schemas.microsoft.com/office/drawing/2014/main" val="20001"/>
                    </a:ext>
                  </a:extLst>
                </a:gridCol>
                <a:gridCol w="883630">
                  <a:extLst>
                    <a:ext uri="{9D8B030D-6E8A-4147-A177-3AD203B41FA5}">
                      <a16:colId xmlns:a16="http://schemas.microsoft.com/office/drawing/2014/main" val="20002"/>
                    </a:ext>
                  </a:extLst>
                </a:gridCol>
                <a:gridCol w="1563346">
                  <a:extLst>
                    <a:ext uri="{9D8B030D-6E8A-4147-A177-3AD203B41FA5}">
                      <a16:colId xmlns:a16="http://schemas.microsoft.com/office/drawing/2014/main" val="20003"/>
                    </a:ext>
                  </a:extLst>
                </a:gridCol>
                <a:gridCol w="883524">
                  <a:extLst>
                    <a:ext uri="{9D8B030D-6E8A-4147-A177-3AD203B41FA5}">
                      <a16:colId xmlns:a16="http://schemas.microsoft.com/office/drawing/2014/main" val="20004"/>
                    </a:ext>
                  </a:extLst>
                </a:gridCol>
                <a:gridCol w="883524">
                  <a:extLst>
                    <a:ext uri="{9D8B030D-6E8A-4147-A177-3AD203B41FA5}">
                      <a16:colId xmlns:a16="http://schemas.microsoft.com/office/drawing/2014/main" val="20005"/>
                    </a:ext>
                  </a:extLst>
                </a:gridCol>
                <a:gridCol w="883524">
                  <a:extLst>
                    <a:ext uri="{9D8B030D-6E8A-4147-A177-3AD203B41FA5}">
                      <a16:colId xmlns:a16="http://schemas.microsoft.com/office/drawing/2014/main" val="20006"/>
                    </a:ext>
                  </a:extLst>
                </a:gridCol>
                <a:gridCol w="883524">
                  <a:extLst>
                    <a:ext uri="{9D8B030D-6E8A-4147-A177-3AD203B41FA5}">
                      <a16:colId xmlns:a16="http://schemas.microsoft.com/office/drawing/2014/main" val="20007"/>
                    </a:ext>
                  </a:extLst>
                </a:gridCol>
              </a:tblGrid>
              <a:tr h="180020">
                <a:tc>
                  <a:txBody>
                    <a:bodyPr/>
                    <a:lstStyle/>
                    <a:p>
                      <a:pPr algn="ctr" latinLnBrk="1"/>
                      <a:r>
                        <a:rPr lang="ko-KR" altLang="en-US" sz="800" b="0" dirty="0">
                          <a:solidFill>
                            <a:schemeClr val="tx1"/>
                          </a:solidFill>
                          <a:latin typeface="맑은 고딕" pitchFamily="50" charset="-127"/>
                          <a:ea typeface="맑은 고딕" pitchFamily="50" charset="-127"/>
                        </a:rPr>
                        <a:t>서비스 명</a:t>
                      </a:r>
                    </a:p>
                  </a:txBody>
                  <a:tcPr marT="45641" marB="45641"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algn="l" latinLnBrk="1"/>
                      <a:r>
                        <a:rPr lang="ko-KR" altLang="en-US" sz="800" b="0" dirty="0" err="1">
                          <a:solidFill>
                            <a:schemeClr val="tx1"/>
                          </a:solidFill>
                          <a:latin typeface="맑은 고딕" pitchFamily="50" charset="-127"/>
                          <a:ea typeface="맑은 고딕" pitchFamily="50" charset="-127"/>
                        </a:rPr>
                        <a:t>낙상위험도연구</a:t>
                      </a:r>
                      <a:r>
                        <a:rPr lang="ko-KR" altLang="en-US" sz="800" b="0" dirty="0">
                          <a:solidFill>
                            <a:schemeClr val="tx1"/>
                          </a:solidFill>
                          <a:latin typeface="맑은 고딕" pitchFamily="50" charset="-127"/>
                          <a:ea typeface="맑은 고딕" pitchFamily="50" charset="-127"/>
                        </a:rPr>
                        <a:t> </a:t>
                      </a:r>
                      <a:r>
                        <a:rPr lang="ko-KR" altLang="en-US" sz="800" b="0" dirty="0" err="1">
                          <a:solidFill>
                            <a:schemeClr val="tx1"/>
                          </a:solidFill>
                          <a:latin typeface="맑은 고딕" pitchFamily="50" charset="-127"/>
                          <a:ea typeface="맑은 고딕" pitchFamily="50" charset="-127"/>
                        </a:rPr>
                        <a:t>온라인설문</a:t>
                      </a:r>
                      <a:endParaRPr lang="ko-KR" altLang="en-US" sz="800" b="0" dirty="0">
                        <a:solidFill>
                          <a:schemeClr val="tx1"/>
                        </a:solidFill>
                        <a:latin typeface="맑은 고딕" pitchFamily="50" charset="-127"/>
                        <a:ea typeface="맑은 고딕" pitchFamily="50" charset="-127"/>
                      </a:endParaRPr>
                    </a:p>
                  </a:txBody>
                  <a:tcPr marT="45641" marB="45641"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latinLnBrk="1"/>
                      <a:r>
                        <a:rPr lang="ko-KR" altLang="en-US" sz="800" b="0" dirty="0">
                          <a:solidFill>
                            <a:schemeClr val="tx1"/>
                          </a:solidFill>
                          <a:latin typeface="맑은 고딕" pitchFamily="50" charset="-127"/>
                          <a:ea typeface="맑은 고딕" pitchFamily="50" charset="-127"/>
                        </a:rPr>
                        <a:t>화면 명</a:t>
                      </a:r>
                    </a:p>
                  </a:txBody>
                  <a:tcPr marT="45641" marB="45641"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algn="ctr" latinLnBrk="1"/>
                      <a:endParaRPr lang="ko-KR" altLang="en-US" sz="800" b="1" dirty="0">
                        <a:solidFill>
                          <a:schemeClr val="tx1"/>
                        </a:solidFill>
                        <a:latin typeface="맑은 고딕" pitchFamily="50" charset="-127"/>
                        <a:ea typeface="맑은 고딕" pitchFamily="50" charset="-127"/>
                      </a:endParaRPr>
                    </a:p>
                  </a:txBody>
                  <a:tcPr marT="45641" marB="45641"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latinLnBrk="1"/>
                      <a:r>
                        <a:rPr lang="ko-KR" altLang="en-US" sz="800" b="0" dirty="0">
                          <a:solidFill>
                            <a:schemeClr val="tx1"/>
                          </a:solidFill>
                          <a:latin typeface="맑은 고딕" pitchFamily="50" charset="-127"/>
                          <a:ea typeface="맑은 고딕" pitchFamily="50" charset="-127"/>
                        </a:rPr>
                        <a:t>화면 번호</a:t>
                      </a:r>
                    </a:p>
                  </a:txBody>
                  <a:tcPr marT="45641" marB="45641"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algn="ctr" latinLnBrk="1"/>
                      <a:endParaRPr lang="ko-KR" altLang="en-US" sz="800" b="0" dirty="0">
                        <a:solidFill>
                          <a:schemeClr val="tx1"/>
                        </a:solidFill>
                        <a:latin typeface="맑은 고딕" pitchFamily="50" charset="-127"/>
                        <a:ea typeface="맑은 고딕" pitchFamily="50" charset="-127"/>
                      </a:endParaRPr>
                    </a:p>
                  </a:txBody>
                  <a:tcPr marT="45641" marB="45641"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latinLnBrk="1"/>
                      <a:r>
                        <a:rPr lang="ko-KR" altLang="en-US" sz="800" b="0" dirty="0">
                          <a:solidFill>
                            <a:schemeClr val="tx1"/>
                          </a:solidFill>
                          <a:latin typeface="맑은 고딕" pitchFamily="50" charset="-127"/>
                          <a:ea typeface="맑은 고딕" pitchFamily="50" charset="-127"/>
                        </a:rPr>
                        <a:t>최초작성일</a:t>
                      </a:r>
                    </a:p>
                  </a:txBody>
                  <a:tcPr marT="45641" marB="45641"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algn="ctr" latinLnBrk="1"/>
                      <a:r>
                        <a:rPr lang="en-US" altLang="ko-KR" sz="800" b="0" dirty="0">
                          <a:solidFill>
                            <a:schemeClr val="tx1"/>
                          </a:solidFill>
                          <a:latin typeface="맑은 고딕" pitchFamily="50" charset="-127"/>
                          <a:ea typeface="맑은 고딕" pitchFamily="50" charset="-127"/>
                        </a:rPr>
                        <a:t>2024.08</a:t>
                      </a:r>
                      <a:endParaRPr lang="ko-KR" altLang="en-US" sz="800" b="0" dirty="0">
                        <a:solidFill>
                          <a:schemeClr val="tx1"/>
                        </a:solidFill>
                        <a:latin typeface="맑은 고딕" pitchFamily="50" charset="-127"/>
                        <a:ea typeface="맑은 고딕" pitchFamily="50" charset="-127"/>
                      </a:endParaRPr>
                    </a:p>
                  </a:txBody>
                  <a:tcPr marT="45641" marB="45641" anchor="ctr">
                    <a:lnL w="6350" cap="flat" cmpd="sng" algn="ctr">
                      <a:solidFill>
                        <a:schemeClr val="bg1">
                          <a:lumMod val="6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80020">
                <a:tc>
                  <a:txBody>
                    <a:bodyPr/>
                    <a:lstStyle/>
                    <a:p>
                      <a:pPr algn="ctr" latinLnBrk="1"/>
                      <a:r>
                        <a:rPr lang="en-US" altLang="ko-KR" sz="800" b="0" dirty="0">
                          <a:solidFill>
                            <a:schemeClr val="tx1"/>
                          </a:solidFill>
                          <a:latin typeface="맑은 고딕" pitchFamily="50" charset="-127"/>
                          <a:ea typeface="맑은 고딕" pitchFamily="50" charset="-127"/>
                        </a:rPr>
                        <a:t>Location</a:t>
                      </a:r>
                      <a:endParaRPr lang="ko-KR" altLang="en-US" sz="800" b="0" dirty="0">
                        <a:solidFill>
                          <a:schemeClr val="tx1"/>
                        </a:solidFill>
                        <a:latin typeface="맑은 고딕" pitchFamily="50" charset="-127"/>
                        <a:ea typeface="맑은 고딕" pitchFamily="50" charset="-127"/>
                      </a:endParaRPr>
                    </a:p>
                  </a:txBody>
                  <a:tcPr marT="45641" marB="45641"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gridSpan="3">
                  <a:txBody>
                    <a:bodyPr/>
                    <a:lstStyle/>
                    <a:p>
                      <a:pPr algn="ctr" latinLnBrk="1"/>
                      <a:endParaRPr lang="ko-KR" altLang="en-US" sz="800" b="1" dirty="0">
                        <a:solidFill>
                          <a:schemeClr val="tx1"/>
                        </a:solidFill>
                        <a:latin typeface="맑은 고딕" pitchFamily="50" charset="-127"/>
                        <a:ea typeface="맑은 고딕" pitchFamily="50" charset="-127"/>
                      </a:endParaRPr>
                    </a:p>
                  </a:txBody>
                  <a:tcPr marT="45641" marB="45641"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hMerge="1">
                  <a:txBody>
                    <a:bodyPr/>
                    <a:lstStyle/>
                    <a:p>
                      <a:pPr latinLnBrk="1"/>
                      <a:endParaRPr lang="ko-KR" altLang="en-US"/>
                    </a:p>
                  </a:txBody>
                  <a:tcPr/>
                </a:tc>
                <a:tc hMerge="1">
                  <a:txBody>
                    <a:bodyPr/>
                    <a:lstStyle/>
                    <a:p>
                      <a:pPr latinLnBrk="1"/>
                      <a:endParaRPr lang="ko-KR" altLang="en-US"/>
                    </a:p>
                  </a:txBody>
                  <a:tcPr/>
                </a:tc>
                <a:tc>
                  <a:txBody>
                    <a:bodyPr/>
                    <a:lstStyle/>
                    <a:p>
                      <a:pPr algn="ctr" latinLnBrk="1"/>
                      <a:r>
                        <a:rPr lang="ko-KR" altLang="en-US" sz="800" b="0" dirty="0">
                          <a:solidFill>
                            <a:schemeClr val="tx1"/>
                          </a:solidFill>
                          <a:latin typeface="맑은 고딕" pitchFamily="50" charset="-127"/>
                          <a:ea typeface="맑은 고딕" pitchFamily="50" charset="-127"/>
                        </a:rPr>
                        <a:t>버전</a:t>
                      </a:r>
                    </a:p>
                  </a:txBody>
                  <a:tcPr marT="45641" marB="45641"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pPr algn="ctr" latinLnBrk="1"/>
                      <a:endParaRPr lang="ko-KR" altLang="en-US" sz="800" b="0" dirty="0">
                        <a:solidFill>
                          <a:schemeClr val="tx1"/>
                        </a:solidFill>
                        <a:latin typeface="맑은 고딕" pitchFamily="50" charset="-127"/>
                        <a:ea typeface="맑은 고딕" pitchFamily="50" charset="-127"/>
                      </a:endParaRPr>
                    </a:p>
                  </a:txBody>
                  <a:tcPr marT="45641" marB="45641"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ctr" latinLnBrk="1"/>
                      <a:r>
                        <a:rPr lang="ko-KR" altLang="en-US" sz="800" b="0" dirty="0">
                          <a:solidFill>
                            <a:schemeClr val="tx1"/>
                          </a:solidFill>
                          <a:latin typeface="맑은 고딕" pitchFamily="50" charset="-127"/>
                          <a:ea typeface="맑은 고딕" pitchFamily="50" charset="-127"/>
                        </a:rPr>
                        <a:t>최종수정일</a:t>
                      </a:r>
                    </a:p>
                  </a:txBody>
                  <a:tcPr marT="45641" marB="45641"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pPr algn="ctr" latinLnBrk="1"/>
                      <a:endParaRPr lang="ko-KR" altLang="en-US" sz="800" b="0" dirty="0">
                        <a:solidFill>
                          <a:schemeClr val="tx1"/>
                        </a:solidFill>
                        <a:latin typeface="맑은 고딕" pitchFamily="50" charset="-127"/>
                        <a:ea typeface="맑은 고딕" pitchFamily="50" charset="-127"/>
                      </a:endParaRPr>
                    </a:p>
                  </a:txBody>
                  <a:tcPr marT="45641" marB="45641" anchor="ctr">
                    <a:lnL w="6350" cap="flat" cmpd="sng" algn="ctr">
                      <a:solidFill>
                        <a:schemeClr val="bg1">
                          <a:lumMod val="6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5942085">
                <a:tc gridSpan="8">
                  <a:txBody>
                    <a:bodyPr/>
                    <a:lstStyle/>
                    <a:p>
                      <a:pPr algn="ctr" latinLnBrk="1"/>
                      <a:endParaRPr lang="ko-KR" altLang="en-US" sz="800" b="0" dirty="0">
                        <a:solidFill>
                          <a:schemeClr val="tx1"/>
                        </a:solidFill>
                        <a:latin typeface="맑은 고딕" pitchFamily="50" charset="-127"/>
                        <a:ea typeface="맑은 고딕" pitchFamily="50" charset="-127"/>
                      </a:endParaRPr>
                    </a:p>
                  </a:txBody>
                  <a:tcPr marT="45641" marB="45641"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hMerge="1">
                  <a:txBody>
                    <a:bodyPr/>
                    <a:lstStyle/>
                    <a:p>
                      <a:pPr algn="ctr" latinLnBrk="1"/>
                      <a:endParaRPr lang="ko-KR" altLang="en-US" sz="800" b="1" dirty="0">
                        <a:solidFill>
                          <a:schemeClr val="tx1"/>
                        </a:solidFill>
                        <a:latin typeface="맑은 고딕" pitchFamily="50" charset="-127"/>
                        <a:ea typeface="맑은 고딕" pitchFamily="50" charset="-127"/>
                      </a:endParaRPr>
                    </a:p>
                  </a:txBody>
                  <a:tcPr marL="74295" marR="74295" marT="45641" marB="45641"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2700" cap="flat" cmpd="sng" algn="ctr">
                      <a:solidFill>
                        <a:srgbClr val="7A7A7A"/>
                      </a:solidFill>
                      <a:prstDash val="solid"/>
                      <a:round/>
                      <a:headEnd type="none" w="med" len="med"/>
                      <a:tailEnd type="none" w="med" len="med"/>
                    </a:lnB>
                    <a:solidFill>
                      <a:schemeClr val="bg1"/>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algn="ctr" latinLnBrk="1"/>
                      <a:endParaRPr lang="ko-KR" altLang="en-US" sz="800" b="0" dirty="0">
                        <a:solidFill>
                          <a:schemeClr val="tx1"/>
                        </a:solidFill>
                        <a:latin typeface="맑은 고딕" pitchFamily="50" charset="-127"/>
                        <a:ea typeface="맑은 고딕" pitchFamily="50" charset="-127"/>
                      </a:endParaRPr>
                    </a:p>
                  </a:txBody>
                  <a:tcPr marL="74295" marR="74295" marT="45641" marB="45641"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2700" cap="flat" cmpd="sng" algn="ctr">
                      <a:solidFill>
                        <a:srgbClr val="7A7A7A"/>
                      </a:solidFill>
                      <a:prstDash val="solid"/>
                      <a:round/>
                      <a:headEnd type="none" w="med" len="med"/>
                      <a:tailEnd type="none" w="med" len="med"/>
                    </a:lnB>
                    <a:solidFill>
                      <a:schemeClr val="bg1">
                        <a:lumMod val="95000"/>
                      </a:schemeClr>
                    </a:solidFill>
                  </a:tcPr>
                </a:tc>
                <a:tc hMerge="1">
                  <a:txBody>
                    <a:bodyPr/>
                    <a:lstStyle/>
                    <a:p>
                      <a:pPr algn="ctr" latinLnBrk="1"/>
                      <a:endParaRPr lang="ko-KR" altLang="en-US" sz="800" b="0" dirty="0">
                        <a:solidFill>
                          <a:schemeClr val="tx1"/>
                        </a:solidFill>
                        <a:latin typeface="맑은 고딕" pitchFamily="50" charset="-127"/>
                        <a:ea typeface="맑은 고딕" pitchFamily="50" charset="-127"/>
                      </a:endParaRPr>
                    </a:p>
                  </a:txBody>
                  <a:tcPr marL="74295" marR="74295" marT="45641" marB="45641"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2700" cap="flat" cmpd="sng" algn="ctr">
                      <a:solidFill>
                        <a:srgbClr val="7A7A7A"/>
                      </a:solidFill>
                      <a:prstDash val="solid"/>
                      <a:round/>
                      <a:headEnd type="none" w="med" len="med"/>
                      <a:tailEnd type="none" w="med" len="med"/>
                    </a:lnB>
                    <a:solidFill>
                      <a:schemeClr val="bg1"/>
                    </a:solidFill>
                  </a:tcPr>
                </a:tc>
                <a:tc hMerge="1">
                  <a:txBody>
                    <a:bodyPr/>
                    <a:lstStyle/>
                    <a:p>
                      <a:pPr algn="ctr" latinLnBrk="1"/>
                      <a:endParaRPr lang="ko-KR" altLang="en-US" sz="800" b="0" dirty="0">
                        <a:solidFill>
                          <a:schemeClr val="tx1"/>
                        </a:solidFill>
                        <a:latin typeface="맑은 고딕" pitchFamily="50" charset="-127"/>
                        <a:ea typeface="맑은 고딕" pitchFamily="50" charset="-127"/>
                      </a:endParaRPr>
                    </a:p>
                  </a:txBody>
                  <a:tcPr marL="74295" marR="74295" marT="45641" marB="45641"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2700" cap="flat" cmpd="sng" algn="ctr">
                      <a:solidFill>
                        <a:srgbClr val="7A7A7A"/>
                      </a:solidFill>
                      <a:prstDash val="solid"/>
                      <a:round/>
                      <a:headEnd type="none" w="med" len="med"/>
                      <a:tailEnd type="none" w="med" len="med"/>
                    </a:lnB>
                    <a:solidFill>
                      <a:schemeClr val="bg1">
                        <a:lumMod val="95000"/>
                      </a:schemeClr>
                    </a:solidFill>
                  </a:tcPr>
                </a:tc>
                <a:tc hMerge="1">
                  <a:txBody>
                    <a:bodyPr/>
                    <a:lstStyle/>
                    <a:p>
                      <a:pPr algn="ctr" latinLnBrk="1"/>
                      <a:endParaRPr lang="ko-KR" altLang="en-US" sz="800" b="0" dirty="0">
                        <a:solidFill>
                          <a:schemeClr val="tx1"/>
                        </a:solidFill>
                        <a:latin typeface="맑은 고딕" pitchFamily="50" charset="-127"/>
                        <a:ea typeface="맑은 고딕" pitchFamily="50" charset="-127"/>
                      </a:endParaRPr>
                    </a:p>
                  </a:txBody>
                  <a:tcPr marL="74295" marR="74295" marT="45641" marB="45641" anchor="ctr">
                    <a:lnL w="6350" cap="flat" cmpd="sng" algn="ctr">
                      <a:solidFill>
                        <a:schemeClr val="bg1">
                          <a:lumMod val="65000"/>
                        </a:schemeClr>
                      </a:solidFill>
                      <a:prstDash val="solid"/>
                      <a:round/>
                      <a:headEnd type="none" w="med" len="med"/>
                      <a:tailEnd type="none" w="med" len="med"/>
                    </a:lnL>
                    <a:lnR w="12700" cap="flat" cmpd="sng" algn="ctr">
                      <a:solidFill>
                        <a:srgbClr val="7A7A7A"/>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2700" cap="flat" cmpd="sng" algn="ctr">
                      <a:solidFill>
                        <a:srgbClr val="7A7A7A"/>
                      </a:solidFill>
                      <a:prstDash val="solid"/>
                      <a:round/>
                      <a:headEnd type="none" w="med" len="med"/>
                      <a:tailEnd type="none" w="med" len="med"/>
                    </a:lnB>
                    <a:solidFill>
                      <a:schemeClr val="bg1"/>
                    </a:solidFill>
                  </a:tcPr>
                </a:tc>
                <a:extLst>
                  <a:ext uri="{0D108BD9-81ED-4DB2-BD59-A6C34878D82A}">
                    <a16:rowId xmlns:a16="http://schemas.microsoft.com/office/drawing/2014/main" val="1949447512"/>
                  </a:ext>
                </a:extLst>
              </a:tr>
            </a:tbl>
          </a:graphicData>
        </a:graphic>
      </p:graphicFrame>
      <p:sp>
        <p:nvSpPr>
          <p:cNvPr id="6" name="직사각형 5">
            <a:extLst>
              <a:ext uri="{FF2B5EF4-FFF2-40B4-BE49-F238E27FC236}">
                <a16:creationId xmlns:a16="http://schemas.microsoft.com/office/drawing/2014/main" id="{ED0BE965-AFBE-4DDC-8F9B-5B692711E8CD}"/>
              </a:ext>
            </a:extLst>
          </p:cNvPr>
          <p:cNvSpPr/>
          <p:nvPr userDrawn="1"/>
        </p:nvSpPr>
        <p:spPr>
          <a:xfrm>
            <a:off x="0" y="6592814"/>
            <a:ext cx="12192000" cy="2651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latin typeface="+mn-ea"/>
              <a:ea typeface="+mn-ea"/>
            </a:endParaRPr>
          </a:p>
        </p:txBody>
      </p:sp>
      <p:graphicFrame>
        <p:nvGraphicFramePr>
          <p:cNvPr id="9" name="표 8">
            <a:extLst>
              <a:ext uri="{FF2B5EF4-FFF2-40B4-BE49-F238E27FC236}">
                <a16:creationId xmlns:a16="http://schemas.microsoft.com/office/drawing/2014/main" id="{E93450FF-DC1B-4D0C-8EAC-5141FBD9A165}"/>
              </a:ext>
            </a:extLst>
          </p:cNvPr>
          <p:cNvGraphicFramePr>
            <a:graphicFrameLocks noGrp="1"/>
          </p:cNvGraphicFramePr>
          <p:nvPr userDrawn="1">
            <p:extLst>
              <p:ext uri="{D42A27DB-BD31-4B8C-83A1-F6EECF244321}">
                <p14:modId xmlns:p14="http://schemas.microsoft.com/office/powerpoint/2010/main" val="871522479"/>
              </p:ext>
            </p:extLst>
          </p:nvPr>
        </p:nvGraphicFramePr>
        <p:xfrm>
          <a:off x="9233714" y="44625"/>
          <a:ext cx="2760401" cy="426403"/>
        </p:xfrm>
        <a:graphic>
          <a:graphicData uri="http://schemas.openxmlformats.org/drawingml/2006/table">
            <a:tbl>
              <a:tblPr firstRow="1" bandRow="1">
                <a:tableStyleId>{5C22544A-7EE6-4342-B048-85BDC9FD1C3A}</a:tableStyleId>
              </a:tblPr>
              <a:tblGrid>
                <a:gridCol w="2760401">
                  <a:extLst>
                    <a:ext uri="{9D8B030D-6E8A-4147-A177-3AD203B41FA5}">
                      <a16:colId xmlns:a16="http://schemas.microsoft.com/office/drawing/2014/main" val="20000"/>
                    </a:ext>
                  </a:extLst>
                </a:gridCol>
              </a:tblGrid>
              <a:tr h="426403">
                <a:tc>
                  <a:txBody>
                    <a:bodyPr/>
                    <a:lstStyle/>
                    <a:p>
                      <a:pPr algn="ctr" latinLnBrk="1"/>
                      <a:r>
                        <a:rPr lang="en-US" altLang="ko-KR" sz="800" b="1" dirty="0">
                          <a:solidFill>
                            <a:schemeClr val="tx1"/>
                          </a:solidFill>
                          <a:latin typeface="맑은 고딕" pitchFamily="50" charset="-127"/>
                          <a:ea typeface="맑은 고딕" pitchFamily="50" charset="-127"/>
                        </a:rPr>
                        <a:t>Description</a:t>
                      </a:r>
                      <a:endParaRPr lang="ko-KR" altLang="en-US" sz="800" b="1" dirty="0">
                        <a:solidFill>
                          <a:schemeClr val="tx1"/>
                        </a:solidFill>
                        <a:latin typeface="맑은 고딕" pitchFamily="50" charset="-127"/>
                        <a:ea typeface="맑은 고딕" pitchFamily="50" charset="-127"/>
                      </a:endParaRPr>
                    </a:p>
                  </a:txBody>
                  <a:tcPr marL="74295" marR="74295" marT="45641" marB="45641"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sp>
        <p:nvSpPr>
          <p:cNvPr id="2" name="TextBox 1">
            <a:extLst>
              <a:ext uri="{FF2B5EF4-FFF2-40B4-BE49-F238E27FC236}">
                <a16:creationId xmlns:a16="http://schemas.microsoft.com/office/drawing/2014/main" id="{6A22DB79-6863-0E4B-BADA-9B7E8DD1C06D}"/>
              </a:ext>
            </a:extLst>
          </p:cNvPr>
          <p:cNvSpPr txBox="1"/>
          <p:nvPr userDrawn="1"/>
        </p:nvSpPr>
        <p:spPr>
          <a:xfrm>
            <a:off x="10407300" y="6609991"/>
            <a:ext cx="699230" cy="215444"/>
          </a:xfrm>
          <a:prstGeom prst="rect">
            <a:avLst/>
          </a:prstGeom>
          <a:noFill/>
        </p:spPr>
        <p:txBody>
          <a:bodyPr wrap="none" rtlCol="0">
            <a:spAutoFit/>
          </a:bodyPr>
          <a:lstStyle/>
          <a:p>
            <a:r>
              <a:rPr lang="en-US" altLang="ko-KR" sz="800">
                <a:solidFill>
                  <a:schemeClr val="bg1">
                    <a:lumMod val="50000"/>
                  </a:schemeClr>
                </a:solidFill>
              </a:rPr>
              <a:t>Storyboard</a:t>
            </a:r>
            <a:endParaRPr lang="ko-KR" altLang="en-US" sz="800" dirty="0">
              <a:solidFill>
                <a:schemeClr val="bg1">
                  <a:lumMod val="50000"/>
                </a:schemeClr>
              </a:solidFill>
            </a:endParaRPr>
          </a:p>
        </p:txBody>
      </p:sp>
      <p:sp>
        <p:nvSpPr>
          <p:cNvPr id="4" name="슬라이드 번호 개체 틀 6">
            <a:extLst>
              <a:ext uri="{FF2B5EF4-FFF2-40B4-BE49-F238E27FC236}">
                <a16:creationId xmlns:a16="http://schemas.microsoft.com/office/drawing/2014/main" id="{EEC947C5-793D-A9EE-DEC7-C908B492C585}"/>
              </a:ext>
            </a:extLst>
          </p:cNvPr>
          <p:cNvSpPr>
            <a:spLocks noGrp="1"/>
          </p:cNvSpPr>
          <p:nvPr>
            <p:ph type="sldNum" sz="quarter" idx="4"/>
          </p:nvPr>
        </p:nvSpPr>
        <p:spPr>
          <a:xfrm>
            <a:off x="9091246" y="65351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EC0146-3DA4-48F4-869D-501BB133CA6B}" type="slidenum">
              <a:rPr lang="ko-KR" altLang="en-US" smtClean="0"/>
              <a:t>‹#›</a:t>
            </a:fld>
            <a:endParaRPr lang="ko-KR" altLang="en-US" dirty="0"/>
          </a:p>
        </p:txBody>
      </p:sp>
    </p:spTree>
    <p:extLst>
      <p:ext uri="{BB962C8B-B14F-4D97-AF65-F5344CB8AC3E}">
        <p14:creationId xmlns:p14="http://schemas.microsoft.com/office/powerpoint/2010/main" val="169165232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1_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F70886B-E655-4AF0-8ECA-BEAB16A94BCE}"/>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EB4A574C-8BE0-4A10-A839-941C0A3CF821}"/>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1555ED5-EE63-4D57-8F37-77E3224DCB2A}"/>
              </a:ext>
            </a:extLst>
          </p:cNvPr>
          <p:cNvSpPr>
            <a:spLocks noGrp="1"/>
          </p:cNvSpPr>
          <p:nvPr>
            <p:ph type="dt" sz="half" idx="10"/>
          </p:nvPr>
        </p:nvSpPr>
        <p:spPr/>
        <p:txBody>
          <a:bodyPr/>
          <a:lstStyle/>
          <a:p>
            <a:fld id="{918F9600-541F-4D59-B29C-E96AAD5C2145}" type="datetimeFigureOut">
              <a:rPr lang="ko-KR" altLang="en-US" smtClean="0"/>
              <a:t>2024-08-27</a:t>
            </a:fld>
            <a:endParaRPr lang="ko-KR" altLang="en-US"/>
          </a:p>
        </p:txBody>
      </p:sp>
      <p:sp>
        <p:nvSpPr>
          <p:cNvPr id="5" name="바닥글 개체 틀 4">
            <a:extLst>
              <a:ext uri="{FF2B5EF4-FFF2-40B4-BE49-F238E27FC236}">
                <a16:creationId xmlns:a16="http://schemas.microsoft.com/office/drawing/2014/main" id="{75874FB2-721B-4A95-8CD9-F9B5AA4722C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B68B5958-5124-41DD-AFC4-BAE176850A11}"/>
              </a:ext>
            </a:extLst>
          </p:cNvPr>
          <p:cNvSpPr>
            <a:spLocks noGrp="1"/>
          </p:cNvSpPr>
          <p:nvPr>
            <p:ph type="sldNum" sz="quarter" idx="12"/>
          </p:nvPr>
        </p:nvSpPr>
        <p:spPr/>
        <p:txBody>
          <a:bodyPr/>
          <a:lstStyle/>
          <a:p>
            <a:fld id="{E1D70CF0-F722-40AC-99E1-F7D4444ED638}" type="slidenum">
              <a:rPr lang="ko-KR" altLang="en-US" smtClean="0"/>
              <a:t>‹#›</a:t>
            </a:fld>
            <a:endParaRPr lang="ko-KR" altLang="en-US"/>
          </a:p>
        </p:txBody>
      </p:sp>
    </p:spTree>
    <p:extLst>
      <p:ext uri="{BB962C8B-B14F-4D97-AF65-F5344CB8AC3E}">
        <p14:creationId xmlns:p14="http://schemas.microsoft.com/office/powerpoint/2010/main" val="23856756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39A45EB2-C4F0-4A84-8198-1F4202A28A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6A0B0C9A-9CAE-455A-8366-4624D23071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E2ED5DA-50FE-47E4-B6A4-B140AE99B8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ko-KR" altLang="en-US"/>
          </a:p>
        </p:txBody>
      </p:sp>
      <p:sp>
        <p:nvSpPr>
          <p:cNvPr id="5" name="바닥글 개체 틀 4">
            <a:extLst>
              <a:ext uri="{FF2B5EF4-FFF2-40B4-BE49-F238E27FC236}">
                <a16:creationId xmlns:a16="http://schemas.microsoft.com/office/drawing/2014/main" id="{AB47AD99-FC58-4FED-87A4-5A93CA4ACE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ko-KR" altLang="en-US"/>
              <a:t>더클레버스</a:t>
            </a:r>
          </a:p>
        </p:txBody>
      </p:sp>
      <p:sp>
        <p:nvSpPr>
          <p:cNvPr id="7" name="슬라이드 번호 개체 틀 6">
            <a:extLst>
              <a:ext uri="{FF2B5EF4-FFF2-40B4-BE49-F238E27FC236}">
                <a16:creationId xmlns:a16="http://schemas.microsoft.com/office/drawing/2014/main" id="{A29C81C9-C395-4FD3-BF46-33AE315577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EC0146-3DA4-48F4-869D-501BB133CA6B}" type="slidenum">
              <a:rPr lang="ko-KR" altLang="en-US" smtClean="0"/>
              <a:t>‹#›</a:t>
            </a:fld>
            <a:endParaRPr lang="ko-KR" altLang="en-US" dirty="0"/>
          </a:p>
        </p:txBody>
      </p:sp>
    </p:spTree>
    <p:extLst>
      <p:ext uri="{BB962C8B-B14F-4D97-AF65-F5344CB8AC3E}">
        <p14:creationId xmlns:p14="http://schemas.microsoft.com/office/powerpoint/2010/main" val="3535238303"/>
      </p:ext>
    </p:extLst>
  </p:cSld>
  <p:clrMap bg1="lt1" tx1="dk1" bg2="lt2" tx2="dk2" accent1="accent1" accent2="accent2" accent3="accent3" accent4="accent4" accent5="accent5" accent6="accent6" hlink="hlink" folHlink="folHlink"/>
  <p:sldLayoutIdLst>
    <p:sldLayoutId id="2147483663" r:id="rId1"/>
    <p:sldLayoutId id="2147483660" r:id="rId2"/>
    <p:sldLayoutId id="2147483664" r:id="rId3"/>
    <p:sldLayoutId id="2147483668" r:id="rId4"/>
    <p:sldLayoutId id="2147483669" r:id="rId5"/>
  </p:sldLayoutIdLst>
  <p:hf hd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3.gif"/></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3.gif"/></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7.svg"/></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7.svg"/></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7.sv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image" Target="../media/image7.sv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4">
            <a:extLst>
              <a:ext uri="{FF2B5EF4-FFF2-40B4-BE49-F238E27FC236}">
                <a16:creationId xmlns:a16="http://schemas.microsoft.com/office/drawing/2014/main" id="{8405C993-72A1-4A66-A9FA-37E893848AC2}"/>
              </a:ext>
            </a:extLst>
          </p:cNvPr>
          <p:cNvSpPr>
            <a:spLocks noGrp="1"/>
          </p:cNvSpPr>
          <p:nvPr>
            <p:ph type="sldNum" sz="quarter" idx="4"/>
          </p:nvPr>
        </p:nvSpPr>
        <p:spPr>
          <a:xfrm>
            <a:off x="9091246" y="6535150"/>
            <a:ext cx="2743200" cy="365125"/>
          </a:xfrm>
        </p:spPr>
        <p:txBody>
          <a:bodyPr/>
          <a:lstStyle/>
          <a:p>
            <a:fld id="{0FEC0146-3DA4-48F4-869D-501BB133CA6B}" type="slidenum">
              <a:rPr lang="ko-KR" altLang="en-US" smtClean="0"/>
              <a:t>1</a:t>
            </a:fld>
            <a:endParaRPr lang="ko-KR" altLang="en-US" dirty="0"/>
          </a:p>
        </p:txBody>
      </p:sp>
      <p:grpSp>
        <p:nvGrpSpPr>
          <p:cNvPr id="2" name="그룹 1">
            <a:extLst>
              <a:ext uri="{FF2B5EF4-FFF2-40B4-BE49-F238E27FC236}">
                <a16:creationId xmlns:a16="http://schemas.microsoft.com/office/drawing/2014/main" id="{60EAD861-4128-D255-2CB4-F4F54FE3E41A}"/>
              </a:ext>
            </a:extLst>
          </p:cNvPr>
          <p:cNvGrpSpPr/>
          <p:nvPr/>
        </p:nvGrpSpPr>
        <p:grpSpPr>
          <a:xfrm>
            <a:off x="3334403" y="4863254"/>
            <a:ext cx="5774201" cy="373244"/>
            <a:chOff x="2585185" y="4420803"/>
            <a:chExt cx="5774201" cy="373244"/>
          </a:xfrm>
        </p:grpSpPr>
        <p:sp>
          <p:nvSpPr>
            <p:cNvPr id="4" name="AutoShape 9">
              <a:extLst>
                <a:ext uri="{FF2B5EF4-FFF2-40B4-BE49-F238E27FC236}">
                  <a16:creationId xmlns:a16="http://schemas.microsoft.com/office/drawing/2014/main" id="{890EF782-FDE5-9C29-5C0E-03FFB3A11067}"/>
                </a:ext>
              </a:extLst>
            </p:cNvPr>
            <p:cNvSpPr>
              <a:spLocks noChangeArrowheads="1"/>
            </p:cNvSpPr>
            <p:nvPr/>
          </p:nvSpPr>
          <p:spPr bwMode="auto">
            <a:xfrm>
              <a:off x="2585185" y="4488363"/>
              <a:ext cx="1313921" cy="238125"/>
            </a:xfrm>
            <a:prstGeom prst="roundRect">
              <a:avLst>
                <a:gd name="adj" fmla="val 16667"/>
              </a:avLst>
            </a:prstGeom>
            <a:gradFill rotWithShape="1">
              <a:gsLst>
                <a:gs pos="0">
                  <a:srgbClr val="FF510B">
                    <a:alpha val="89999"/>
                  </a:srgbClr>
                </a:gs>
                <a:gs pos="50000">
                  <a:srgbClr val="CC0000"/>
                </a:gs>
                <a:gs pos="100000">
                  <a:srgbClr val="FF510B">
                    <a:alpha val="89999"/>
                  </a:srgbClr>
                </a:gs>
              </a:gsLst>
              <a:lin ang="2700000" scaled="1"/>
            </a:gradFill>
            <a:ln w="9525" algn="ctr">
              <a:noFill/>
              <a:round/>
              <a:headEnd/>
              <a:tailEnd/>
            </a:ln>
            <a:effectLst/>
          </p:spPr>
          <p:txBody>
            <a:bodyPr wrap="none" anchor="ctr"/>
            <a:lstStyle>
              <a:defPPr>
                <a:defRPr lang="ko-KR"/>
              </a:defPPr>
              <a:lvl1pPr algn="ctr" rtl="0" fontAlgn="base" latinLnBrk="1">
                <a:spcBef>
                  <a:spcPct val="0"/>
                </a:spcBef>
                <a:spcAft>
                  <a:spcPct val="0"/>
                </a:spcAft>
                <a:defRPr kumimoji="1" sz="1000" b="1" kern="1200">
                  <a:solidFill>
                    <a:schemeClr val="tx1"/>
                  </a:solidFill>
                  <a:latin typeface="맑은 고딕" pitchFamily="50" charset="-127"/>
                  <a:ea typeface="맑은 고딕" pitchFamily="50" charset="-127"/>
                  <a:cs typeface="+mn-cs"/>
                </a:defRPr>
              </a:lvl1pPr>
              <a:lvl2pPr marL="457200" algn="ctr" rtl="0" fontAlgn="base" latinLnBrk="1">
                <a:spcBef>
                  <a:spcPct val="0"/>
                </a:spcBef>
                <a:spcAft>
                  <a:spcPct val="0"/>
                </a:spcAft>
                <a:defRPr kumimoji="1" sz="1000" b="1" kern="1200">
                  <a:solidFill>
                    <a:schemeClr val="tx1"/>
                  </a:solidFill>
                  <a:latin typeface="맑은 고딕" pitchFamily="50" charset="-127"/>
                  <a:ea typeface="맑은 고딕" pitchFamily="50" charset="-127"/>
                  <a:cs typeface="+mn-cs"/>
                </a:defRPr>
              </a:lvl2pPr>
              <a:lvl3pPr marL="914400" algn="ctr" rtl="0" fontAlgn="base" latinLnBrk="1">
                <a:spcBef>
                  <a:spcPct val="0"/>
                </a:spcBef>
                <a:spcAft>
                  <a:spcPct val="0"/>
                </a:spcAft>
                <a:defRPr kumimoji="1" sz="1000" b="1" kern="1200">
                  <a:solidFill>
                    <a:schemeClr val="tx1"/>
                  </a:solidFill>
                  <a:latin typeface="맑은 고딕" pitchFamily="50" charset="-127"/>
                  <a:ea typeface="맑은 고딕" pitchFamily="50" charset="-127"/>
                  <a:cs typeface="+mn-cs"/>
                </a:defRPr>
              </a:lvl3pPr>
              <a:lvl4pPr marL="1371600" algn="ctr" rtl="0" fontAlgn="base" latinLnBrk="1">
                <a:spcBef>
                  <a:spcPct val="0"/>
                </a:spcBef>
                <a:spcAft>
                  <a:spcPct val="0"/>
                </a:spcAft>
                <a:defRPr kumimoji="1" sz="1000" b="1" kern="1200">
                  <a:solidFill>
                    <a:schemeClr val="tx1"/>
                  </a:solidFill>
                  <a:latin typeface="맑은 고딕" pitchFamily="50" charset="-127"/>
                  <a:ea typeface="맑은 고딕" pitchFamily="50" charset="-127"/>
                  <a:cs typeface="+mn-cs"/>
                </a:defRPr>
              </a:lvl4pPr>
              <a:lvl5pPr marL="1828800" algn="ctr" rtl="0" fontAlgn="base" latinLnBrk="1">
                <a:spcBef>
                  <a:spcPct val="0"/>
                </a:spcBef>
                <a:spcAft>
                  <a:spcPct val="0"/>
                </a:spcAft>
                <a:defRPr kumimoji="1" sz="1000" b="1" kern="1200">
                  <a:solidFill>
                    <a:schemeClr val="tx1"/>
                  </a:solidFill>
                  <a:latin typeface="맑은 고딕" pitchFamily="50" charset="-127"/>
                  <a:ea typeface="맑은 고딕" pitchFamily="50" charset="-127"/>
                  <a:cs typeface="+mn-cs"/>
                </a:defRPr>
              </a:lvl5pPr>
              <a:lvl6pPr marL="2286000" algn="l" defTabSz="914400" rtl="0" eaLnBrk="1" latinLnBrk="1" hangingPunct="1">
                <a:defRPr kumimoji="1" sz="1000" b="1" kern="1200">
                  <a:solidFill>
                    <a:schemeClr val="tx1"/>
                  </a:solidFill>
                  <a:latin typeface="맑은 고딕" pitchFamily="50" charset="-127"/>
                  <a:ea typeface="맑은 고딕" pitchFamily="50" charset="-127"/>
                  <a:cs typeface="+mn-cs"/>
                </a:defRPr>
              </a:lvl6pPr>
              <a:lvl7pPr marL="2743200" algn="l" defTabSz="914400" rtl="0" eaLnBrk="1" latinLnBrk="1" hangingPunct="1">
                <a:defRPr kumimoji="1" sz="1000" b="1" kern="1200">
                  <a:solidFill>
                    <a:schemeClr val="tx1"/>
                  </a:solidFill>
                  <a:latin typeface="맑은 고딕" pitchFamily="50" charset="-127"/>
                  <a:ea typeface="맑은 고딕" pitchFamily="50" charset="-127"/>
                  <a:cs typeface="+mn-cs"/>
                </a:defRPr>
              </a:lvl7pPr>
              <a:lvl8pPr marL="3200400" algn="l" defTabSz="914400" rtl="0" eaLnBrk="1" latinLnBrk="1" hangingPunct="1">
                <a:defRPr kumimoji="1" sz="1000" b="1" kern="1200">
                  <a:solidFill>
                    <a:schemeClr val="tx1"/>
                  </a:solidFill>
                  <a:latin typeface="맑은 고딕" pitchFamily="50" charset="-127"/>
                  <a:ea typeface="맑은 고딕" pitchFamily="50" charset="-127"/>
                  <a:cs typeface="+mn-cs"/>
                </a:defRPr>
              </a:lvl8pPr>
              <a:lvl9pPr marL="3657600" algn="l" defTabSz="914400" rtl="0" eaLnBrk="1" latinLnBrk="1" hangingPunct="1">
                <a:defRPr kumimoji="1" sz="1000" b="1" kern="1200">
                  <a:solidFill>
                    <a:schemeClr val="tx1"/>
                  </a:solidFill>
                  <a:latin typeface="맑은 고딕" pitchFamily="50" charset="-127"/>
                  <a:ea typeface="맑은 고딕" pitchFamily="50" charset="-127"/>
                  <a:cs typeface="+mn-cs"/>
                </a:defRPr>
              </a:lvl9pPr>
            </a:lstStyle>
            <a:p>
              <a:pPr>
                <a:defRPr/>
              </a:pPr>
              <a:r>
                <a:rPr lang="en-US" altLang="ko-KR" sz="900" dirty="0">
                  <a:solidFill>
                    <a:srgbClr val="FFFFFF"/>
                  </a:solidFill>
                </a:rPr>
                <a:t>CONFIDENTIAL</a:t>
              </a:r>
            </a:p>
          </p:txBody>
        </p:sp>
        <p:sp>
          <p:nvSpPr>
            <p:cNvPr id="6" name="Rectangle 10">
              <a:extLst>
                <a:ext uri="{FF2B5EF4-FFF2-40B4-BE49-F238E27FC236}">
                  <a16:creationId xmlns:a16="http://schemas.microsoft.com/office/drawing/2014/main" id="{D76315CB-18CB-2401-9B12-27BC06291BA8}"/>
                </a:ext>
              </a:extLst>
            </p:cNvPr>
            <p:cNvSpPr>
              <a:spLocks noChangeArrowheads="1"/>
            </p:cNvSpPr>
            <p:nvPr/>
          </p:nvSpPr>
          <p:spPr bwMode="auto">
            <a:xfrm>
              <a:off x="4080173" y="4420803"/>
              <a:ext cx="4279213" cy="373244"/>
            </a:xfrm>
            <a:prstGeom prst="rect">
              <a:avLst/>
            </a:prstGeom>
            <a:noFill/>
            <a:ln w="12700">
              <a:noFill/>
              <a:miter lim="800000"/>
              <a:headEnd type="none" w="sm" len="sm"/>
              <a:tailEnd type="none" w="sm" len="sm"/>
            </a:ln>
          </p:spPr>
          <p:txBody>
            <a:bodyPr wrap="square">
              <a:spAutoFit/>
            </a:bodyPr>
            <a:lstStyle/>
            <a:p>
              <a:pPr latinLnBrk="0">
                <a:lnSpc>
                  <a:spcPct val="120000"/>
                </a:lnSpc>
                <a:defRPr/>
              </a:pPr>
              <a:r>
                <a:rPr lang="en-US" altLang="ko-KR" sz="800" kern="0" dirty="0">
                  <a:solidFill>
                    <a:srgbClr val="333333"/>
                  </a:solidFill>
                </a:rPr>
                <a:t>©2024, BN All rights reserved. </a:t>
              </a:r>
            </a:p>
            <a:p>
              <a:pPr latinLnBrk="0">
                <a:lnSpc>
                  <a:spcPct val="120000"/>
                </a:lnSpc>
                <a:defRPr/>
              </a:pPr>
              <a:r>
                <a:rPr lang="en-US" altLang="ko-KR" sz="800" kern="0" dirty="0">
                  <a:solidFill>
                    <a:srgbClr val="333333"/>
                  </a:solidFill>
                </a:rPr>
                <a:t>This Document is copyrighted by </a:t>
              </a:r>
              <a:r>
                <a:rPr lang="en-US" altLang="ko-KR" sz="800" kern="0" dirty="0">
                  <a:solidFill>
                    <a:srgbClr val="333333"/>
                  </a:solidFill>
                  <a:latin typeface="+mn-ea"/>
                </a:rPr>
                <a:t>BN a</a:t>
              </a:r>
              <a:r>
                <a:rPr lang="en-US" altLang="ko-KR" sz="800" kern="0" dirty="0">
                  <a:solidFill>
                    <a:srgbClr val="333333"/>
                  </a:solidFill>
                </a:rPr>
                <a:t>nd may not be reproduced without permission. </a:t>
              </a:r>
            </a:p>
          </p:txBody>
        </p:sp>
      </p:grpSp>
      <p:sp>
        <p:nvSpPr>
          <p:cNvPr id="7" name="Text Box 14">
            <a:extLst>
              <a:ext uri="{FF2B5EF4-FFF2-40B4-BE49-F238E27FC236}">
                <a16:creationId xmlns:a16="http://schemas.microsoft.com/office/drawing/2014/main" id="{110FE82B-7D75-9FC6-A76C-93194C220468}"/>
              </a:ext>
            </a:extLst>
          </p:cNvPr>
          <p:cNvSpPr txBox="1">
            <a:spLocks noChangeArrowheads="1"/>
          </p:cNvSpPr>
          <p:nvPr/>
        </p:nvSpPr>
        <p:spPr bwMode="auto">
          <a:xfrm>
            <a:off x="7956499" y="3574617"/>
            <a:ext cx="1091966" cy="305918"/>
          </a:xfrm>
          <a:prstGeom prst="rect">
            <a:avLst/>
          </a:prstGeom>
          <a:noFill/>
          <a:ln w="9525" algn="ctr">
            <a:noFill/>
            <a:miter lim="800000"/>
            <a:headEnd/>
            <a:tailEnd/>
          </a:ln>
        </p:spPr>
        <p:txBody>
          <a:bodyPr wrap="none">
            <a:spAutoFit/>
          </a:bodyPr>
          <a:lstStyle/>
          <a:p>
            <a:pPr latinLnBrk="0">
              <a:lnSpc>
                <a:spcPct val="130000"/>
              </a:lnSpc>
              <a:defRPr/>
            </a:pPr>
            <a:r>
              <a:rPr lang="en-US" altLang="ko-KR" sz="1200" b="1" kern="0" dirty="0">
                <a:solidFill>
                  <a:srgbClr val="4D4D4D"/>
                </a:solidFill>
              </a:rPr>
              <a:t>2024. 08. 21</a:t>
            </a:r>
          </a:p>
        </p:txBody>
      </p:sp>
      <p:sp>
        <p:nvSpPr>
          <p:cNvPr id="8" name="모서리가 둥근 직사각형 9">
            <a:extLst>
              <a:ext uri="{FF2B5EF4-FFF2-40B4-BE49-F238E27FC236}">
                <a16:creationId xmlns:a16="http://schemas.microsoft.com/office/drawing/2014/main" id="{CFDD5A57-2ED0-C390-A159-90604EC8EFFB}"/>
              </a:ext>
            </a:extLst>
          </p:cNvPr>
          <p:cNvSpPr>
            <a:spLocks noChangeArrowheads="1"/>
          </p:cNvSpPr>
          <p:nvPr/>
        </p:nvSpPr>
        <p:spPr bwMode="auto">
          <a:xfrm>
            <a:off x="2963652" y="2420888"/>
            <a:ext cx="6323012" cy="857250"/>
          </a:xfrm>
          <a:prstGeom prst="roundRect">
            <a:avLst>
              <a:gd name="adj" fmla="val 50000"/>
            </a:avLst>
          </a:prstGeom>
          <a:solidFill>
            <a:srgbClr val="000000"/>
          </a:solidFill>
          <a:ln w="9525" algn="ctr">
            <a:noFill/>
            <a:round/>
            <a:headEnd/>
            <a:tailEnd/>
          </a:ln>
        </p:spPr>
        <p:txBody>
          <a:bodyPr wrap="none" anchor="ctr"/>
          <a:lstStyle/>
          <a:p>
            <a:pPr algn="ctr" latinLnBrk="0">
              <a:defRPr/>
            </a:pPr>
            <a:r>
              <a:rPr lang="ko-KR" altLang="en-US" sz="2400" b="1" kern="0" dirty="0" err="1">
                <a:solidFill>
                  <a:srgbClr val="FFFFFF"/>
                </a:solidFill>
              </a:rPr>
              <a:t>낙상위험도연구</a:t>
            </a:r>
            <a:r>
              <a:rPr lang="ko-KR" altLang="en-US" sz="2400" b="1" kern="0" dirty="0">
                <a:solidFill>
                  <a:srgbClr val="FFFFFF"/>
                </a:solidFill>
              </a:rPr>
              <a:t> 온라인설문개발</a:t>
            </a:r>
            <a:endParaRPr lang="ko-KR" altLang="en-US" sz="2400" b="1" kern="0" baseline="30000" dirty="0">
              <a:solidFill>
                <a:srgbClr val="FFFFFF"/>
              </a:solidFill>
            </a:endParaRPr>
          </a:p>
        </p:txBody>
      </p:sp>
    </p:spTree>
    <p:extLst>
      <p:ext uri="{BB962C8B-B14F-4D97-AF65-F5344CB8AC3E}">
        <p14:creationId xmlns:p14="http://schemas.microsoft.com/office/powerpoint/2010/main" val="1813241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슬라이드 번호 개체 틀 7">
            <a:extLst>
              <a:ext uri="{FF2B5EF4-FFF2-40B4-BE49-F238E27FC236}">
                <a16:creationId xmlns:a16="http://schemas.microsoft.com/office/drawing/2014/main" id="{A8CDABF9-5282-43ED-9839-759246E8F473}"/>
              </a:ext>
            </a:extLst>
          </p:cNvPr>
          <p:cNvSpPr>
            <a:spLocks noGrp="1"/>
          </p:cNvSpPr>
          <p:nvPr>
            <p:ph type="sldNum" sz="quarter" idx="4"/>
          </p:nvPr>
        </p:nvSpPr>
        <p:spPr>
          <a:xfrm>
            <a:off x="11455185" y="6600058"/>
            <a:ext cx="538930" cy="243381"/>
          </a:xfrm>
        </p:spPr>
        <p:txBody>
          <a:bodyPr/>
          <a:lstStyle/>
          <a:p>
            <a:fld id="{F2946E08-ADDD-4B11-B5DD-5073B72AA917}" type="slidenum">
              <a:rPr lang="ko-KR" altLang="en-US" smtClean="0"/>
              <a:t>10</a:t>
            </a:fld>
            <a:endParaRPr lang="ko-KR" altLang="en-US" dirty="0"/>
          </a:p>
        </p:txBody>
      </p:sp>
      <p:grpSp>
        <p:nvGrpSpPr>
          <p:cNvPr id="68" name="그룹 67">
            <a:extLst>
              <a:ext uri="{FF2B5EF4-FFF2-40B4-BE49-F238E27FC236}">
                <a16:creationId xmlns:a16="http://schemas.microsoft.com/office/drawing/2014/main" id="{700B7979-0A0F-4EB8-B3E2-27B50F444323}"/>
              </a:ext>
            </a:extLst>
          </p:cNvPr>
          <p:cNvGrpSpPr/>
          <p:nvPr/>
        </p:nvGrpSpPr>
        <p:grpSpPr>
          <a:xfrm>
            <a:off x="665440" y="521495"/>
            <a:ext cx="861460" cy="288131"/>
            <a:chOff x="839416" y="3435562"/>
            <a:chExt cx="1526259" cy="682492"/>
          </a:xfrm>
        </p:grpSpPr>
        <p:sp>
          <p:nvSpPr>
            <p:cNvPr id="69" name="직사각형 68">
              <a:extLst>
                <a:ext uri="{FF2B5EF4-FFF2-40B4-BE49-F238E27FC236}">
                  <a16:creationId xmlns:a16="http://schemas.microsoft.com/office/drawing/2014/main" id="{3FDDC39B-48C0-4BEA-9909-69C1E79636B2}"/>
                </a:ext>
              </a:extLst>
            </p:cNvPr>
            <p:cNvSpPr/>
            <p:nvPr/>
          </p:nvSpPr>
          <p:spPr>
            <a:xfrm>
              <a:off x="839416" y="3435562"/>
              <a:ext cx="1523134" cy="682492"/>
            </a:xfrm>
            <a:prstGeom prst="rect">
              <a:avLst/>
            </a:prstGeom>
            <a:solidFill>
              <a:srgbClr val="F2F2F2">
                <a:alpha val="60000"/>
              </a:srgbClr>
            </a:solidFill>
            <a:ln w="9525" cap="flat" cmpd="sng" algn="ctr">
              <a:solidFill>
                <a:srgbClr val="53535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altLang="ko-KR" sz="900" dirty="0">
                  <a:solidFill>
                    <a:schemeClr val="tx1">
                      <a:lumMod val="50000"/>
                      <a:lumOff val="50000"/>
                    </a:schemeClr>
                  </a:solidFill>
                </a:rPr>
                <a:t>LOGO</a:t>
              </a:r>
              <a:endParaRPr lang="ko-KR" altLang="en-US" sz="900" dirty="0">
                <a:solidFill>
                  <a:schemeClr val="tx1">
                    <a:lumMod val="50000"/>
                    <a:lumOff val="50000"/>
                  </a:schemeClr>
                </a:solidFill>
              </a:endParaRPr>
            </a:p>
          </p:txBody>
        </p:sp>
        <p:cxnSp>
          <p:nvCxnSpPr>
            <p:cNvPr id="70" name="직선 연결선 69">
              <a:extLst>
                <a:ext uri="{FF2B5EF4-FFF2-40B4-BE49-F238E27FC236}">
                  <a16:creationId xmlns:a16="http://schemas.microsoft.com/office/drawing/2014/main" id="{B48F3357-EE2E-4D70-85A0-C13EEB0EE9D2}"/>
                </a:ext>
              </a:extLst>
            </p:cNvPr>
            <p:cNvCxnSpPr>
              <a:cxnSpLocks/>
            </p:cNvCxnSpPr>
            <p:nvPr/>
          </p:nvCxnSpPr>
          <p:spPr>
            <a:xfrm flipH="1">
              <a:off x="839417" y="3443608"/>
              <a:ext cx="1523133" cy="6744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직선 연결선 70">
              <a:extLst>
                <a:ext uri="{FF2B5EF4-FFF2-40B4-BE49-F238E27FC236}">
                  <a16:creationId xmlns:a16="http://schemas.microsoft.com/office/drawing/2014/main" id="{50132739-8D61-4BBF-A602-FD4369EFC35C}"/>
                </a:ext>
              </a:extLst>
            </p:cNvPr>
            <p:cNvCxnSpPr>
              <a:cxnSpLocks/>
            </p:cNvCxnSpPr>
            <p:nvPr/>
          </p:nvCxnSpPr>
          <p:spPr>
            <a:xfrm flipH="1" flipV="1">
              <a:off x="839416" y="3443084"/>
              <a:ext cx="1526259" cy="6477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직사각형 9">
            <a:extLst>
              <a:ext uri="{FF2B5EF4-FFF2-40B4-BE49-F238E27FC236}">
                <a16:creationId xmlns:a16="http://schemas.microsoft.com/office/drawing/2014/main" id="{90566CE4-528A-44CB-97E2-D79ED4082B1C}"/>
              </a:ext>
            </a:extLst>
          </p:cNvPr>
          <p:cNvSpPr/>
          <p:nvPr/>
        </p:nvSpPr>
        <p:spPr>
          <a:xfrm>
            <a:off x="116321" y="488111"/>
            <a:ext cx="8424430" cy="361053"/>
          </a:xfrm>
          <a:prstGeom prst="rect">
            <a:avLst/>
          </a:prstGeom>
          <a:noFill/>
          <a:ln w="6350">
            <a:solidFill>
              <a:srgbClr val="7A7A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321" name="표 320">
            <a:extLst>
              <a:ext uri="{FF2B5EF4-FFF2-40B4-BE49-F238E27FC236}">
                <a16:creationId xmlns:a16="http://schemas.microsoft.com/office/drawing/2014/main" id="{DBCF1351-3830-46DF-8E22-906141A4365A}"/>
              </a:ext>
            </a:extLst>
          </p:cNvPr>
          <p:cNvGraphicFramePr>
            <a:graphicFrameLocks noGrp="1"/>
          </p:cNvGraphicFramePr>
          <p:nvPr>
            <p:extLst>
              <p:ext uri="{D42A27DB-BD31-4B8C-83A1-F6EECF244321}">
                <p14:modId xmlns:p14="http://schemas.microsoft.com/office/powerpoint/2010/main" val="3816737832"/>
              </p:ext>
            </p:extLst>
          </p:nvPr>
        </p:nvGraphicFramePr>
        <p:xfrm>
          <a:off x="9221807" y="512676"/>
          <a:ext cx="2772308" cy="381793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74772085"/>
                    </a:ext>
                  </a:extLst>
                </a:gridCol>
                <a:gridCol w="2340260">
                  <a:extLst>
                    <a:ext uri="{9D8B030D-6E8A-4147-A177-3AD203B41FA5}">
                      <a16:colId xmlns:a16="http://schemas.microsoft.com/office/drawing/2014/main" val="2572474025"/>
                    </a:ext>
                  </a:extLst>
                </a:gridCol>
              </a:tblGrid>
              <a:tr h="122121">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rPr>
                        <a:t>회원가입 없음 사전에 사용자에게 개인정보와 로그인</a:t>
                      </a:r>
                      <a:r>
                        <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rPr>
                        <a:t>/</a:t>
                      </a:r>
                      <a:r>
                        <a:rPr kumimoji="0" lang="ko-KR" altLang="en-US"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rPr>
                        <a:t>아이디 배포</a:t>
                      </a: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0">
                <a:tc>
                  <a:txBody>
                    <a:bodyPr/>
                    <a:lstStyle/>
                    <a:p>
                      <a:pPr algn="ctr" latinLnBrk="1">
                        <a:lnSpc>
                          <a:spcPct val="120000"/>
                        </a:lnSpc>
                      </a:pPr>
                      <a:r>
                        <a:rPr lang="en-US" altLang="ko-KR" sz="800" b="0" dirty="0">
                          <a:solidFill>
                            <a:schemeClr val="tx1"/>
                          </a:solidFill>
                          <a:latin typeface="+mn-ea"/>
                          <a:ea typeface="+mn-ea"/>
                        </a:rPr>
                        <a:t>1</a:t>
                      </a:r>
                      <a:endParaRPr lang="ko-KR" altLang="en-US" sz="8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b="0" dirty="0">
                          <a:solidFill>
                            <a:schemeClr val="tx1"/>
                          </a:solidFill>
                          <a:latin typeface="+mn-ea"/>
                          <a:ea typeface="+mn-ea"/>
                        </a:rPr>
                        <a:t>아이디입력</a:t>
                      </a:r>
                      <a:endParaRPr kumimoji="1" lang="en-US" altLang="ko-KR" sz="800" b="0" dirty="0">
                        <a:solidFill>
                          <a:schemeClr val="tx1"/>
                        </a:solidFill>
                        <a:latin typeface="+mn-ea"/>
                        <a:ea typeface="+mn-ea"/>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b="0" dirty="0">
                          <a:solidFill>
                            <a:schemeClr val="tx1"/>
                          </a:solidFill>
                          <a:latin typeface="+mn-ea"/>
                          <a:ea typeface="+mn-ea"/>
                        </a:rPr>
                        <a:t>아이디 조건에 맞지 않을 경우 알림 </a:t>
                      </a:r>
                      <a:r>
                        <a:rPr kumimoji="1" lang="en-US" altLang="ko-KR" sz="800" b="0" dirty="0">
                          <a:solidFill>
                            <a:schemeClr val="tx1"/>
                          </a:solidFill>
                          <a:latin typeface="+mn-ea"/>
                          <a:ea typeface="+mn-ea"/>
                        </a:rPr>
                        <a:t>[</a:t>
                      </a:r>
                      <a:r>
                        <a:rPr kumimoji="1" lang="ko-KR" altLang="en-US" sz="800" b="0" dirty="0">
                          <a:solidFill>
                            <a:schemeClr val="tx1"/>
                          </a:solidFill>
                          <a:latin typeface="+mn-ea"/>
                          <a:ea typeface="+mn-ea"/>
                        </a:rPr>
                        <a:t>아이디를 확인해주세요</a:t>
                      </a:r>
                      <a:r>
                        <a:rPr kumimoji="1" lang="en-US" altLang="ko-KR" sz="800" b="0" dirty="0">
                          <a:solidFill>
                            <a:schemeClr val="tx1"/>
                          </a:solidFill>
                          <a:latin typeface="+mn-ea"/>
                          <a:ea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134634">
                <a:tc>
                  <a:txBody>
                    <a:bodyPr/>
                    <a:lstStyle/>
                    <a:p>
                      <a:pPr algn="ctr" latinLnBrk="1">
                        <a:lnSpc>
                          <a:spcPct val="120000"/>
                        </a:lnSpc>
                      </a:pPr>
                      <a:r>
                        <a:rPr lang="en-US" altLang="ko-KR" sz="800" b="0" dirty="0">
                          <a:latin typeface="+mn-ea"/>
                          <a:ea typeface="+mn-ea"/>
                        </a:rPr>
                        <a:t>2</a:t>
                      </a:r>
                      <a:endParaRPr lang="ko-KR" altLang="en-US"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b="0" dirty="0">
                          <a:solidFill>
                            <a:schemeClr val="tx1"/>
                          </a:solidFill>
                          <a:latin typeface="+mn-ea"/>
                          <a:ea typeface="+mn-ea"/>
                        </a:rPr>
                        <a:t>생년월일입력</a:t>
                      </a:r>
                      <a:endParaRPr kumimoji="1" lang="en-US" altLang="ko-KR" sz="800" b="0" dirty="0">
                        <a:solidFill>
                          <a:schemeClr val="tx1"/>
                        </a:solidFill>
                        <a:latin typeface="+mn-ea"/>
                        <a:ea typeface="+mn-ea"/>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b="0" dirty="0">
                          <a:solidFill>
                            <a:schemeClr val="tx1"/>
                          </a:solidFill>
                          <a:latin typeface="+mn-ea"/>
                          <a:ea typeface="+mn-ea"/>
                        </a:rPr>
                        <a:t>이름이 조건에 맞지 않을 경우 알림 </a:t>
                      </a:r>
                      <a:r>
                        <a:rPr kumimoji="1" lang="en-US" altLang="ko-KR" sz="800" b="0" dirty="0">
                          <a:solidFill>
                            <a:schemeClr val="tx1"/>
                          </a:solidFill>
                          <a:latin typeface="+mn-ea"/>
                          <a:ea typeface="+mn-ea"/>
                        </a:rPr>
                        <a:t>[</a:t>
                      </a:r>
                      <a:r>
                        <a:rPr kumimoji="1" lang="ko-KR" altLang="en-US" sz="800" b="0" dirty="0">
                          <a:solidFill>
                            <a:schemeClr val="tx1"/>
                          </a:solidFill>
                          <a:latin typeface="+mn-ea"/>
                          <a:ea typeface="+mn-ea"/>
                        </a:rPr>
                        <a:t>생년월일을 확인해주세요</a:t>
                      </a:r>
                      <a:r>
                        <a:rPr kumimoji="1" lang="en-US" altLang="ko-KR" sz="800" b="0" dirty="0">
                          <a:solidFill>
                            <a:schemeClr val="tx1"/>
                          </a:solidFill>
                          <a:latin typeface="+mn-ea"/>
                          <a:ea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134634">
                <a:tc>
                  <a:txBody>
                    <a:bodyPr/>
                    <a:lstStyle/>
                    <a:p>
                      <a:pPr algn="ctr" latinLnBrk="1">
                        <a:lnSpc>
                          <a:spcPct val="120000"/>
                        </a:lnSpc>
                      </a:pPr>
                      <a:r>
                        <a:rPr lang="en-US" altLang="ko-KR" sz="800" b="0" dirty="0">
                          <a:latin typeface="+mn-ea"/>
                          <a:ea typeface="+mn-ea"/>
                        </a:rPr>
                        <a:t>3</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00" b="0" dirty="0">
                          <a:solidFill>
                            <a:schemeClr val="tx1"/>
                          </a:solidFill>
                          <a:latin typeface="+mn-ea"/>
                          <a:ea typeface="+mn-ea"/>
                        </a:rPr>
                        <a:t>회원정보 </a:t>
                      </a:r>
                      <a:r>
                        <a:rPr kumimoji="1" lang="ko-KR" altLang="en-US" sz="800" b="0" dirty="0" err="1">
                          <a:solidFill>
                            <a:schemeClr val="tx1"/>
                          </a:solidFill>
                          <a:latin typeface="+mn-ea"/>
                          <a:ea typeface="+mn-ea"/>
                        </a:rPr>
                        <a:t>매칭시</a:t>
                      </a:r>
                      <a:r>
                        <a:rPr kumimoji="1" lang="en-US" altLang="ko-KR" sz="800" b="0" dirty="0">
                          <a:solidFill>
                            <a:schemeClr val="tx1"/>
                          </a:solidFill>
                          <a:latin typeface="+mn-ea"/>
                          <a:ea typeface="+mn-ea"/>
                        </a:rPr>
                        <a:t>: [4]</a:t>
                      </a:r>
                      <a:r>
                        <a:rPr kumimoji="1" lang="ko-KR" altLang="en-US" sz="800" b="0" dirty="0">
                          <a:solidFill>
                            <a:schemeClr val="tx1"/>
                          </a:solidFill>
                          <a:latin typeface="+mn-ea"/>
                          <a:ea typeface="+mn-ea"/>
                        </a:rPr>
                        <a:t>비밀번호  찾기 팝업</a:t>
                      </a:r>
                      <a:endParaRPr kumimoji="1" lang="en-US" altLang="ko-KR" sz="800" b="0" dirty="0">
                        <a:solidFill>
                          <a:schemeClr val="tx1"/>
                        </a:solidFill>
                        <a:latin typeface="+mn-ea"/>
                        <a:ea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00" b="0" dirty="0">
                          <a:solidFill>
                            <a:schemeClr val="tx1"/>
                          </a:solidFill>
                          <a:latin typeface="+mn-ea"/>
                          <a:ea typeface="+mn-ea"/>
                        </a:rPr>
                        <a:t>회원정보 </a:t>
                      </a:r>
                      <a:r>
                        <a:rPr kumimoji="1" lang="ko-KR" altLang="en-US" sz="800" b="0" dirty="0" err="1">
                          <a:solidFill>
                            <a:schemeClr val="tx1"/>
                          </a:solidFill>
                          <a:latin typeface="+mn-ea"/>
                          <a:ea typeface="+mn-ea"/>
                        </a:rPr>
                        <a:t>비매칭시</a:t>
                      </a:r>
                      <a:r>
                        <a:rPr kumimoji="1" lang="en-US" altLang="ko-KR" sz="800" b="0" dirty="0">
                          <a:solidFill>
                            <a:schemeClr val="tx1"/>
                          </a:solidFill>
                          <a:latin typeface="+mn-ea"/>
                          <a:ea typeface="+mn-ea"/>
                        </a:rPr>
                        <a:t>: [5]</a:t>
                      </a:r>
                      <a:r>
                        <a:rPr kumimoji="1" lang="ko-KR" altLang="en-US" sz="800" b="0" dirty="0">
                          <a:solidFill>
                            <a:schemeClr val="tx1"/>
                          </a:solidFill>
                          <a:latin typeface="+mn-ea"/>
                          <a:ea typeface="+mn-ea"/>
                        </a:rPr>
                        <a:t> 비밀번호 찾기 팝업</a:t>
                      </a:r>
                      <a:endParaRPr kumimoji="1" lang="en-US" altLang="ko-KR" sz="800" b="0"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770055136"/>
                  </a:ext>
                </a:extLst>
              </a:tr>
              <a:tr h="0">
                <a:tc>
                  <a:txBody>
                    <a:bodyPr/>
                    <a:lstStyle/>
                    <a:p>
                      <a:pPr algn="ctr" latinLnBrk="1">
                        <a:lnSpc>
                          <a:spcPct val="120000"/>
                        </a:lnSpc>
                      </a:pPr>
                      <a:r>
                        <a:rPr lang="en-US" altLang="ko-KR" sz="800" b="0" dirty="0">
                          <a:latin typeface="+mn-ea"/>
                          <a:ea typeface="+mn-ea"/>
                        </a:rPr>
                        <a:t>4</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비밀번호 찾기 팝업</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179638516"/>
                  </a:ext>
                </a:extLst>
              </a:tr>
              <a:tr h="0">
                <a:tc>
                  <a:txBody>
                    <a:bodyPr/>
                    <a:lstStyle/>
                    <a:p>
                      <a:pPr algn="ctr" latinLnBrk="1">
                        <a:lnSpc>
                          <a:spcPct val="120000"/>
                        </a:lnSpc>
                      </a:pPr>
                      <a:r>
                        <a:rPr lang="en-US" altLang="ko-KR" sz="800" b="0" dirty="0">
                          <a:latin typeface="+mn-ea"/>
                          <a:ea typeface="+mn-ea"/>
                        </a:rPr>
                        <a:t>4-1</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임시비밀번호발급</a:t>
                      </a:r>
                      <a:r>
                        <a:rPr lang="en-US" altLang="ko-KR" sz="800" b="0" kern="1200" dirty="0">
                          <a:solidFill>
                            <a:schemeClr val="tx1"/>
                          </a:solidFill>
                          <a:latin typeface="+mn-ea"/>
                          <a:ea typeface="+mn-ea"/>
                          <a:cs typeface="+mn-cs"/>
                        </a:rPr>
                        <a:t>, 24</a:t>
                      </a:r>
                      <a:r>
                        <a:rPr lang="ko-KR" altLang="en-US" sz="800" b="0" kern="1200" dirty="0" err="1">
                          <a:solidFill>
                            <a:schemeClr val="tx1"/>
                          </a:solidFill>
                          <a:latin typeface="+mn-ea"/>
                          <a:ea typeface="+mn-ea"/>
                          <a:cs typeface="+mn-cs"/>
                        </a:rPr>
                        <a:t>시간후</a:t>
                      </a:r>
                      <a:r>
                        <a:rPr lang="ko-KR" altLang="en-US" sz="800" b="0" kern="1200" dirty="0">
                          <a:solidFill>
                            <a:schemeClr val="tx1"/>
                          </a:solidFill>
                          <a:latin typeface="+mn-ea"/>
                          <a:ea typeface="+mn-ea"/>
                          <a:cs typeface="+mn-cs"/>
                        </a:rPr>
                        <a:t> 사용불가</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41757305"/>
                  </a:ext>
                </a:extLst>
              </a:tr>
              <a:tr h="0">
                <a:tc>
                  <a:txBody>
                    <a:bodyPr/>
                    <a:lstStyle/>
                    <a:p>
                      <a:pPr algn="ctr" latinLnBrk="1">
                        <a:lnSpc>
                          <a:spcPct val="120000"/>
                        </a:lnSpc>
                      </a:pPr>
                      <a:r>
                        <a:rPr lang="en-US" altLang="ko-KR" sz="800" b="0" dirty="0">
                          <a:latin typeface="+mn-ea"/>
                          <a:ea typeface="+mn-ea"/>
                        </a:rPr>
                        <a:t>4-2</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로그인 페이지로 이동</a:t>
                      </a:r>
                      <a:r>
                        <a:rPr lang="en-US" altLang="ko-KR" sz="800" b="0" kern="1200" dirty="0">
                          <a:solidFill>
                            <a:schemeClr val="tx1"/>
                          </a:solidFill>
                          <a:latin typeface="+mn-ea"/>
                          <a:ea typeface="+mn-ea"/>
                          <a:cs typeface="+mn-cs"/>
                        </a:rPr>
                        <a:t>, </a:t>
                      </a:r>
                      <a:r>
                        <a:rPr lang="ko-KR" altLang="en-US" sz="800" b="0" kern="1200" dirty="0" err="1">
                          <a:solidFill>
                            <a:schemeClr val="tx1"/>
                          </a:solidFill>
                          <a:latin typeface="+mn-ea"/>
                          <a:ea typeface="+mn-ea"/>
                          <a:cs typeface="+mn-cs"/>
                        </a:rPr>
                        <a:t>취소시</a:t>
                      </a:r>
                      <a:r>
                        <a:rPr lang="ko-KR" altLang="en-US" sz="800" b="0" kern="1200" dirty="0">
                          <a:solidFill>
                            <a:schemeClr val="tx1"/>
                          </a:solidFill>
                          <a:latin typeface="+mn-ea"/>
                          <a:ea typeface="+mn-ea"/>
                          <a:cs typeface="+mn-cs"/>
                        </a:rPr>
                        <a:t> </a:t>
                      </a:r>
                      <a:r>
                        <a:rPr lang="ko-KR" altLang="en-US" sz="800" b="0" kern="1200" dirty="0" err="1">
                          <a:solidFill>
                            <a:schemeClr val="tx1"/>
                          </a:solidFill>
                          <a:latin typeface="+mn-ea"/>
                          <a:ea typeface="+mn-ea"/>
                          <a:cs typeface="+mn-cs"/>
                        </a:rPr>
                        <a:t>변경없음</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071948576"/>
                  </a:ext>
                </a:extLst>
              </a:tr>
              <a:tr h="0">
                <a:tc>
                  <a:txBody>
                    <a:bodyPr/>
                    <a:lstStyle/>
                    <a:p>
                      <a:pPr algn="ctr" latinLnBrk="1">
                        <a:lnSpc>
                          <a:spcPct val="120000"/>
                        </a:lnSpc>
                      </a:pPr>
                      <a:r>
                        <a:rPr lang="en-US" altLang="ko-KR" sz="800" b="0" dirty="0">
                          <a:latin typeface="+mn-ea"/>
                          <a:ea typeface="+mn-ea"/>
                        </a:rPr>
                        <a:t>5</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ko-KR" altLang="en-US" sz="800" b="0" kern="1200" dirty="0">
                          <a:solidFill>
                            <a:schemeClr val="tx1"/>
                          </a:solidFill>
                          <a:latin typeface="+mn-ea"/>
                          <a:ea typeface="+mn-ea"/>
                          <a:cs typeface="+mn-cs"/>
                        </a:rPr>
                        <a:t>회원가입 팝업</a:t>
                      </a: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716935949"/>
                  </a:ext>
                </a:extLst>
              </a:tr>
              <a:tr h="134634">
                <a:tc>
                  <a:txBody>
                    <a:bodyPr/>
                    <a:lstStyle/>
                    <a:p>
                      <a:pPr algn="ctr" latinLnBrk="1">
                        <a:lnSpc>
                          <a:spcPct val="120000"/>
                        </a:lnSpc>
                      </a:pPr>
                      <a:r>
                        <a:rPr lang="en-US" altLang="ko-KR" sz="800" b="0" dirty="0">
                          <a:latin typeface="+mn-ea"/>
                          <a:ea typeface="+mn-ea"/>
                        </a:rPr>
                        <a:t>5-1</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ko-KR" altLang="en-US" sz="800" b="0" kern="1200" dirty="0">
                          <a:solidFill>
                            <a:schemeClr val="tx1"/>
                          </a:solidFill>
                          <a:latin typeface="+mn-ea"/>
                          <a:ea typeface="+mn-ea"/>
                          <a:cs typeface="+mn-cs"/>
                        </a:rPr>
                        <a:t>회원가입 팝업 페이지로 이동</a:t>
                      </a:r>
                      <a:r>
                        <a:rPr lang="en-US" altLang="ko-KR" sz="800" b="0" kern="1200" dirty="0">
                          <a:solidFill>
                            <a:schemeClr val="tx1"/>
                          </a:solidFill>
                          <a:latin typeface="+mn-ea"/>
                          <a:ea typeface="+mn-ea"/>
                          <a:cs typeface="+mn-cs"/>
                        </a:rPr>
                        <a:t>, </a:t>
                      </a:r>
                      <a:r>
                        <a:rPr lang="ko-KR" altLang="en-US" sz="800" b="0" kern="1200" dirty="0" err="1">
                          <a:solidFill>
                            <a:schemeClr val="tx1"/>
                          </a:solidFill>
                          <a:latin typeface="+mn-ea"/>
                          <a:ea typeface="+mn-ea"/>
                          <a:cs typeface="+mn-cs"/>
                        </a:rPr>
                        <a:t>취소시</a:t>
                      </a:r>
                      <a:r>
                        <a:rPr lang="ko-KR" altLang="en-US" sz="800" b="0" kern="1200" dirty="0">
                          <a:solidFill>
                            <a:schemeClr val="tx1"/>
                          </a:solidFill>
                          <a:latin typeface="+mn-ea"/>
                          <a:ea typeface="+mn-ea"/>
                          <a:cs typeface="+mn-cs"/>
                        </a:rPr>
                        <a:t> </a:t>
                      </a:r>
                      <a:r>
                        <a:rPr lang="ko-KR" altLang="en-US" sz="800" b="0" kern="1200" dirty="0" err="1">
                          <a:solidFill>
                            <a:schemeClr val="tx1"/>
                          </a:solidFill>
                          <a:latin typeface="+mn-ea"/>
                          <a:ea typeface="+mn-ea"/>
                          <a:cs typeface="+mn-cs"/>
                        </a:rPr>
                        <a:t>변경없음</a:t>
                      </a: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620716197"/>
                  </a:ext>
                </a:extLst>
              </a:tr>
              <a:tr h="134634">
                <a:tc>
                  <a:txBody>
                    <a:bodyPr/>
                    <a:lstStyle/>
                    <a:p>
                      <a:pPr algn="ctr" latinLnBrk="1">
                        <a:lnSpc>
                          <a:spcPct val="120000"/>
                        </a:lnSpc>
                      </a:pPr>
                      <a:r>
                        <a:rPr lang="en-US" altLang="ko-KR" sz="800" b="0" dirty="0">
                          <a:latin typeface="+mn-ea"/>
                          <a:ea typeface="+mn-ea"/>
                        </a:rPr>
                        <a:t>6</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ko-KR" altLang="en-US" sz="800" b="0" u="none" dirty="0">
                          <a:solidFill>
                            <a:schemeClr val="tx1"/>
                          </a:solidFill>
                          <a:latin typeface="+mn-ea"/>
                          <a:ea typeface="+mn-ea"/>
                        </a:rPr>
                        <a:t>로그인 페이지 이동</a:t>
                      </a: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688573497"/>
                  </a:ext>
                </a:extLst>
              </a:tr>
              <a:tr h="0">
                <a:tc>
                  <a:txBody>
                    <a:bodyPr/>
                    <a:lstStyle/>
                    <a:p>
                      <a:pPr algn="ctr" latinLnBrk="1">
                        <a:lnSpc>
                          <a:spcPct val="120000"/>
                        </a:lnSpc>
                      </a:pPr>
                      <a:r>
                        <a:rPr lang="en-US" altLang="ko-KR" sz="800" b="0" dirty="0">
                          <a:latin typeface="+mn-ea"/>
                          <a:ea typeface="+mn-ea"/>
                        </a:rPr>
                        <a:t>7</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ko-KR" altLang="en-US" sz="800" b="0" u="none" dirty="0" err="1">
                          <a:solidFill>
                            <a:schemeClr val="tx1"/>
                          </a:solidFill>
                          <a:latin typeface="+mn-ea"/>
                          <a:ea typeface="+mn-ea"/>
                        </a:rPr>
                        <a:t>아이디찾기</a:t>
                      </a:r>
                      <a:r>
                        <a:rPr kumimoji="1" lang="ko-KR" altLang="en-US" sz="800" b="0" u="none" dirty="0">
                          <a:solidFill>
                            <a:schemeClr val="tx1"/>
                          </a:solidFill>
                          <a:latin typeface="+mn-ea"/>
                          <a:ea typeface="+mn-ea"/>
                        </a:rPr>
                        <a:t> 페이지로 이동</a:t>
                      </a: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817060791"/>
                  </a:ext>
                </a:extLst>
              </a:tr>
              <a:tr h="0">
                <a:tc>
                  <a:txBody>
                    <a:bodyPr/>
                    <a:lstStyle/>
                    <a:p>
                      <a:pPr algn="ctr" latinLnBrk="1">
                        <a:lnSpc>
                          <a:spcPct val="120000"/>
                        </a:lnSpc>
                      </a:pPr>
                      <a:r>
                        <a:rPr lang="en-US" altLang="ko-KR" sz="800" b="0" dirty="0">
                          <a:latin typeface="+mn-ea"/>
                          <a:ea typeface="+mn-ea"/>
                        </a:rPr>
                        <a:t>8</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ko-KR" altLang="en-US" sz="800" b="0" u="none" dirty="0">
                          <a:solidFill>
                            <a:schemeClr val="tx1"/>
                          </a:solidFill>
                          <a:latin typeface="+mn-ea"/>
                          <a:ea typeface="+mn-ea"/>
                        </a:rPr>
                        <a:t>회원가입 페이지로 이동</a:t>
                      </a: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032614395"/>
                  </a:ext>
                </a:extLst>
              </a:tr>
              <a:tr h="294502">
                <a:tc>
                  <a:txBody>
                    <a:bodyPr/>
                    <a:lstStyle/>
                    <a:p>
                      <a:pPr algn="ctr" latinLnBrk="1">
                        <a:lnSpc>
                          <a:spcPct val="120000"/>
                        </a:lnSpc>
                      </a:pPr>
                      <a:r>
                        <a:rPr lang="en-US" altLang="ko-KR" sz="800" b="0" dirty="0">
                          <a:latin typeface="+mn-ea"/>
                          <a:ea typeface="+mn-ea"/>
                        </a:rPr>
                        <a:t>9</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56665485"/>
                  </a:ext>
                </a:extLst>
              </a:tr>
            </a:tbl>
          </a:graphicData>
        </a:graphic>
      </p:graphicFrame>
      <p:sp>
        <p:nvSpPr>
          <p:cNvPr id="9" name="TextBox 8">
            <a:extLst>
              <a:ext uri="{FF2B5EF4-FFF2-40B4-BE49-F238E27FC236}">
                <a16:creationId xmlns:a16="http://schemas.microsoft.com/office/drawing/2014/main" id="{46BDEBF5-5062-4188-AA47-63F530D7C117}"/>
              </a:ext>
            </a:extLst>
          </p:cNvPr>
          <p:cNvSpPr txBox="1"/>
          <p:nvPr/>
        </p:nvSpPr>
        <p:spPr>
          <a:xfrm>
            <a:off x="1004056" y="262960"/>
            <a:ext cx="4018793" cy="215444"/>
          </a:xfrm>
          <a:prstGeom prst="rect">
            <a:avLst/>
          </a:prstGeom>
          <a:noFill/>
        </p:spPr>
        <p:txBody>
          <a:bodyPr wrap="square" rtlCol="0">
            <a:spAutoFit/>
          </a:bodyPr>
          <a:lstStyle/>
          <a:p>
            <a:r>
              <a:rPr lang="ko-KR" altLang="en-US" sz="800" dirty="0"/>
              <a:t>홈 </a:t>
            </a:r>
            <a:r>
              <a:rPr lang="en-US" altLang="ko-KR" sz="800" dirty="0"/>
              <a:t>&gt; </a:t>
            </a:r>
            <a:r>
              <a:rPr lang="ko-KR" altLang="en-US" sz="800" dirty="0"/>
              <a:t>로그인 </a:t>
            </a:r>
            <a:r>
              <a:rPr lang="en-US" altLang="ko-KR" sz="800" dirty="0"/>
              <a:t>&gt; </a:t>
            </a:r>
            <a:r>
              <a:rPr lang="ko-KR" altLang="en-US" sz="800" dirty="0" err="1"/>
              <a:t>비밀번호찾기</a:t>
            </a:r>
            <a:endParaRPr lang="ko-KR" altLang="en-US" sz="800" dirty="0"/>
          </a:p>
        </p:txBody>
      </p:sp>
      <p:sp>
        <p:nvSpPr>
          <p:cNvPr id="2" name="TextBox 1">
            <a:extLst>
              <a:ext uri="{FF2B5EF4-FFF2-40B4-BE49-F238E27FC236}">
                <a16:creationId xmlns:a16="http://schemas.microsoft.com/office/drawing/2014/main" id="{659CCA66-9DC1-67D5-8773-99FCE6BA9744}"/>
              </a:ext>
            </a:extLst>
          </p:cNvPr>
          <p:cNvSpPr txBox="1"/>
          <p:nvPr/>
        </p:nvSpPr>
        <p:spPr>
          <a:xfrm>
            <a:off x="3436388" y="56219"/>
            <a:ext cx="1523233" cy="215444"/>
          </a:xfrm>
          <a:prstGeom prst="rect">
            <a:avLst/>
          </a:prstGeom>
          <a:noFill/>
        </p:spPr>
        <p:txBody>
          <a:bodyPr wrap="square" rtlCol="0">
            <a:spAutoFit/>
          </a:bodyPr>
          <a:lstStyle/>
          <a:p>
            <a:r>
              <a:rPr lang="ko-KR" altLang="en-US" sz="800" dirty="0" err="1"/>
              <a:t>비밀번호찾기</a:t>
            </a:r>
            <a:endParaRPr lang="ko-KR" altLang="en-US" sz="800" dirty="0"/>
          </a:p>
        </p:txBody>
      </p:sp>
      <p:sp>
        <p:nvSpPr>
          <p:cNvPr id="169" name="TextBox 168">
            <a:extLst>
              <a:ext uri="{FF2B5EF4-FFF2-40B4-BE49-F238E27FC236}">
                <a16:creationId xmlns:a16="http://schemas.microsoft.com/office/drawing/2014/main" id="{9F8DA23A-C167-C28A-7E43-60E0652A5608}"/>
              </a:ext>
            </a:extLst>
          </p:cNvPr>
          <p:cNvSpPr txBox="1"/>
          <p:nvPr/>
        </p:nvSpPr>
        <p:spPr>
          <a:xfrm>
            <a:off x="7689050" y="255228"/>
            <a:ext cx="851700" cy="215444"/>
          </a:xfrm>
          <a:prstGeom prst="rect">
            <a:avLst/>
          </a:prstGeom>
          <a:noFill/>
        </p:spPr>
        <p:txBody>
          <a:bodyPr wrap="square" rtlCol="0">
            <a:spAutoFit/>
          </a:bodyPr>
          <a:lstStyle/>
          <a:p>
            <a:pPr algn="ctr"/>
            <a:r>
              <a:rPr lang="en-US" altLang="ko-KR" sz="800" dirty="0"/>
              <a:t>..</a:t>
            </a:r>
            <a:endParaRPr lang="ko-KR" altLang="en-US" sz="800" dirty="0"/>
          </a:p>
        </p:txBody>
      </p:sp>
      <p:sp>
        <p:nvSpPr>
          <p:cNvPr id="170" name="TextBox 169">
            <a:extLst>
              <a:ext uri="{FF2B5EF4-FFF2-40B4-BE49-F238E27FC236}">
                <a16:creationId xmlns:a16="http://schemas.microsoft.com/office/drawing/2014/main" id="{DEB30443-D04B-DC5D-B056-535A2E2BD900}"/>
              </a:ext>
            </a:extLst>
          </p:cNvPr>
          <p:cNvSpPr txBox="1"/>
          <p:nvPr/>
        </p:nvSpPr>
        <p:spPr>
          <a:xfrm>
            <a:off x="5898485" y="255228"/>
            <a:ext cx="851700" cy="215444"/>
          </a:xfrm>
          <a:prstGeom prst="rect">
            <a:avLst/>
          </a:prstGeom>
          <a:noFill/>
        </p:spPr>
        <p:txBody>
          <a:bodyPr wrap="square" rtlCol="0">
            <a:spAutoFit/>
          </a:bodyPr>
          <a:lstStyle/>
          <a:p>
            <a:pPr algn="ctr"/>
            <a:r>
              <a:rPr lang="en-US" altLang="ko-KR" sz="800"/>
              <a:t>1</a:t>
            </a:r>
            <a:endParaRPr lang="ko-KR" altLang="en-US" sz="800" dirty="0"/>
          </a:p>
        </p:txBody>
      </p:sp>
      <p:sp>
        <p:nvSpPr>
          <p:cNvPr id="171" name="TextBox 170">
            <a:extLst>
              <a:ext uri="{FF2B5EF4-FFF2-40B4-BE49-F238E27FC236}">
                <a16:creationId xmlns:a16="http://schemas.microsoft.com/office/drawing/2014/main" id="{74BADD78-1E7F-635C-8373-0341AA4740B5}"/>
              </a:ext>
            </a:extLst>
          </p:cNvPr>
          <p:cNvSpPr txBox="1"/>
          <p:nvPr/>
        </p:nvSpPr>
        <p:spPr>
          <a:xfrm>
            <a:off x="5898485" y="52479"/>
            <a:ext cx="851700" cy="215444"/>
          </a:xfrm>
          <a:prstGeom prst="rect">
            <a:avLst/>
          </a:prstGeom>
          <a:noFill/>
        </p:spPr>
        <p:txBody>
          <a:bodyPr wrap="square" rtlCol="0">
            <a:spAutoFit/>
          </a:bodyPr>
          <a:lstStyle/>
          <a:p>
            <a:pPr algn="ctr"/>
            <a:r>
              <a:rPr lang="en-US" altLang="ko-KR" sz="800"/>
              <a:t>-</a:t>
            </a:r>
            <a:endParaRPr lang="ko-KR" altLang="en-US" sz="800" dirty="0"/>
          </a:p>
        </p:txBody>
      </p:sp>
      <p:sp>
        <p:nvSpPr>
          <p:cNvPr id="22" name="TextBox 21">
            <a:extLst>
              <a:ext uri="{FF2B5EF4-FFF2-40B4-BE49-F238E27FC236}">
                <a16:creationId xmlns:a16="http://schemas.microsoft.com/office/drawing/2014/main" id="{6C241AFC-B31D-6E67-7750-8F0BE6CF3953}"/>
              </a:ext>
            </a:extLst>
          </p:cNvPr>
          <p:cNvSpPr txBox="1"/>
          <p:nvPr/>
        </p:nvSpPr>
        <p:spPr>
          <a:xfrm>
            <a:off x="3324845" y="1236745"/>
            <a:ext cx="2012107" cy="169277"/>
          </a:xfrm>
          <a:prstGeom prst="rect">
            <a:avLst/>
          </a:prstGeom>
          <a:noFill/>
        </p:spPr>
        <p:txBody>
          <a:bodyPr wrap="square" lIns="0" tIns="0" rIns="0" bIns="0" rtlCol="0">
            <a:spAutoFit/>
          </a:bodyPr>
          <a:lstStyle/>
          <a:p>
            <a:pPr algn="ctr"/>
            <a:r>
              <a:rPr lang="ko-KR" altLang="en-US" sz="1100" b="1" dirty="0">
                <a:latin typeface="+mn-ea"/>
              </a:rPr>
              <a:t>비밀번호 찾기</a:t>
            </a:r>
          </a:p>
        </p:txBody>
      </p:sp>
      <p:sp>
        <p:nvSpPr>
          <p:cNvPr id="23" name="직사각형 22">
            <a:extLst>
              <a:ext uri="{FF2B5EF4-FFF2-40B4-BE49-F238E27FC236}">
                <a16:creationId xmlns:a16="http://schemas.microsoft.com/office/drawing/2014/main" id="{EF0C14C7-0E1C-19EC-B806-83CFA99716A6}"/>
              </a:ext>
            </a:extLst>
          </p:cNvPr>
          <p:cNvSpPr/>
          <p:nvPr/>
        </p:nvSpPr>
        <p:spPr>
          <a:xfrm>
            <a:off x="3508469" y="1569054"/>
            <a:ext cx="1641335"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900" dirty="0">
              <a:solidFill>
                <a:schemeClr val="tx1"/>
              </a:solidFill>
              <a:latin typeface="+mn-ea"/>
            </a:endParaRPr>
          </a:p>
        </p:txBody>
      </p:sp>
      <p:sp>
        <p:nvSpPr>
          <p:cNvPr id="25" name="TextBox 24">
            <a:extLst>
              <a:ext uri="{FF2B5EF4-FFF2-40B4-BE49-F238E27FC236}">
                <a16:creationId xmlns:a16="http://schemas.microsoft.com/office/drawing/2014/main" id="{993B277E-D2D6-9077-5814-0C9E2221C1E8}"/>
              </a:ext>
            </a:extLst>
          </p:cNvPr>
          <p:cNvSpPr txBox="1"/>
          <p:nvPr/>
        </p:nvSpPr>
        <p:spPr>
          <a:xfrm>
            <a:off x="3508469" y="1451066"/>
            <a:ext cx="587281" cy="107722"/>
          </a:xfrm>
          <a:prstGeom prst="rect">
            <a:avLst/>
          </a:prstGeom>
          <a:noFill/>
        </p:spPr>
        <p:txBody>
          <a:bodyPr wrap="square" lIns="0" tIns="0" rIns="0" bIns="0" rtlCol="0" anchor="ctr">
            <a:spAutoFit/>
          </a:bodyPr>
          <a:lstStyle/>
          <a:p>
            <a:r>
              <a:rPr lang="ko-KR" altLang="en-US" sz="700" dirty="0">
                <a:latin typeface="+mn-ea"/>
              </a:rPr>
              <a:t>아이디</a:t>
            </a:r>
          </a:p>
        </p:txBody>
      </p:sp>
      <p:sp>
        <p:nvSpPr>
          <p:cNvPr id="47" name="TextBox 46">
            <a:extLst>
              <a:ext uri="{FF2B5EF4-FFF2-40B4-BE49-F238E27FC236}">
                <a16:creationId xmlns:a16="http://schemas.microsoft.com/office/drawing/2014/main" id="{13C07D88-E2A4-66B1-F8B7-F7D00AC47B8D}"/>
              </a:ext>
            </a:extLst>
          </p:cNvPr>
          <p:cNvSpPr txBox="1"/>
          <p:nvPr/>
        </p:nvSpPr>
        <p:spPr>
          <a:xfrm>
            <a:off x="3508469" y="1951191"/>
            <a:ext cx="587281" cy="107722"/>
          </a:xfrm>
          <a:prstGeom prst="rect">
            <a:avLst/>
          </a:prstGeom>
          <a:noFill/>
        </p:spPr>
        <p:txBody>
          <a:bodyPr wrap="square" lIns="0" tIns="0" rIns="0" bIns="0" rtlCol="0" anchor="ctr">
            <a:spAutoFit/>
          </a:bodyPr>
          <a:lstStyle/>
          <a:p>
            <a:r>
              <a:rPr lang="ko-KR" altLang="en-US" sz="700" dirty="0">
                <a:latin typeface="+mn-ea"/>
              </a:rPr>
              <a:t>생년월일</a:t>
            </a:r>
          </a:p>
        </p:txBody>
      </p:sp>
      <p:sp>
        <p:nvSpPr>
          <p:cNvPr id="48" name="사각형: 둥근 모서리 47">
            <a:extLst>
              <a:ext uri="{FF2B5EF4-FFF2-40B4-BE49-F238E27FC236}">
                <a16:creationId xmlns:a16="http://schemas.microsoft.com/office/drawing/2014/main" id="{86BCBF82-D94F-0E2B-22F7-AFFC922F7135}"/>
              </a:ext>
            </a:extLst>
          </p:cNvPr>
          <p:cNvSpPr/>
          <p:nvPr/>
        </p:nvSpPr>
        <p:spPr>
          <a:xfrm>
            <a:off x="3508468" y="2477672"/>
            <a:ext cx="1641335"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000" b="1" dirty="0">
                <a:solidFill>
                  <a:schemeClr val="bg1">
                    <a:lumMod val="50000"/>
                  </a:schemeClr>
                </a:solidFill>
              </a:rPr>
              <a:t>확인</a:t>
            </a:r>
          </a:p>
        </p:txBody>
      </p:sp>
      <p:sp>
        <p:nvSpPr>
          <p:cNvPr id="53" name="직사각형 52">
            <a:extLst>
              <a:ext uri="{FF2B5EF4-FFF2-40B4-BE49-F238E27FC236}">
                <a16:creationId xmlns:a16="http://schemas.microsoft.com/office/drawing/2014/main" id="{98E169CF-505B-8041-2978-AE88FB2180D3}"/>
              </a:ext>
            </a:extLst>
          </p:cNvPr>
          <p:cNvSpPr/>
          <p:nvPr/>
        </p:nvSpPr>
        <p:spPr>
          <a:xfrm>
            <a:off x="3299952" y="2503768"/>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3</a:t>
            </a:r>
            <a:endParaRPr lang="ko-KR" altLang="en-US" sz="1000" dirty="0"/>
          </a:p>
        </p:txBody>
      </p:sp>
      <p:graphicFrame>
        <p:nvGraphicFramePr>
          <p:cNvPr id="5" name="표 29">
            <a:extLst>
              <a:ext uri="{FF2B5EF4-FFF2-40B4-BE49-F238E27FC236}">
                <a16:creationId xmlns:a16="http://schemas.microsoft.com/office/drawing/2014/main" id="{E01AD4B4-3CBD-5F11-D95F-1784601EC3BD}"/>
              </a:ext>
            </a:extLst>
          </p:cNvPr>
          <p:cNvGraphicFramePr>
            <a:graphicFrameLocks noGrp="1"/>
          </p:cNvGraphicFramePr>
          <p:nvPr/>
        </p:nvGraphicFramePr>
        <p:xfrm>
          <a:off x="2460624" y="496183"/>
          <a:ext cx="2949846" cy="370840"/>
        </p:xfrm>
        <a:graphic>
          <a:graphicData uri="http://schemas.openxmlformats.org/drawingml/2006/table">
            <a:tbl>
              <a:tblPr firstRow="1" bandRow="1">
                <a:tableStyleId>{5C22544A-7EE6-4342-B048-85BDC9FD1C3A}</a:tableStyleId>
              </a:tblPr>
              <a:tblGrid>
                <a:gridCol w="983282">
                  <a:extLst>
                    <a:ext uri="{9D8B030D-6E8A-4147-A177-3AD203B41FA5}">
                      <a16:colId xmlns:a16="http://schemas.microsoft.com/office/drawing/2014/main" val="517881088"/>
                    </a:ext>
                  </a:extLst>
                </a:gridCol>
                <a:gridCol w="983282">
                  <a:extLst>
                    <a:ext uri="{9D8B030D-6E8A-4147-A177-3AD203B41FA5}">
                      <a16:colId xmlns:a16="http://schemas.microsoft.com/office/drawing/2014/main" val="1251677234"/>
                    </a:ext>
                  </a:extLst>
                </a:gridCol>
                <a:gridCol w="983282">
                  <a:extLst>
                    <a:ext uri="{9D8B030D-6E8A-4147-A177-3AD203B41FA5}">
                      <a16:colId xmlns:a16="http://schemas.microsoft.com/office/drawing/2014/main" val="848023924"/>
                    </a:ext>
                  </a:extLst>
                </a:gridCol>
              </a:tblGrid>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설문소개</a:t>
                      </a:r>
                      <a:r>
                        <a:rPr lang="en-US" altLang="ko-KR" sz="800" b="1" kern="1200" dirty="0">
                          <a:solidFill>
                            <a:schemeClr val="tx1"/>
                          </a:solidFill>
                          <a:latin typeface="+mn-ea"/>
                          <a:ea typeface="+mn-ea"/>
                          <a:cs typeface="+mn-cs"/>
                        </a:rPr>
                        <a:t>/</a:t>
                      </a:r>
                      <a:r>
                        <a:rPr lang="ko-KR" altLang="en-US" sz="800" b="1" kern="1200" dirty="0">
                          <a:solidFill>
                            <a:schemeClr val="tx1"/>
                          </a:solidFill>
                          <a:latin typeface="+mn-ea"/>
                          <a:ea typeface="+mn-ea"/>
                          <a:cs typeface="+mn-cs"/>
                        </a:rPr>
                        <a:t>방법</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설문하기</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문의하기</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2035377"/>
                  </a:ext>
                </a:extLst>
              </a:tr>
            </a:tbl>
          </a:graphicData>
        </a:graphic>
      </p:graphicFrame>
      <p:sp>
        <p:nvSpPr>
          <p:cNvPr id="3" name="직사각형 52">
            <a:extLst>
              <a:ext uri="{FF2B5EF4-FFF2-40B4-BE49-F238E27FC236}">
                <a16:creationId xmlns:a16="http://schemas.microsoft.com/office/drawing/2014/main" id="{43FACD31-6DCB-01B3-F89D-9F65B718FCC8}"/>
              </a:ext>
            </a:extLst>
          </p:cNvPr>
          <p:cNvSpPr/>
          <p:nvPr/>
        </p:nvSpPr>
        <p:spPr>
          <a:xfrm>
            <a:off x="3570187" y="606387"/>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3</a:t>
            </a:r>
            <a:endParaRPr lang="ko-KR" altLang="en-US" sz="1000" dirty="0"/>
          </a:p>
        </p:txBody>
      </p:sp>
      <p:sp>
        <p:nvSpPr>
          <p:cNvPr id="6" name="직사각형 52">
            <a:extLst>
              <a:ext uri="{FF2B5EF4-FFF2-40B4-BE49-F238E27FC236}">
                <a16:creationId xmlns:a16="http://schemas.microsoft.com/office/drawing/2014/main" id="{14B86994-2C29-D9B0-6003-AAE362A8D6AD}"/>
              </a:ext>
            </a:extLst>
          </p:cNvPr>
          <p:cNvSpPr/>
          <p:nvPr/>
        </p:nvSpPr>
        <p:spPr>
          <a:xfrm>
            <a:off x="4573761" y="601170"/>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3</a:t>
            </a:r>
            <a:endParaRPr lang="ko-KR" altLang="en-US" sz="1000" dirty="0"/>
          </a:p>
        </p:txBody>
      </p:sp>
      <p:sp>
        <p:nvSpPr>
          <p:cNvPr id="7" name="TextBox 6">
            <a:extLst>
              <a:ext uri="{FF2B5EF4-FFF2-40B4-BE49-F238E27FC236}">
                <a16:creationId xmlns:a16="http://schemas.microsoft.com/office/drawing/2014/main" id="{D5D34FAE-DA47-A1E4-D0E4-5E028DB2AD1D}"/>
              </a:ext>
            </a:extLst>
          </p:cNvPr>
          <p:cNvSpPr txBox="1"/>
          <p:nvPr/>
        </p:nvSpPr>
        <p:spPr>
          <a:xfrm>
            <a:off x="6838481" y="622470"/>
            <a:ext cx="1534452" cy="215444"/>
          </a:xfrm>
          <a:prstGeom prst="rect">
            <a:avLst/>
          </a:prstGeom>
          <a:noFill/>
        </p:spPr>
        <p:txBody>
          <a:bodyPr wrap="square" lIns="0" tIns="0" rIns="0" bIns="0" rtlCol="0">
            <a:spAutoFit/>
          </a:bodyPr>
          <a:lstStyle/>
          <a:p>
            <a:pPr algn="ctr"/>
            <a:r>
              <a:rPr lang="ko-KR" altLang="en-US" sz="700" b="1" dirty="0">
                <a:solidFill>
                  <a:schemeClr val="tx1">
                    <a:lumMod val="50000"/>
                    <a:lumOff val="50000"/>
                  </a:schemeClr>
                </a:solidFill>
                <a:latin typeface="+mn-ea"/>
              </a:rPr>
              <a:t>로그인    회원가입    </a:t>
            </a:r>
            <a:r>
              <a:rPr lang="en-US" altLang="ko-KR" sz="700" b="1" dirty="0">
                <a:solidFill>
                  <a:schemeClr val="tx1">
                    <a:lumMod val="50000"/>
                    <a:lumOff val="50000"/>
                  </a:schemeClr>
                </a:solidFill>
                <a:latin typeface="+mn-ea"/>
              </a:rPr>
              <a:t>Korean/English</a:t>
            </a:r>
            <a:endParaRPr lang="ko-KR" altLang="en-US" sz="700" b="1" dirty="0">
              <a:solidFill>
                <a:schemeClr val="tx1">
                  <a:lumMod val="50000"/>
                  <a:lumOff val="50000"/>
                </a:schemeClr>
              </a:solidFill>
              <a:latin typeface="+mn-ea"/>
            </a:endParaRPr>
          </a:p>
        </p:txBody>
      </p:sp>
      <p:sp>
        <p:nvSpPr>
          <p:cNvPr id="12" name="직사각형 54">
            <a:extLst>
              <a:ext uri="{FF2B5EF4-FFF2-40B4-BE49-F238E27FC236}">
                <a16:creationId xmlns:a16="http://schemas.microsoft.com/office/drawing/2014/main" id="{E337BA36-713E-897A-DDA3-F4C094F03F3F}"/>
              </a:ext>
            </a:extLst>
          </p:cNvPr>
          <p:cNvSpPr/>
          <p:nvPr/>
        </p:nvSpPr>
        <p:spPr>
          <a:xfrm>
            <a:off x="3499346" y="2964090"/>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6</a:t>
            </a:r>
            <a:endParaRPr lang="ko-KR" altLang="en-US" sz="1000" dirty="0"/>
          </a:p>
        </p:txBody>
      </p:sp>
      <p:sp>
        <p:nvSpPr>
          <p:cNvPr id="13" name="직사각형 56">
            <a:extLst>
              <a:ext uri="{FF2B5EF4-FFF2-40B4-BE49-F238E27FC236}">
                <a16:creationId xmlns:a16="http://schemas.microsoft.com/office/drawing/2014/main" id="{45924431-44DD-F478-9F5E-FB39E46526E6}"/>
              </a:ext>
            </a:extLst>
          </p:cNvPr>
          <p:cNvSpPr/>
          <p:nvPr/>
        </p:nvSpPr>
        <p:spPr>
          <a:xfrm>
            <a:off x="4097355" y="2964090"/>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7</a:t>
            </a:r>
            <a:endParaRPr lang="ko-KR" altLang="en-US" sz="1000" dirty="0"/>
          </a:p>
        </p:txBody>
      </p:sp>
      <p:sp>
        <p:nvSpPr>
          <p:cNvPr id="14" name="직사각형 78">
            <a:extLst>
              <a:ext uri="{FF2B5EF4-FFF2-40B4-BE49-F238E27FC236}">
                <a16:creationId xmlns:a16="http://schemas.microsoft.com/office/drawing/2014/main" id="{46B5CBEE-1AFB-334A-9D4D-17CE27A06E3A}"/>
              </a:ext>
            </a:extLst>
          </p:cNvPr>
          <p:cNvSpPr/>
          <p:nvPr/>
        </p:nvSpPr>
        <p:spPr>
          <a:xfrm>
            <a:off x="4803526" y="2964090"/>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8</a:t>
            </a:r>
            <a:endParaRPr lang="ko-KR" altLang="en-US" sz="1000" dirty="0"/>
          </a:p>
        </p:txBody>
      </p:sp>
      <p:cxnSp>
        <p:nvCxnSpPr>
          <p:cNvPr id="51" name="연결선: 꺾임 36">
            <a:extLst>
              <a:ext uri="{FF2B5EF4-FFF2-40B4-BE49-F238E27FC236}">
                <a16:creationId xmlns:a16="http://schemas.microsoft.com/office/drawing/2014/main" id="{2593E836-83A3-DCF6-2881-A6015765FA47}"/>
              </a:ext>
            </a:extLst>
          </p:cNvPr>
          <p:cNvCxnSpPr>
            <a:cxnSpLocks/>
            <a:stCxn id="48" idx="3"/>
          </p:cNvCxnSpPr>
          <p:nvPr/>
        </p:nvCxnSpPr>
        <p:spPr>
          <a:xfrm flipH="1">
            <a:off x="3570187" y="2584900"/>
            <a:ext cx="1579616" cy="1942019"/>
          </a:xfrm>
          <a:prstGeom prst="bentConnector4">
            <a:avLst>
              <a:gd name="adj1" fmla="val -83057"/>
              <a:gd name="adj2" fmla="val 52761"/>
            </a:avLst>
          </a:prstGeom>
          <a:ln w="1905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9" name="연결선: 꺾임 36">
            <a:extLst>
              <a:ext uri="{FF2B5EF4-FFF2-40B4-BE49-F238E27FC236}">
                <a16:creationId xmlns:a16="http://schemas.microsoft.com/office/drawing/2014/main" id="{6D98F41B-64F8-B298-9462-11052165B531}"/>
              </a:ext>
            </a:extLst>
          </p:cNvPr>
          <p:cNvCxnSpPr>
            <a:cxnSpLocks/>
            <a:stCxn id="48" idx="3"/>
          </p:cNvCxnSpPr>
          <p:nvPr/>
        </p:nvCxnSpPr>
        <p:spPr>
          <a:xfrm>
            <a:off x="5149803" y="2584900"/>
            <a:ext cx="1311357" cy="1935324"/>
          </a:xfrm>
          <a:prstGeom prst="bentConnector2">
            <a:avLst/>
          </a:prstGeom>
          <a:ln w="1905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E690FA96-A4B4-3305-996C-D3BD38CB80AB}"/>
              </a:ext>
            </a:extLst>
          </p:cNvPr>
          <p:cNvSpPr txBox="1"/>
          <p:nvPr/>
        </p:nvSpPr>
        <p:spPr>
          <a:xfrm>
            <a:off x="3426193" y="1749161"/>
            <a:ext cx="1933756" cy="184666"/>
          </a:xfrm>
          <a:prstGeom prst="rect">
            <a:avLst/>
          </a:prstGeom>
          <a:noFill/>
        </p:spPr>
        <p:txBody>
          <a:bodyPr wrap="square">
            <a:spAutoFit/>
          </a:bodyPr>
          <a:lstStyle/>
          <a:p>
            <a:r>
              <a:rPr kumimoji="0" lang="ko-KR" altLang="en-US"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아이디를 확인해주세요</a:t>
            </a:r>
            <a:r>
              <a:rPr kumimoji="0" lang="en-US" altLang="ko-KR"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a:t>
            </a:r>
            <a:endParaRPr lang="ko-KR" altLang="en-US" sz="600" dirty="0">
              <a:solidFill>
                <a:srgbClr val="C00000"/>
              </a:solidFill>
            </a:endParaRPr>
          </a:p>
        </p:txBody>
      </p:sp>
      <p:sp>
        <p:nvSpPr>
          <p:cNvPr id="66" name="TextBox 65">
            <a:extLst>
              <a:ext uri="{FF2B5EF4-FFF2-40B4-BE49-F238E27FC236}">
                <a16:creationId xmlns:a16="http://schemas.microsoft.com/office/drawing/2014/main" id="{016F8BF2-7C8E-9DFD-8EF8-B267503CEAE5}"/>
              </a:ext>
            </a:extLst>
          </p:cNvPr>
          <p:cNvSpPr txBox="1"/>
          <p:nvPr/>
        </p:nvSpPr>
        <p:spPr>
          <a:xfrm>
            <a:off x="3426193" y="2245986"/>
            <a:ext cx="1933756" cy="184666"/>
          </a:xfrm>
          <a:prstGeom prst="rect">
            <a:avLst/>
          </a:prstGeom>
          <a:noFill/>
        </p:spPr>
        <p:txBody>
          <a:bodyPr wrap="square">
            <a:spAutoFit/>
          </a:bodyPr>
          <a:lstStyle/>
          <a:p>
            <a:r>
              <a:rPr kumimoji="0" lang="ko-KR" altLang="en-US"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생년월일을 확인해주세요</a:t>
            </a:r>
            <a:r>
              <a:rPr kumimoji="0" lang="en-US" altLang="ko-KR"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a:t>
            </a:r>
            <a:endParaRPr lang="ko-KR" altLang="en-US" sz="600" dirty="0">
              <a:solidFill>
                <a:srgbClr val="C00000"/>
              </a:solidFill>
            </a:endParaRPr>
          </a:p>
        </p:txBody>
      </p:sp>
      <p:sp>
        <p:nvSpPr>
          <p:cNvPr id="67" name="직사각형 52">
            <a:extLst>
              <a:ext uri="{FF2B5EF4-FFF2-40B4-BE49-F238E27FC236}">
                <a16:creationId xmlns:a16="http://schemas.microsoft.com/office/drawing/2014/main" id="{74D47D2C-62A2-FC08-E23C-BDA71C251269}"/>
              </a:ext>
            </a:extLst>
          </p:cNvPr>
          <p:cNvSpPr/>
          <p:nvPr/>
        </p:nvSpPr>
        <p:spPr>
          <a:xfrm>
            <a:off x="3302658" y="1588984"/>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a:t>
            </a:r>
            <a:endParaRPr lang="ko-KR" altLang="en-US" sz="1000" dirty="0"/>
          </a:p>
        </p:txBody>
      </p:sp>
      <p:sp>
        <p:nvSpPr>
          <p:cNvPr id="72" name="직사각형 52">
            <a:extLst>
              <a:ext uri="{FF2B5EF4-FFF2-40B4-BE49-F238E27FC236}">
                <a16:creationId xmlns:a16="http://schemas.microsoft.com/office/drawing/2014/main" id="{F2EBB07C-99B5-9926-DB21-C1D23E3E226F}"/>
              </a:ext>
            </a:extLst>
          </p:cNvPr>
          <p:cNvSpPr/>
          <p:nvPr/>
        </p:nvSpPr>
        <p:spPr>
          <a:xfrm>
            <a:off x="3296667" y="2079356"/>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2</a:t>
            </a:r>
            <a:endParaRPr lang="ko-KR" altLang="en-US" sz="1000" dirty="0"/>
          </a:p>
        </p:txBody>
      </p:sp>
      <p:sp>
        <p:nvSpPr>
          <p:cNvPr id="21" name="TextBox 20">
            <a:extLst>
              <a:ext uri="{FF2B5EF4-FFF2-40B4-BE49-F238E27FC236}">
                <a16:creationId xmlns:a16="http://schemas.microsoft.com/office/drawing/2014/main" id="{EC38ADF9-FE80-CF13-C6A7-DB82974E75C4}"/>
              </a:ext>
            </a:extLst>
          </p:cNvPr>
          <p:cNvSpPr txBox="1"/>
          <p:nvPr/>
        </p:nvSpPr>
        <p:spPr>
          <a:xfrm>
            <a:off x="3523162" y="2827297"/>
            <a:ext cx="1666401" cy="107722"/>
          </a:xfrm>
          <a:prstGeom prst="rect">
            <a:avLst/>
          </a:prstGeom>
          <a:noFill/>
        </p:spPr>
        <p:txBody>
          <a:bodyPr wrap="square" lIns="0" tIns="0" rIns="0" bIns="0" rtlCol="0">
            <a:spAutoFit/>
          </a:bodyPr>
          <a:lstStyle/>
          <a:p>
            <a:pPr algn="dist"/>
            <a:r>
              <a:rPr lang="ko-KR" altLang="en-US" sz="700" b="1" dirty="0">
                <a:solidFill>
                  <a:schemeClr val="tx1">
                    <a:lumMod val="50000"/>
                    <a:lumOff val="50000"/>
                  </a:schemeClr>
                </a:solidFill>
                <a:latin typeface="+mn-ea"/>
              </a:rPr>
              <a:t>로그인  </a:t>
            </a:r>
            <a:r>
              <a:rPr lang="en-US" altLang="ko-KR" sz="700" b="1" dirty="0">
                <a:solidFill>
                  <a:schemeClr val="tx1">
                    <a:lumMod val="50000"/>
                    <a:lumOff val="50000"/>
                  </a:schemeClr>
                </a:solidFill>
                <a:latin typeface="+mn-ea"/>
              </a:rPr>
              <a:t>l  </a:t>
            </a:r>
            <a:r>
              <a:rPr lang="ko-KR" altLang="en-US" sz="700" b="1" dirty="0">
                <a:solidFill>
                  <a:schemeClr val="tx1">
                    <a:lumMod val="50000"/>
                    <a:lumOff val="50000"/>
                  </a:schemeClr>
                </a:solidFill>
                <a:latin typeface="+mn-ea"/>
              </a:rPr>
              <a:t>아이디 찾기</a:t>
            </a:r>
            <a:r>
              <a:rPr lang="en-US" altLang="ko-KR" sz="700" b="1" dirty="0">
                <a:solidFill>
                  <a:schemeClr val="tx1">
                    <a:lumMod val="50000"/>
                    <a:lumOff val="50000"/>
                  </a:schemeClr>
                </a:solidFill>
                <a:latin typeface="+mn-ea"/>
              </a:rPr>
              <a:t>  l  </a:t>
            </a:r>
            <a:r>
              <a:rPr lang="ko-KR" altLang="en-US" sz="700" b="1" dirty="0">
                <a:solidFill>
                  <a:schemeClr val="tx1">
                    <a:lumMod val="50000"/>
                    <a:lumOff val="50000"/>
                  </a:schemeClr>
                </a:solidFill>
                <a:latin typeface="+mn-ea"/>
              </a:rPr>
              <a:t>회원가입</a:t>
            </a:r>
          </a:p>
        </p:txBody>
      </p:sp>
      <p:sp>
        <p:nvSpPr>
          <p:cNvPr id="4" name="직사각형 3">
            <a:extLst>
              <a:ext uri="{FF2B5EF4-FFF2-40B4-BE49-F238E27FC236}">
                <a16:creationId xmlns:a16="http://schemas.microsoft.com/office/drawing/2014/main" id="{0436D840-B01C-5807-D163-399911FEB2BA}"/>
              </a:ext>
            </a:extLst>
          </p:cNvPr>
          <p:cNvSpPr/>
          <p:nvPr/>
        </p:nvSpPr>
        <p:spPr>
          <a:xfrm>
            <a:off x="2212642" y="4646703"/>
            <a:ext cx="2621039" cy="1604910"/>
          </a:xfrm>
          <a:prstGeom prst="rect">
            <a:avLst/>
          </a:prstGeom>
          <a:no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11" name="직사각형 25">
            <a:extLst>
              <a:ext uri="{FF2B5EF4-FFF2-40B4-BE49-F238E27FC236}">
                <a16:creationId xmlns:a16="http://schemas.microsoft.com/office/drawing/2014/main" id="{17188E4A-CC49-9A10-C3BB-E1622AB25FF9}"/>
              </a:ext>
            </a:extLst>
          </p:cNvPr>
          <p:cNvSpPr/>
          <p:nvPr/>
        </p:nvSpPr>
        <p:spPr>
          <a:xfrm>
            <a:off x="2142792" y="4553828"/>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4</a:t>
            </a:r>
            <a:endParaRPr lang="ko-KR" altLang="en-US" sz="1000" dirty="0"/>
          </a:p>
        </p:txBody>
      </p:sp>
      <p:sp>
        <p:nvSpPr>
          <p:cNvPr id="24" name="직사각형 26">
            <a:extLst>
              <a:ext uri="{FF2B5EF4-FFF2-40B4-BE49-F238E27FC236}">
                <a16:creationId xmlns:a16="http://schemas.microsoft.com/office/drawing/2014/main" id="{B2F11A41-3FEC-C103-D5D8-989549464D01}"/>
              </a:ext>
            </a:extLst>
          </p:cNvPr>
          <p:cNvSpPr/>
          <p:nvPr/>
        </p:nvSpPr>
        <p:spPr>
          <a:xfrm>
            <a:off x="5370316" y="4786403"/>
            <a:ext cx="2621039" cy="1272920"/>
          </a:xfrm>
          <a:prstGeom prst="rect">
            <a:avLst/>
          </a:prstGeom>
          <a:no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26" name="TextBox 25">
            <a:extLst>
              <a:ext uri="{FF2B5EF4-FFF2-40B4-BE49-F238E27FC236}">
                <a16:creationId xmlns:a16="http://schemas.microsoft.com/office/drawing/2014/main" id="{3E9B0CD0-DF92-3A70-5E95-CA7809AE2D8E}"/>
              </a:ext>
            </a:extLst>
          </p:cNvPr>
          <p:cNvSpPr txBox="1"/>
          <p:nvPr/>
        </p:nvSpPr>
        <p:spPr>
          <a:xfrm>
            <a:off x="5674781" y="4863851"/>
            <a:ext cx="2012107" cy="169277"/>
          </a:xfrm>
          <a:prstGeom prst="rect">
            <a:avLst/>
          </a:prstGeom>
          <a:noFill/>
        </p:spPr>
        <p:txBody>
          <a:bodyPr wrap="square" lIns="0" tIns="0" rIns="0" bIns="0" rtlCol="0">
            <a:spAutoFit/>
          </a:bodyPr>
          <a:lstStyle/>
          <a:p>
            <a:pPr algn="ctr"/>
            <a:r>
              <a:rPr lang="ko-KR" altLang="en-US" sz="1100" b="1">
                <a:latin typeface="+mn-ea"/>
              </a:rPr>
              <a:t>비밀번호 찾기</a:t>
            </a:r>
            <a:endParaRPr lang="ko-KR" altLang="en-US" sz="1100" b="1" dirty="0">
              <a:latin typeface="+mn-ea"/>
            </a:endParaRPr>
          </a:p>
        </p:txBody>
      </p:sp>
      <p:sp>
        <p:nvSpPr>
          <p:cNvPr id="28" name="TextBox 27">
            <a:extLst>
              <a:ext uri="{FF2B5EF4-FFF2-40B4-BE49-F238E27FC236}">
                <a16:creationId xmlns:a16="http://schemas.microsoft.com/office/drawing/2014/main" id="{380DBAF6-26B4-658A-5910-940674412A04}"/>
              </a:ext>
            </a:extLst>
          </p:cNvPr>
          <p:cNvSpPr txBox="1"/>
          <p:nvPr/>
        </p:nvSpPr>
        <p:spPr>
          <a:xfrm>
            <a:off x="5836501" y="5134903"/>
            <a:ext cx="1781515" cy="153888"/>
          </a:xfrm>
          <a:prstGeom prst="rect">
            <a:avLst/>
          </a:prstGeom>
          <a:noFill/>
        </p:spPr>
        <p:txBody>
          <a:bodyPr wrap="square" lIns="0" tIns="0" rIns="0" bIns="0" rtlCol="0">
            <a:spAutoFit/>
          </a:bodyPr>
          <a:lstStyle/>
          <a:p>
            <a:r>
              <a:rPr lang="ko-KR" altLang="en-US" sz="1000">
                <a:latin typeface="+mn-ea"/>
              </a:rPr>
              <a:t>회원정보가 존재하지 않습니다</a:t>
            </a:r>
            <a:r>
              <a:rPr lang="en-US" altLang="ko-KR" sz="1000">
                <a:latin typeface="+mn-ea"/>
              </a:rPr>
              <a:t>.</a:t>
            </a:r>
            <a:endParaRPr lang="ko-KR" altLang="en-US" sz="1000" dirty="0">
              <a:latin typeface="+mn-ea"/>
            </a:endParaRPr>
          </a:p>
        </p:txBody>
      </p:sp>
      <p:sp>
        <p:nvSpPr>
          <p:cNvPr id="42" name="직사각형 36">
            <a:extLst>
              <a:ext uri="{FF2B5EF4-FFF2-40B4-BE49-F238E27FC236}">
                <a16:creationId xmlns:a16="http://schemas.microsoft.com/office/drawing/2014/main" id="{4E545B8D-37CF-00F8-96E6-B26A34F751DA}"/>
              </a:ext>
            </a:extLst>
          </p:cNvPr>
          <p:cNvSpPr/>
          <p:nvPr/>
        </p:nvSpPr>
        <p:spPr>
          <a:xfrm>
            <a:off x="5300466" y="4693528"/>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5</a:t>
            </a:r>
            <a:endParaRPr lang="ko-KR" altLang="en-US" sz="1000" dirty="0"/>
          </a:p>
        </p:txBody>
      </p:sp>
      <p:sp>
        <p:nvSpPr>
          <p:cNvPr id="49" name="TextBox 48">
            <a:extLst>
              <a:ext uri="{FF2B5EF4-FFF2-40B4-BE49-F238E27FC236}">
                <a16:creationId xmlns:a16="http://schemas.microsoft.com/office/drawing/2014/main" id="{59FB4A4D-BB25-6E75-75B4-21A16AC8E25B}"/>
              </a:ext>
            </a:extLst>
          </p:cNvPr>
          <p:cNvSpPr txBox="1"/>
          <p:nvPr/>
        </p:nvSpPr>
        <p:spPr>
          <a:xfrm>
            <a:off x="2517107" y="4699716"/>
            <a:ext cx="2012107" cy="169277"/>
          </a:xfrm>
          <a:prstGeom prst="rect">
            <a:avLst/>
          </a:prstGeom>
          <a:noFill/>
        </p:spPr>
        <p:txBody>
          <a:bodyPr wrap="square" lIns="0" tIns="0" rIns="0" bIns="0" rtlCol="0">
            <a:spAutoFit/>
          </a:bodyPr>
          <a:lstStyle/>
          <a:p>
            <a:pPr algn="ctr"/>
            <a:r>
              <a:rPr lang="ko-KR" altLang="en-US" sz="1100" b="1">
                <a:latin typeface="+mn-ea"/>
              </a:rPr>
              <a:t>비밀번호 찾기</a:t>
            </a:r>
            <a:endParaRPr lang="ko-KR" altLang="en-US" sz="1100" b="1" dirty="0">
              <a:latin typeface="+mn-ea"/>
            </a:endParaRPr>
          </a:p>
        </p:txBody>
      </p:sp>
      <p:sp>
        <p:nvSpPr>
          <p:cNvPr id="50" name="TextBox 49">
            <a:extLst>
              <a:ext uri="{FF2B5EF4-FFF2-40B4-BE49-F238E27FC236}">
                <a16:creationId xmlns:a16="http://schemas.microsoft.com/office/drawing/2014/main" id="{4F1057AC-56DB-0F43-2CF6-8DCB3D360881}"/>
              </a:ext>
            </a:extLst>
          </p:cNvPr>
          <p:cNvSpPr txBox="1"/>
          <p:nvPr/>
        </p:nvSpPr>
        <p:spPr>
          <a:xfrm>
            <a:off x="2477232" y="4970768"/>
            <a:ext cx="2184706" cy="615553"/>
          </a:xfrm>
          <a:prstGeom prst="rect">
            <a:avLst/>
          </a:prstGeom>
          <a:noFill/>
        </p:spPr>
        <p:txBody>
          <a:bodyPr wrap="square" lIns="0" tIns="0" rIns="0" bIns="0" rtlCol="0">
            <a:spAutoFit/>
          </a:bodyPr>
          <a:lstStyle/>
          <a:p>
            <a:pPr algn="ctr"/>
            <a:r>
              <a:rPr lang="ko-KR" altLang="en-US" sz="1000" dirty="0">
                <a:latin typeface="+mn-ea"/>
              </a:rPr>
              <a:t>회원님의 임시 비밀번호는</a:t>
            </a:r>
            <a:endParaRPr lang="en-US" altLang="ko-KR" sz="1000" dirty="0">
              <a:latin typeface="+mn-ea"/>
            </a:endParaRPr>
          </a:p>
          <a:p>
            <a:pPr algn="ctr"/>
            <a:r>
              <a:rPr lang="en-US" altLang="ko-KR" sz="1000" dirty="0">
                <a:latin typeface="+mn-ea"/>
              </a:rPr>
              <a:t>de32wea</a:t>
            </a:r>
          </a:p>
          <a:p>
            <a:pPr algn="ctr"/>
            <a:r>
              <a:rPr lang="ko-KR" altLang="en-US" sz="1000" dirty="0">
                <a:latin typeface="+mn-ea"/>
              </a:rPr>
              <a:t>입니다</a:t>
            </a:r>
            <a:r>
              <a:rPr lang="en-US" altLang="ko-KR" sz="1000" dirty="0">
                <a:latin typeface="+mn-ea"/>
              </a:rPr>
              <a:t>. </a:t>
            </a:r>
            <a:r>
              <a:rPr lang="ko-KR" altLang="en-US" sz="1000" dirty="0">
                <a:latin typeface="+mn-ea"/>
              </a:rPr>
              <a:t>로그인 후 꼭 변경해 주세요</a:t>
            </a:r>
            <a:r>
              <a:rPr lang="en-US" altLang="ko-KR" sz="1000" dirty="0">
                <a:latin typeface="+mn-ea"/>
              </a:rPr>
              <a:t>.</a:t>
            </a:r>
          </a:p>
        </p:txBody>
      </p:sp>
      <p:sp>
        <p:nvSpPr>
          <p:cNvPr id="61" name="TextBox 60">
            <a:extLst>
              <a:ext uri="{FF2B5EF4-FFF2-40B4-BE49-F238E27FC236}">
                <a16:creationId xmlns:a16="http://schemas.microsoft.com/office/drawing/2014/main" id="{5BCC47DC-720E-EA19-4984-1BE59653DF95}"/>
              </a:ext>
            </a:extLst>
          </p:cNvPr>
          <p:cNvSpPr txBox="1"/>
          <p:nvPr/>
        </p:nvSpPr>
        <p:spPr>
          <a:xfrm>
            <a:off x="4697807" y="4675831"/>
            <a:ext cx="102095" cy="153888"/>
          </a:xfrm>
          <a:prstGeom prst="rect">
            <a:avLst/>
          </a:prstGeom>
          <a:noFill/>
        </p:spPr>
        <p:txBody>
          <a:bodyPr wrap="square" lIns="0" tIns="0" rIns="0" bIns="0" rtlCol="0">
            <a:spAutoFit/>
          </a:bodyPr>
          <a:lstStyle/>
          <a:p>
            <a:pPr algn="ctr"/>
            <a:r>
              <a:rPr lang="en-US" altLang="ko-KR" sz="1000" dirty="0">
                <a:latin typeface="+mn-ea"/>
              </a:rPr>
              <a:t>X</a:t>
            </a:r>
            <a:endParaRPr lang="ko-KR" altLang="en-US" sz="1000" dirty="0">
              <a:latin typeface="+mn-ea"/>
            </a:endParaRPr>
          </a:p>
        </p:txBody>
      </p:sp>
      <p:sp>
        <p:nvSpPr>
          <p:cNvPr id="62" name="TextBox 61">
            <a:extLst>
              <a:ext uri="{FF2B5EF4-FFF2-40B4-BE49-F238E27FC236}">
                <a16:creationId xmlns:a16="http://schemas.microsoft.com/office/drawing/2014/main" id="{294BF20E-445E-BDA4-4759-8B973A1DEAD0}"/>
              </a:ext>
            </a:extLst>
          </p:cNvPr>
          <p:cNvSpPr txBox="1"/>
          <p:nvPr/>
        </p:nvSpPr>
        <p:spPr>
          <a:xfrm>
            <a:off x="7827547" y="4811183"/>
            <a:ext cx="102095" cy="153888"/>
          </a:xfrm>
          <a:prstGeom prst="rect">
            <a:avLst/>
          </a:prstGeom>
          <a:noFill/>
        </p:spPr>
        <p:txBody>
          <a:bodyPr wrap="square" lIns="0" tIns="0" rIns="0" bIns="0" rtlCol="0">
            <a:spAutoFit/>
          </a:bodyPr>
          <a:lstStyle/>
          <a:p>
            <a:pPr algn="ctr"/>
            <a:r>
              <a:rPr lang="en-US" altLang="ko-KR" sz="1000" dirty="0">
                <a:latin typeface="+mn-ea"/>
              </a:rPr>
              <a:t>X</a:t>
            </a:r>
            <a:endParaRPr lang="ko-KR" altLang="en-US" sz="1000" dirty="0">
              <a:latin typeface="+mn-ea"/>
            </a:endParaRPr>
          </a:p>
        </p:txBody>
      </p:sp>
      <p:sp>
        <p:nvSpPr>
          <p:cNvPr id="75" name="사각형: 둥근 모서리 30">
            <a:extLst>
              <a:ext uri="{FF2B5EF4-FFF2-40B4-BE49-F238E27FC236}">
                <a16:creationId xmlns:a16="http://schemas.microsoft.com/office/drawing/2014/main" id="{925730F4-41CA-ACBF-C0C2-6AA3E0A90012}"/>
              </a:ext>
            </a:extLst>
          </p:cNvPr>
          <p:cNvSpPr/>
          <p:nvPr/>
        </p:nvSpPr>
        <p:spPr>
          <a:xfrm>
            <a:off x="2555831" y="5569780"/>
            <a:ext cx="1233159"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000" b="1" dirty="0">
                <a:solidFill>
                  <a:schemeClr val="bg1">
                    <a:lumMod val="50000"/>
                  </a:schemeClr>
                </a:solidFill>
              </a:rPr>
              <a:t>로그인 </a:t>
            </a:r>
            <a:r>
              <a:rPr lang="ko-KR" altLang="en-US" sz="1000" b="1" dirty="0" err="1">
                <a:solidFill>
                  <a:schemeClr val="bg1">
                    <a:lumMod val="50000"/>
                  </a:schemeClr>
                </a:solidFill>
              </a:rPr>
              <a:t>하러가기</a:t>
            </a:r>
            <a:endParaRPr lang="ko-KR" altLang="en-US" sz="1000" b="1" dirty="0">
              <a:solidFill>
                <a:schemeClr val="bg1">
                  <a:lumMod val="50000"/>
                </a:schemeClr>
              </a:solidFill>
            </a:endParaRPr>
          </a:p>
        </p:txBody>
      </p:sp>
      <p:sp>
        <p:nvSpPr>
          <p:cNvPr id="76" name="사각형: 둥근 모서리 39">
            <a:extLst>
              <a:ext uri="{FF2B5EF4-FFF2-40B4-BE49-F238E27FC236}">
                <a16:creationId xmlns:a16="http://schemas.microsoft.com/office/drawing/2014/main" id="{B5D6BBE7-836B-48AB-0629-0A436C5D8448}"/>
              </a:ext>
            </a:extLst>
          </p:cNvPr>
          <p:cNvSpPr/>
          <p:nvPr/>
        </p:nvSpPr>
        <p:spPr>
          <a:xfrm>
            <a:off x="5660499" y="5453261"/>
            <a:ext cx="1233159"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000" b="1">
                <a:solidFill>
                  <a:schemeClr val="bg1">
                    <a:lumMod val="50000"/>
                  </a:schemeClr>
                </a:solidFill>
              </a:rPr>
              <a:t>회원가입 하러가기</a:t>
            </a:r>
            <a:endParaRPr lang="ko-KR" altLang="en-US" sz="1000" b="1" dirty="0">
              <a:solidFill>
                <a:schemeClr val="bg1">
                  <a:lumMod val="50000"/>
                </a:schemeClr>
              </a:solidFill>
            </a:endParaRPr>
          </a:p>
        </p:txBody>
      </p:sp>
      <p:sp>
        <p:nvSpPr>
          <p:cNvPr id="77" name="사각형: 둥근 모서리 30">
            <a:extLst>
              <a:ext uri="{FF2B5EF4-FFF2-40B4-BE49-F238E27FC236}">
                <a16:creationId xmlns:a16="http://schemas.microsoft.com/office/drawing/2014/main" id="{8690DACC-F47D-7DEC-CB09-B2833556DA28}"/>
              </a:ext>
            </a:extLst>
          </p:cNvPr>
          <p:cNvSpPr/>
          <p:nvPr/>
        </p:nvSpPr>
        <p:spPr>
          <a:xfrm>
            <a:off x="6991035" y="5439694"/>
            <a:ext cx="696086"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000" b="1" dirty="0">
                <a:solidFill>
                  <a:schemeClr val="bg1">
                    <a:lumMod val="50000"/>
                  </a:schemeClr>
                </a:solidFill>
              </a:rPr>
              <a:t>취소</a:t>
            </a:r>
          </a:p>
        </p:txBody>
      </p:sp>
      <p:sp>
        <p:nvSpPr>
          <p:cNvPr id="78" name="사각형: 둥근 모서리 30">
            <a:extLst>
              <a:ext uri="{FF2B5EF4-FFF2-40B4-BE49-F238E27FC236}">
                <a16:creationId xmlns:a16="http://schemas.microsoft.com/office/drawing/2014/main" id="{9BEC82A8-17E1-0EFF-8252-2428972C1EE2}"/>
              </a:ext>
            </a:extLst>
          </p:cNvPr>
          <p:cNvSpPr/>
          <p:nvPr/>
        </p:nvSpPr>
        <p:spPr>
          <a:xfrm>
            <a:off x="3931822" y="5569779"/>
            <a:ext cx="696086"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000" b="1" dirty="0">
                <a:solidFill>
                  <a:schemeClr val="bg1">
                    <a:lumMod val="50000"/>
                  </a:schemeClr>
                </a:solidFill>
              </a:rPr>
              <a:t>취소</a:t>
            </a:r>
          </a:p>
        </p:txBody>
      </p:sp>
      <p:sp>
        <p:nvSpPr>
          <p:cNvPr id="43" name="직사각형 37">
            <a:extLst>
              <a:ext uri="{FF2B5EF4-FFF2-40B4-BE49-F238E27FC236}">
                <a16:creationId xmlns:a16="http://schemas.microsoft.com/office/drawing/2014/main" id="{D6F5E2EB-BEE1-C127-F5D7-227DBD220748}"/>
              </a:ext>
            </a:extLst>
          </p:cNvPr>
          <p:cNvSpPr/>
          <p:nvPr/>
        </p:nvSpPr>
        <p:spPr>
          <a:xfrm>
            <a:off x="5833895" y="5341625"/>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dirty="0"/>
              <a:t>5-1</a:t>
            </a:r>
            <a:endParaRPr lang="ko-KR" altLang="en-US" sz="700" dirty="0"/>
          </a:p>
        </p:txBody>
      </p:sp>
      <p:sp>
        <p:nvSpPr>
          <p:cNvPr id="58" name="직사각형 45">
            <a:extLst>
              <a:ext uri="{FF2B5EF4-FFF2-40B4-BE49-F238E27FC236}">
                <a16:creationId xmlns:a16="http://schemas.microsoft.com/office/drawing/2014/main" id="{7BE5F11A-E72B-2511-DE4F-3DCA68964138}"/>
              </a:ext>
            </a:extLst>
          </p:cNvPr>
          <p:cNvSpPr/>
          <p:nvPr/>
        </p:nvSpPr>
        <p:spPr>
          <a:xfrm>
            <a:off x="2676221" y="5468157"/>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dirty="0"/>
              <a:t>4-2</a:t>
            </a:r>
            <a:endParaRPr lang="ko-KR" altLang="en-US" sz="700" dirty="0"/>
          </a:p>
        </p:txBody>
      </p:sp>
      <p:sp>
        <p:nvSpPr>
          <p:cNvPr id="79" name="직사각형 45">
            <a:extLst>
              <a:ext uri="{FF2B5EF4-FFF2-40B4-BE49-F238E27FC236}">
                <a16:creationId xmlns:a16="http://schemas.microsoft.com/office/drawing/2014/main" id="{59B14C07-293B-E677-6DEE-5D6206DF239F}"/>
              </a:ext>
            </a:extLst>
          </p:cNvPr>
          <p:cNvSpPr/>
          <p:nvPr/>
        </p:nvSpPr>
        <p:spPr>
          <a:xfrm>
            <a:off x="3156967" y="5123813"/>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dirty="0"/>
              <a:t>4-1</a:t>
            </a:r>
            <a:endParaRPr lang="ko-KR" altLang="en-US" sz="700" dirty="0"/>
          </a:p>
        </p:txBody>
      </p:sp>
      <p:sp>
        <p:nvSpPr>
          <p:cNvPr id="80" name="직사각형 72">
            <a:extLst>
              <a:ext uri="{FF2B5EF4-FFF2-40B4-BE49-F238E27FC236}">
                <a16:creationId xmlns:a16="http://schemas.microsoft.com/office/drawing/2014/main" id="{10BFF493-A27D-EA81-3601-E94370068F07}"/>
              </a:ext>
            </a:extLst>
          </p:cNvPr>
          <p:cNvSpPr/>
          <p:nvPr/>
        </p:nvSpPr>
        <p:spPr>
          <a:xfrm>
            <a:off x="3508469" y="2070824"/>
            <a:ext cx="792000"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ko-KR" altLang="en-US" sz="700">
                <a:solidFill>
                  <a:schemeClr val="tx1">
                    <a:lumMod val="50000"/>
                    <a:lumOff val="50000"/>
                  </a:schemeClr>
                </a:solidFill>
                <a:latin typeface="+mn-ea"/>
              </a:rPr>
              <a:t>년도           ▼</a:t>
            </a:r>
            <a:endParaRPr lang="en-US" altLang="ko-KR" sz="700" dirty="0">
              <a:solidFill>
                <a:schemeClr val="tx1">
                  <a:lumMod val="50000"/>
                  <a:lumOff val="50000"/>
                </a:schemeClr>
              </a:solidFill>
              <a:latin typeface="+mn-ea"/>
            </a:endParaRPr>
          </a:p>
        </p:txBody>
      </p:sp>
      <p:sp>
        <p:nvSpPr>
          <p:cNvPr id="81" name="직사각형 78">
            <a:extLst>
              <a:ext uri="{FF2B5EF4-FFF2-40B4-BE49-F238E27FC236}">
                <a16:creationId xmlns:a16="http://schemas.microsoft.com/office/drawing/2014/main" id="{60A3E5F9-F81E-737C-9D81-083E1F5F8452}"/>
              </a:ext>
            </a:extLst>
          </p:cNvPr>
          <p:cNvSpPr/>
          <p:nvPr/>
        </p:nvSpPr>
        <p:spPr>
          <a:xfrm>
            <a:off x="4367212" y="2070824"/>
            <a:ext cx="360000"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ko-KR" altLang="en-US" sz="700">
                <a:solidFill>
                  <a:schemeClr val="tx1">
                    <a:lumMod val="50000"/>
                    <a:lumOff val="50000"/>
                  </a:schemeClr>
                </a:solidFill>
                <a:latin typeface="+mn-ea"/>
              </a:rPr>
              <a:t>월 ▼</a:t>
            </a:r>
            <a:endParaRPr lang="en-US" altLang="ko-KR" sz="700" dirty="0">
              <a:solidFill>
                <a:schemeClr val="tx1">
                  <a:lumMod val="50000"/>
                  <a:lumOff val="50000"/>
                </a:schemeClr>
              </a:solidFill>
              <a:latin typeface="+mn-ea"/>
            </a:endParaRPr>
          </a:p>
        </p:txBody>
      </p:sp>
      <p:sp>
        <p:nvSpPr>
          <p:cNvPr id="82" name="직사각형 79">
            <a:extLst>
              <a:ext uri="{FF2B5EF4-FFF2-40B4-BE49-F238E27FC236}">
                <a16:creationId xmlns:a16="http://schemas.microsoft.com/office/drawing/2014/main" id="{97526ED6-1DF5-9B96-5632-20F12985C624}"/>
              </a:ext>
            </a:extLst>
          </p:cNvPr>
          <p:cNvSpPr/>
          <p:nvPr/>
        </p:nvSpPr>
        <p:spPr>
          <a:xfrm>
            <a:off x="4793955" y="2070824"/>
            <a:ext cx="360000"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ko-KR" altLang="en-US" sz="700">
                <a:solidFill>
                  <a:schemeClr val="tx1">
                    <a:lumMod val="50000"/>
                    <a:lumOff val="50000"/>
                  </a:schemeClr>
                </a:solidFill>
                <a:latin typeface="+mn-ea"/>
              </a:rPr>
              <a:t>일 ▼</a:t>
            </a:r>
            <a:endParaRPr lang="en-US" altLang="ko-KR" sz="700">
              <a:solidFill>
                <a:schemeClr val="tx1">
                  <a:lumMod val="50000"/>
                  <a:lumOff val="50000"/>
                </a:schemeClr>
              </a:solidFill>
              <a:latin typeface="+mn-ea"/>
            </a:endParaRPr>
          </a:p>
        </p:txBody>
      </p:sp>
    </p:spTree>
    <p:extLst>
      <p:ext uri="{BB962C8B-B14F-4D97-AF65-F5344CB8AC3E}">
        <p14:creationId xmlns:p14="http://schemas.microsoft.com/office/powerpoint/2010/main" val="3980780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슬라이드 번호 개체 틀 7">
            <a:extLst>
              <a:ext uri="{FF2B5EF4-FFF2-40B4-BE49-F238E27FC236}">
                <a16:creationId xmlns:a16="http://schemas.microsoft.com/office/drawing/2014/main" id="{A8CDABF9-5282-43ED-9839-759246E8F473}"/>
              </a:ext>
            </a:extLst>
          </p:cNvPr>
          <p:cNvSpPr>
            <a:spLocks noGrp="1"/>
          </p:cNvSpPr>
          <p:nvPr>
            <p:ph type="sldNum" sz="quarter" idx="4"/>
          </p:nvPr>
        </p:nvSpPr>
        <p:spPr>
          <a:xfrm>
            <a:off x="11455185" y="6600058"/>
            <a:ext cx="538930" cy="243381"/>
          </a:xfrm>
        </p:spPr>
        <p:txBody>
          <a:bodyPr/>
          <a:lstStyle/>
          <a:p>
            <a:fld id="{F2946E08-ADDD-4B11-B5DD-5073B72AA917}" type="slidenum">
              <a:rPr lang="ko-KR" altLang="en-US" smtClean="0"/>
              <a:t>11</a:t>
            </a:fld>
            <a:endParaRPr lang="ko-KR" altLang="en-US" dirty="0"/>
          </a:p>
        </p:txBody>
      </p:sp>
      <p:grpSp>
        <p:nvGrpSpPr>
          <p:cNvPr id="68" name="그룹 67">
            <a:extLst>
              <a:ext uri="{FF2B5EF4-FFF2-40B4-BE49-F238E27FC236}">
                <a16:creationId xmlns:a16="http://schemas.microsoft.com/office/drawing/2014/main" id="{700B7979-0A0F-4EB8-B3E2-27B50F444323}"/>
              </a:ext>
            </a:extLst>
          </p:cNvPr>
          <p:cNvGrpSpPr/>
          <p:nvPr/>
        </p:nvGrpSpPr>
        <p:grpSpPr>
          <a:xfrm>
            <a:off x="665440" y="521495"/>
            <a:ext cx="861460" cy="288131"/>
            <a:chOff x="839416" y="3435562"/>
            <a:chExt cx="1526259" cy="682492"/>
          </a:xfrm>
        </p:grpSpPr>
        <p:sp>
          <p:nvSpPr>
            <p:cNvPr id="69" name="직사각형 68">
              <a:extLst>
                <a:ext uri="{FF2B5EF4-FFF2-40B4-BE49-F238E27FC236}">
                  <a16:creationId xmlns:a16="http://schemas.microsoft.com/office/drawing/2014/main" id="{3FDDC39B-48C0-4BEA-9909-69C1E79636B2}"/>
                </a:ext>
              </a:extLst>
            </p:cNvPr>
            <p:cNvSpPr/>
            <p:nvPr/>
          </p:nvSpPr>
          <p:spPr>
            <a:xfrm>
              <a:off x="839416" y="3435562"/>
              <a:ext cx="1523134" cy="682492"/>
            </a:xfrm>
            <a:prstGeom prst="rect">
              <a:avLst/>
            </a:prstGeom>
            <a:solidFill>
              <a:srgbClr val="F2F2F2">
                <a:alpha val="60000"/>
              </a:srgbClr>
            </a:solidFill>
            <a:ln w="9525" cap="flat" cmpd="sng" algn="ctr">
              <a:solidFill>
                <a:srgbClr val="53535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altLang="ko-KR" sz="900" dirty="0">
                  <a:solidFill>
                    <a:schemeClr val="tx1">
                      <a:lumMod val="50000"/>
                      <a:lumOff val="50000"/>
                    </a:schemeClr>
                  </a:solidFill>
                </a:rPr>
                <a:t>LOGO</a:t>
              </a:r>
              <a:endParaRPr lang="ko-KR" altLang="en-US" sz="900" dirty="0">
                <a:solidFill>
                  <a:schemeClr val="tx1">
                    <a:lumMod val="50000"/>
                    <a:lumOff val="50000"/>
                  </a:schemeClr>
                </a:solidFill>
              </a:endParaRPr>
            </a:p>
          </p:txBody>
        </p:sp>
        <p:cxnSp>
          <p:nvCxnSpPr>
            <p:cNvPr id="70" name="직선 연결선 69">
              <a:extLst>
                <a:ext uri="{FF2B5EF4-FFF2-40B4-BE49-F238E27FC236}">
                  <a16:creationId xmlns:a16="http://schemas.microsoft.com/office/drawing/2014/main" id="{B48F3357-EE2E-4D70-85A0-C13EEB0EE9D2}"/>
                </a:ext>
              </a:extLst>
            </p:cNvPr>
            <p:cNvCxnSpPr>
              <a:cxnSpLocks/>
            </p:cNvCxnSpPr>
            <p:nvPr/>
          </p:nvCxnSpPr>
          <p:spPr>
            <a:xfrm flipH="1">
              <a:off x="839417" y="3443608"/>
              <a:ext cx="1523133" cy="6744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직선 연결선 70">
              <a:extLst>
                <a:ext uri="{FF2B5EF4-FFF2-40B4-BE49-F238E27FC236}">
                  <a16:creationId xmlns:a16="http://schemas.microsoft.com/office/drawing/2014/main" id="{50132739-8D61-4BBF-A602-FD4369EFC35C}"/>
                </a:ext>
              </a:extLst>
            </p:cNvPr>
            <p:cNvCxnSpPr>
              <a:cxnSpLocks/>
            </p:cNvCxnSpPr>
            <p:nvPr/>
          </p:nvCxnSpPr>
          <p:spPr>
            <a:xfrm flipH="1" flipV="1">
              <a:off x="839416" y="3443084"/>
              <a:ext cx="1526259" cy="6477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직사각형 9">
            <a:extLst>
              <a:ext uri="{FF2B5EF4-FFF2-40B4-BE49-F238E27FC236}">
                <a16:creationId xmlns:a16="http://schemas.microsoft.com/office/drawing/2014/main" id="{90566CE4-528A-44CB-97E2-D79ED4082B1C}"/>
              </a:ext>
            </a:extLst>
          </p:cNvPr>
          <p:cNvSpPr/>
          <p:nvPr/>
        </p:nvSpPr>
        <p:spPr>
          <a:xfrm>
            <a:off x="116321" y="488111"/>
            <a:ext cx="8424430" cy="361053"/>
          </a:xfrm>
          <a:prstGeom prst="rect">
            <a:avLst/>
          </a:prstGeom>
          <a:noFill/>
          <a:ln w="6350">
            <a:solidFill>
              <a:srgbClr val="7A7A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46BDEBF5-5062-4188-AA47-63F530D7C117}"/>
              </a:ext>
            </a:extLst>
          </p:cNvPr>
          <p:cNvSpPr txBox="1"/>
          <p:nvPr/>
        </p:nvSpPr>
        <p:spPr>
          <a:xfrm>
            <a:off x="1004056" y="262960"/>
            <a:ext cx="4018793" cy="215444"/>
          </a:xfrm>
          <a:prstGeom prst="rect">
            <a:avLst/>
          </a:prstGeom>
          <a:noFill/>
        </p:spPr>
        <p:txBody>
          <a:bodyPr wrap="square" rtlCol="0">
            <a:spAutoFit/>
          </a:bodyPr>
          <a:lstStyle/>
          <a:p>
            <a:r>
              <a:rPr lang="ko-KR" altLang="en-US" sz="800" dirty="0"/>
              <a:t>로그인 </a:t>
            </a:r>
            <a:r>
              <a:rPr lang="en-US" altLang="ko-KR" sz="800" dirty="0"/>
              <a:t>&gt; </a:t>
            </a:r>
            <a:r>
              <a:rPr lang="ko-KR" altLang="en-US" sz="800" dirty="0"/>
              <a:t>회원가입</a:t>
            </a:r>
          </a:p>
        </p:txBody>
      </p:sp>
      <p:sp>
        <p:nvSpPr>
          <p:cNvPr id="2" name="TextBox 1">
            <a:extLst>
              <a:ext uri="{FF2B5EF4-FFF2-40B4-BE49-F238E27FC236}">
                <a16:creationId xmlns:a16="http://schemas.microsoft.com/office/drawing/2014/main" id="{659CCA66-9DC1-67D5-8773-99FCE6BA9744}"/>
              </a:ext>
            </a:extLst>
          </p:cNvPr>
          <p:cNvSpPr txBox="1"/>
          <p:nvPr/>
        </p:nvSpPr>
        <p:spPr>
          <a:xfrm>
            <a:off x="3436388" y="56219"/>
            <a:ext cx="1523233" cy="215444"/>
          </a:xfrm>
          <a:prstGeom prst="rect">
            <a:avLst/>
          </a:prstGeom>
          <a:noFill/>
        </p:spPr>
        <p:txBody>
          <a:bodyPr wrap="square" rtlCol="0">
            <a:spAutoFit/>
          </a:bodyPr>
          <a:lstStyle/>
          <a:p>
            <a:r>
              <a:rPr lang="ko-KR" altLang="en-US" sz="800" dirty="0"/>
              <a:t>회원가입</a:t>
            </a:r>
          </a:p>
        </p:txBody>
      </p:sp>
      <p:sp>
        <p:nvSpPr>
          <p:cNvPr id="169" name="TextBox 168">
            <a:extLst>
              <a:ext uri="{FF2B5EF4-FFF2-40B4-BE49-F238E27FC236}">
                <a16:creationId xmlns:a16="http://schemas.microsoft.com/office/drawing/2014/main" id="{9F8DA23A-C167-C28A-7E43-60E0652A5608}"/>
              </a:ext>
            </a:extLst>
          </p:cNvPr>
          <p:cNvSpPr txBox="1"/>
          <p:nvPr/>
        </p:nvSpPr>
        <p:spPr>
          <a:xfrm>
            <a:off x="7689050" y="255228"/>
            <a:ext cx="851700" cy="215444"/>
          </a:xfrm>
          <a:prstGeom prst="rect">
            <a:avLst/>
          </a:prstGeom>
          <a:noFill/>
        </p:spPr>
        <p:txBody>
          <a:bodyPr wrap="square" rtlCol="0">
            <a:spAutoFit/>
          </a:bodyPr>
          <a:lstStyle/>
          <a:p>
            <a:pPr algn="ctr"/>
            <a:r>
              <a:rPr lang="en-US" altLang="ko-KR" sz="800" dirty="0"/>
              <a:t>..</a:t>
            </a:r>
            <a:endParaRPr lang="ko-KR" altLang="en-US" sz="800" dirty="0"/>
          </a:p>
        </p:txBody>
      </p:sp>
      <p:sp>
        <p:nvSpPr>
          <p:cNvPr id="170" name="TextBox 169">
            <a:extLst>
              <a:ext uri="{FF2B5EF4-FFF2-40B4-BE49-F238E27FC236}">
                <a16:creationId xmlns:a16="http://schemas.microsoft.com/office/drawing/2014/main" id="{DEB30443-D04B-DC5D-B056-535A2E2BD900}"/>
              </a:ext>
            </a:extLst>
          </p:cNvPr>
          <p:cNvSpPr txBox="1"/>
          <p:nvPr/>
        </p:nvSpPr>
        <p:spPr>
          <a:xfrm>
            <a:off x="5898485" y="255228"/>
            <a:ext cx="851700" cy="215444"/>
          </a:xfrm>
          <a:prstGeom prst="rect">
            <a:avLst/>
          </a:prstGeom>
          <a:noFill/>
        </p:spPr>
        <p:txBody>
          <a:bodyPr wrap="square" rtlCol="0">
            <a:spAutoFit/>
          </a:bodyPr>
          <a:lstStyle/>
          <a:p>
            <a:pPr algn="ctr"/>
            <a:r>
              <a:rPr lang="en-US" altLang="ko-KR" sz="800"/>
              <a:t>1</a:t>
            </a:r>
            <a:endParaRPr lang="ko-KR" altLang="en-US" sz="800" dirty="0"/>
          </a:p>
        </p:txBody>
      </p:sp>
      <p:sp>
        <p:nvSpPr>
          <p:cNvPr id="171" name="TextBox 170">
            <a:extLst>
              <a:ext uri="{FF2B5EF4-FFF2-40B4-BE49-F238E27FC236}">
                <a16:creationId xmlns:a16="http://schemas.microsoft.com/office/drawing/2014/main" id="{74BADD78-1E7F-635C-8373-0341AA4740B5}"/>
              </a:ext>
            </a:extLst>
          </p:cNvPr>
          <p:cNvSpPr txBox="1"/>
          <p:nvPr/>
        </p:nvSpPr>
        <p:spPr>
          <a:xfrm>
            <a:off x="5898485" y="52479"/>
            <a:ext cx="851700" cy="215444"/>
          </a:xfrm>
          <a:prstGeom prst="rect">
            <a:avLst/>
          </a:prstGeom>
          <a:noFill/>
        </p:spPr>
        <p:txBody>
          <a:bodyPr wrap="square" rtlCol="0">
            <a:spAutoFit/>
          </a:bodyPr>
          <a:lstStyle/>
          <a:p>
            <a:pPr algn="ctr"/>
            <a:r>
              <a:rPr lang="en-US" altLang="ko-KR" sz="800"/>
              <a:t>-</a:t>
            </a:r>
            <a:endParaRPr lang="ko-KR" altLang="en-US" sz="800" dirty="0"/>
          </a:p>
        </p:txBody>
      </p:sp>
      <p:graphicFrame>
        <p:nvGraphicFramePr>
          <p:cNvPr id="5" name="표 29">
            <a:extLst>
              <a:ext uri="{FF2B5EF4-FFF2-40B4-BE49-F238E27FC236}">
                <a16:creationId xmlns:a16="http://schemas.microsoft.com/office/drawing/2014/main" id="{E01AD4B4-3CBD-5F11-D95F-1784601EC3BD}"/>
              </a:ext>
            </a:extLst>
          </p:cNvPr>
          <p:cNvGraphicFramePr>
            <a:graphicFrameLocks noGrp="1"/>
          </p:cNvGraphicFramePr>
          <p:nvPr/>
        </p:nvGraphicFramePr>
        <p:xfrm>
          <a:off x="2460624" y="496183"/>
          <a:ext cx="2949846" cy="370840"/>
        </p:xfrm>
        <a:graphic>
          <a:graphicData uri="http://schemas.openxmlformats.org/drawingml/2006/table">
            <a:tbl>
              <a:tblPr firstRow="1" bandRow="1">
                <a:tableStyleId>{5C22544A-7EE6-4342-B048-85BDC9FD1C3A}</a:tableStyleId>
              </a:tblPr>
              <a:tblGrid>
                <a:gridCol w="983282">
                  <a:extLst>
                    <a:ext uri="{9D8B030D-6E8A-4147-A177-3AD203B41FA5}">
                      <a16:colId xmlns:a16="http://schemas.microsoft.com/office/drawing/2014/main" val="517881088"/>
                    </a:ext>
                  </a:extLst>
                </a:gridCol>
                <a:gridCol w="983282">
                  <a:extLst>
                    <a:ext uri="{9D8B030D-6E8A-4147-A177-3AD203B41FA5}">
                      <a16:colId xmlns:a16="http://schemas.microsoft.com/office/drawing/2014/main" val="1251677234"/>
                    </a:ext>
                  </a:extLst>
                </a:gridCol>
                <a:gridCol w="983282">
                  <a:extLst>
                    <a:ext uri="{9D8B030D-6E8A-4147-A177-3AD203B41FA5}">
                      <a16:colId xmlns:a16="http://schemas.microsoft.com/office/drawing/2014/main" val="848023924"/>
                    </a:ext>
                  </a:extLst>
                </a:gridCol>
              </a:tblGrid>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설문소개</a:t>
                      </a:r>
                      <a:r>
                        <a:rPr lang="en-US" altLang="ko-KR" sz="800" b="1" kern="1200" dirty="0">
                          <a:solidFill>
                            <a:schemeClr val="tx1"/>
                          </a:solidFill>
                          <a:latin typeface="+mn-ea"/>
                          <a:ea typeface="+mn-ea"/>
                          <a:cs typeface="+mn-cs"/>
                        </a:rPr>
                        <a:t>/</a:t>
                      </a:r>
                      <a:r>
                        <a:rPr lang="ko-KR" altLang="en-US" sz="800" b="1" kern="1200" dirty="0">
                          <a:solidFill>
                            <a:schemeClr val="tx1"/>
                          </a:solidFill>
                          <a:latin typeface="+mn-ea"/>
                          <a:ea typeface="+mn-ea"/>
                          <a:cs typeface="+mn-cs"/>
                        </a:rPr>
                        <a:t>방법</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설문하기</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문의하기</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2035377"/>
                  </a:ext>
                </a:extLst>
              </a:tr>
            </a:tbl>
          </a:graphicData>
        </a:graphic>
      </p:graphicFrame>
      <p:sp>
        <p:nvSpPr>
          <p:cNvPr id="3" name="직사각형 52">
            <a:extLst>
              <a:ext uri="{FF2B5EF4-FFF2-40B4-BE49-F238E27FC236}">
                <a16:creationId xmlns:a16="http://schemas.microsoft.com/office/drawing/2014/main" id="{43FACD31-6DCB-01B3-F89D-9F65B718FCC8}"/>
              </a:ext>
            </a:extLst>
          </p:cNvPr>
          <p:cNvSpPr/>
          <p:nvPr/>
        </p:nvSpPr>
        <p:spPr>
          <a:xfrm>
            <a:off x="3570187" y="606387"/>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10</a:t>
            </a:r>
            <a:endParaRPr lang="ko-KR" altLang="en-US" sz="1000" dirty="0"/>
          </a:p>
        </p:txBody>
      </p:sp>
      <p:sp>
        <p:nvSpPr>
          <p:cNvPr id="6" name="직사각형 52">
            <a:extLst>
              <a:ext uri="{FF2B5EF4-FFF2-40B4-BE49-F238E27FC236}">
                <a16:creationId xmlns:a16="http://schemas.microsoft.com/office/drawing/2014/main" id="{14B86994-2C29-D9B0-6003-AAE362A8D6AD}"/>
              </a:ext>
            </a:extLst>
          </p:cNvPr>
          <p:cNvSpPr/>
          <p:nvPr/>
        </p:nvSpPr>
        <p:spPr>
          <a:xfrm>
            <a:off x="4573761" y="601170"/>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10</a:t>
            </a:r>
            <a:endParaRPr lang="ko-KR" altLang="en-US" sz="1000" dirty="0"/>
          </a:p>
        </p:txBody>
      </p:sp>
      <p:sp>
        <p:nvSpPr>
          <p:cNvPr id="7" name="TextBox 6">
            <a:extLst>
              <a:ext uri="{FF2B5EF4-FFF2-40B4-BE49-F238E27FC236}">
                <a16:creationId xmlns:a16="http://schemas.microsoft.com/office/drawing/2014/main" id="{D5D34FAE-DA47-A1E4-D0E4-5E028DB2AD1D}"/>
              </a:ext>
            </a:extLst>
          </p:cNvPr>
          <p:cNvSpPr txBox="1"/>
          <p:nvPr/>
        </p:nvSpPr>
        <p:spPr>
          <a:xfrm>
            <a:off x="6838481" y="622470"/>
            <a:ext cx="1534452" cy="215444"/>
          </a:xfrm>
          <a:prstGeom prst="rect">
            <a:avLst/>
          </a:prstGeom>
          <a:noFill/>
        </p:spPr>
        <p:txBody>
          <a:bodyPr wrap="square" lIns="0" tIns="0" rIns="0" bIns="0" rtlCol="0">
            <a:spAutoFit/>
          </a:bodyPr>
          <a:lstStyle/>
          <a:p>
            <a:pPr algn="ctr"/>
            <a:r>
              <a:rPr lang="ko-KR" altLang="en-US" sz="700" b="1" dirty="0">
                <a:solidFill>
                  <a:schemeClr val="tx1">
                    <a:lumMod val="50000"/>
                    <a:lumOff val="50000"/>
                  </a:schemeClr>
                </a:solidFill>
                <a:latin typeface="+mn-ea"/>
              </a:rPr>
              <a:t>로그인    회원가입    </a:t>
            </a:r>
            <a:r>
              <a:rPr lang="en-US" altLang="ko-KR" sz="700" b="1" dirty="0">
                <a:solidFill>
                  <a:schemeClr val="tx1">
                    <a:lumMod val="50000"/>
                    <a:lumOff val="50000"/>
                  </a:schemeClr>
                </a:solidFill>
                <a:latin typeface="+mn-ea"/>
              </a:rPr>
              <a:t>Korean/English</a:t>
            </a:r>
            <a:endParaRPr lang="ko-KR" altLang="en-US" sz="700" b="1" dirty="0">
              <a:solidFill>
                <a:schemeClr val="tx1">
                  <a:lumMod val="50000"/>
                  <a:lumOff val="50000"/>
                </a:schemeClr>
              </a:solidFill>
              <a:latin typeface="+mn-ea"/>
            </a:endParaRPr>
          </a:p>
        </p:txBody>
      </p:sp>
      <p:sp>
        <p:nvSpPr>
          <p:cNvPr id="4" name="TextBox 3">
            <a:extLst>
              <a:ext uri="{FF2B5EF4-FFF2-40B4-BE49-F238E27FC236}">
                <a16:creationId xmlns:a16="http://schemas.microsoft.com/office/drawing/2014/main" id="{66FF0994-6080-6984-A102-326462A94F4A}"/>
              </a:ext>
            </a:extLst>
          </p:cNvPr>
          <p:cNvSpPr txBox="1"/>
          <p:nvPr/>
        </p:nvSpPr>
        <p:spPr>
          <a:xfrm>
            <a:off x="3324845" y="1196094"/>
            <a:ext cx="2012107" cy="169277"/>
          </a:xfrm>
          <a:prstGeom prst="rect">
            <a:avLst/>
          </a:prstGeom>
          <a:noFill/>
        </p:spPr>
        <p:txBody>
          <a:bodyPr wrap="square" lIns="0" tIns="0" rIns="0" bIns="0" rtlCol="0">
            <a:spAutoFit/>
          </a:bodyPr>
          <a:lstStyle/>
          <a:p>
            <a:pPr algn="ctr"/>
            <a:r>
              <a:rPr lang="ko-KR" altLang="en-US" sz="1100" b="1" dirty="0">
                <a:latin typeface="+mn-ea"/>
              </a:rPr>
              <a:t>회원 가입</a:t>
            </a:r>
          </a:p>
        </p:txBody>
      </p:sp>
      <p:sp>
        <p:nvSpPr>
          <p:cNvPr id="11" name="직사각형 2">
            <a:extLst>
              <a:ext uri="{FF2B5EF4-FFF2-40B4-BE49-F238E27FC236}">
                <a16:creationId xmlns:a16="http://schemas.microsoft.com/office/drawing/2014/main" id="{2BC30FD9-7E39-7B16-C34D-84DA4331915B}"/>
              </a:ext>
            </a:extLst>
          </p:cNvPr>
          <p:cNvSpPr/>
          <p:nvPr/>
        </p:nvSpPr>
        <p:spPr>
          <a:xfrm>
            <a:off x="3508469" y="5240753"/>
            <a:ext cx="1641334" cy="451070"/>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900">
              <a:solidFill>
                <a:schemeClr val="tx1"/>
              </a:solidFill>
              <a:latin typeface="+mn-ea"/>
            </a:endParaRPr>
          </a:p>
          <a:p>
            <a:pPr algn="ctr"/>
            <a:endParaRPr lang="en-US" altLang="ko-KR" sz="900">
              <a:solidFill>
                <a:schemeClr val="tx1"/>
              </a:solidFill>
              <a:latin typeface="+mn-ea"/>
            </a:endParaRPr>
          </a:p>
          <a:p>
            <a:pPr algn="ctr"/>
            <a:endParaRPr lang="en-US" altLang="ko-KR" sz="900">
              <a:solidFill>
                <a:schemeClr val="tx1"/>
              </a:solidFill>
              <a:latin typeface="+mn-ea"/>
            </a:endParaRPr>
          </a:p>
          <a:p>
            <a:pPr algn="ctr"/>
            <a:endParaRPr lang="en-US" altLang="ko-KR" sz="900" dirty="0">
              <a:solidFill>
                <a:schemeClr val="tx1"/>
              </a:solidFill>
              <a:latin typeface="+mn-ea"/>
            </a:endParaRPr>
          </a:p>
        </p:txBody>
      </p:sp>
      <p:sp>
        <p:nvSpPr>
          <p:cNvPr id="12" name="TextBox 11">
            <a:extLst>
              <a:ext uri="{FF2B5EF4-FFF2-40B4-BE49-F238E27FC236}">
                <a16:creationId xmlns:a16="http://schemas.microsoft.com/office/drawing/2014/main" id="{5843CAFF-4F4B-B7D5-1909-569B9E3FE21D}"/>
              </a:ext>
            </a:extLst>
          </p:cNvPr>
          <p:cNvSpPr txBox="1"/>
          <p:nvPr/>
        </p:nvSpPr>
        <p:spPr>
          <a:xfrm>
            <a:off x="2882225" y="5270925"/>
            <a:ext cx="656337" cy="107722"/>
          </a:xfrm>
          <a:prstGeom prst="rect">
            <a:avLst/>
          </a:prstGeom>
          <a:noFill/>
        </p:spPr>
        <p:txBody>
          <a:bodyPr wrap="square" lIns="0" tIns="0" rIns="0" bIns="0" rtlCol="0" anchor="ctr">
            <a:spAutoFit/>
          </a:bodyPr>
          <a:lstStyle/>
          <a:p>
            <a:r>
              <a:rPr lang="ko-KR" altLang="en-US" sz="700" dirty="0">
                <a:latin typeface="+mn-ea"/>
              </a:rPr>
              <a:t>회원 약관</a:t>
            </a:r>
          </a:p>
        </p:txBody>
      </p:sp>
      <p:sp>
        <p:nvSpPr>
          <p:cNvPr id="13" name="사각형: 둥근 모서리 13">
            <a:extLst>
              <a:ext uri="{FF2B5EF4-FFF2-40B4-BE49-F238E27FC236}">
                <a16:creationId xmlns:a16="http://schemas.microsoft.com/office/drawing/2014/main" id="{984DD320-C8AB-40B1-E2BA-B995BBC31D22}"/>
              </a:ext>
            </a:extLst>
          </p:cNvPr>
          <p:cNvSpPr/>
          <p:nvPr/>
        </p:nvSpPr>
        <p:spPr>
          <a:xfrm>
            <a:off x="3508468" y="6091624"/>
            <a:ext cx="1641335"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000" b="1" dirty="0">
                <a:solidFill>
                  <a:schemeClr val="bg1">
                    <a:lumMod val="50000"/>
                  </a:schemeClr>
                </a:solidFill>
              </a:rPr>
              <a:t>회원가입</a:t>
            </a:r>
          </a:p>
        </p:txBody>
      </p:sp>
      <p:sp>
        <p:nvSpPr>
          <p:cNvPr id="14" name="직사각형 60">
            <a:extLst>
              <a:ext uri="{FF2B5EF4-FFF2-40B4-BE49-F238E27FC236}">
                <a16:creationId xmlns:a16="http://schemas.microsoft.com/office/drawing/2014/main" id="{0E8A4B0F-DE36-01CA-56ED-F82701D17E09}"/>
              </a:ext>
            </a:extLst>
          </p:cNvPr>
          <p:cNvSpPr/>
          <p:nvPr/>
        </p:nvSpPr>
        <p:spPr>
          <a:xfrm>
            <a:off x="3360695" y="6125114"/>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5</a:t>
            </a:r>
            <a:endParaRPr lang="ko-KR" altLang="en-US" sz="1000" dirty="0"/>
          </a:p>
        </p:txBody>
      </p:sp>
      <p:sp>
        <p:nvSpPr>
          <p:cNvPr id="18" name="TextBox 17">
            <a:extLst>
              <a:ext uri="{FF2B5EF4-FFF2-40B4-BE49-F238E27FC236}">
                <a16:creationId xmlns:a16="http://schemas.microsoft.com/office/drawing/2014/main" id="{90DAB074-99FC-51AB-63FF-5BDA59F06205}"/>
              </a:ext>
            </a:extLst>
          </p:cNvPr>
          <p:cNvSpPr txBox="1"/>
          <p:nvPr/>
        </p:nvSpPr>
        <p:spPr>
          <a:xfrm>
            <a:off x="3618942" y="5766752"/>
            <a:ext cx="1395319" cy="123111"/>
          </a:xfrm>
          <a:prstGeom prst="rect">
            <a:avLst/>
          </a:prstGeom>
          <a:noFill/>
        </p:spPr>
        <p:txBody>
          <a:bodyPr wrap="square" lIns="0" tIns="0" rIns="0" bIns="0" rtlCol="0" anchor="ctr">
            <a:spAutoFit/>
          </a:bodyPr>
          <a:lstStyle/>
          <a:p>
            <a:pPr algn="ctr"/>
            <a:r>
              <a:rPr lang="ko-KR" altLang="en-US" sz="800" b="1">
                <a:latin typeface="+mn-ea"/>
              </a:rPr>
              <a:t>□  동의       □  비동의</a:t>
            </a:r>
            <a:endParaRPr lang="ko-KR" altLang="en-US" sz="800" b="1" dirty="0">
              <a:latin typeface="+mn-ea"/>
            </a:endParaRPr>
          </a:p>
        </p:txBody>
      </p:sp>
      <p:sp>
        <p:nvSpPr>
          <p:cNvPr id="19" name="직사각형 75">
            <a:extLst>
              <a:ext uri="{FF2B5EF4-FFF2-40B4-BE49-F238E27FC236}">
                <a16:creationId xmlns:a16="http://schemas.microsoft.com/office/drawing/2014/main" id="{895C35B2-91D9-6B56-3D33-6BF49B09F0DA}"/>
              </a:ext>
            </a:extLst>
          </p:cNvPr>
          <p:cNvSpPr/>
          <p:nvPr/>
        </p:nvSpPr>
        <p:spPr>
          <a:xfrm>
            <a:off x="3360695" y="5282975"/>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4</a:t>
            </a:r>
            <a:endParaRPr lang="ko-KR" altLang="en-US" sz="1000" dirty="0"/>
          </a:p>
        </p:txBody>
      </p:sp>
      <p:sp>
        <p:nvSpPr>
          <p:cNvPr id="21" name="직사각형 29">
            <a:extLst>
              <a:ext uri="{FF2B5EF4-FFF2-40B4-BE49-F238E27FC236}">
                <a16:creationId xmlns:a16="http://schemas.microsoft.com/office/drawing/2014/main" id="{6654EF02-D1BD-D4A4-83A4-5B3CD69B9D21}"/>
              </a:ext>
            </a:extLst>
          </p:cNvPr>
          <p:cNvSpPr/>
          <p:nvPr/>
        </p:nvSpPr>
        <p:spPr>
          <a:xfrm>
            <a:off x="3512833" y="2697356"/>
            <a:ext cx="1641334"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ko-KR" altLang="en-US" sz="600">
                <a:solidFill>
                  <a:schemeClr val="tx1">
                    <a:lumMod val="50000"/>
                    <a:lumOff val="50000"/>
                  </a:schemeClr>
                </a:solidFill>
                <a:latin typeface="+mn-ea"/>
              </a:rPr>
              <a:t>이름 입력</a:t>
            </a:r>
            <a:endParaRPr lang="en-US" altLang="ko-KR" sz="600" dirty="0">
              <a:solidFill>
                <a:schemeClr val="tx1">
                  <a:lumMod val="50000"/>
                  <a:lumOff val="50000"/>
                </a:schemeClr>
              </a:solidFill>
              <a:latin typeface="+mn-ea"/>
            </a:endParaRPr>
          </a:p>
        </p:txBody>
      </p:sp>
      <p:sp>
        <p:nvSpPr>
          <p:cNvPr id="30" name="TextBox 29">
            <a:extLst>
              <a:ext uri="{FF2B5EF4-FFF2-40B4-BE49-F238E27FC236}">
                <a16:creationId xmlns:a16="http://schemas.microsoft.com/office/drawing/2014/main" id="{32AE5D99-3135-C24F-ABD1-AF145B812EFB}"/>
              </a:ext>
            </a:extLst>
          </p:cNvPr>
          <p:cNvSpPr txBox="1"/>
          <p:nvPr/>
        </p:nvSpPr>
        <p:spPr>
          <a:xfrm>
            <a:off x="2882225" y="2737051"/>
            <a:ext cx="389637" cy="107722"/>
          </a:xfrm>
          <a:prstGeom prst="rect">
            <a:avLst/>
          </a:prstGeom>
          <a:noFill/>
        </p:spPr>
        <p:txBody>
          <a:bodyPr wrap="square" lIns="0" tIns="0" rIns="0" bIns="0" rtlCol="0" anchor="ctr">
            <a:spAutoFit/>
          </a:bodyPr>
          <a:lstStyle/>
          <a:p>
            <a:r>
              <a:rPr lang="ko-KR" altLang="en-US" sz="700" dirty="0">
                <a:latin typeface="+mn-ea"/>
              </a:rPr>
              <a:t>이름</a:t>
            </a:r>
          </a:p>
        </p:txBody>
      </p:sp>
      <p:sp>
        <p:nvSpPr>
          <p:cNvPr id="33" name="직사각형 58">
            <a:extLst>
              <a:ext uri="{FF2B5EF4-FFF2-40B4-BE49-F238E27FC236}">
                <a16:creationId xmlns:a16="http://schemas.microsoft.com/office/drawing/2014/main" id="{EE0CABD2-1AF5-DD9D-D8C1-57E48837B2EF}"/>
              </a:ext>
            </a:extLst>
          </p:cNvPr>
          <p:cNvSpPr/>
          <p:nvPr/>
        </p:nvSpPr>
        <p:spPr>
          <a:xfrm>
            <a:off x="3507849" y="1945106"/>
            <a:ext cx="1641335"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ko-KR" altLang="en-US" sz="600" dirty="0">
                <a:solidFill>
                  <a:schemeClr val="tx1">
                    <a:lumMod val="50000"/>
                    <a:lumOff val="50000"/>
                  </a:schemeClr>
                </a:solidFill>
                <a:latin typeface="+mn-ea"/>
              </a:rPr>
              <a:t>6~</a:t>
            </a:r>
            <a:r>
              <a:rPr lang="en-US" altLang="ko-KR" sz="600" dirty="0">
                <a:solidFill>
                  <a:schemeClr val="tx1">
                    <a:lumMod val="50000"/>
                    <a:lumOff val="50000"/>
                  </a:schemeClr>
                </a:solidFill>
                <a:latin typeface="+mn-ea"/>
              </a:rPr>
              <a:t>8</a:t>
            </a:r>
            <a:r>
              <a:rPr lang="ko-KR" altLang="en-US" sz="600" dirty="0">
                <a:solidFill>
                  <a:schemeClr val="tx1">
                    <a:lumMod val="50000"/>
                    <a:lumOff val="50000"/>
                  </a:schemeClr>
                </a:solidFill>
                <a:latin typeface="+mn-ea"/>
              </a:rPr>
              <a:t>자</a:t>
            </a:r>
            <a:r>
              <a:rPr lang="en-US" altLang="ko-KR" sz="600" dirty="0">
                <a:solidFill>
                  <a:schemeClr val="tx1">
                    <a:lumMod val="50000"/>
                    <a:lumOff val="50000"/>
                  </a:schemeClr>
                </a:solidFill>
                <a:latin typeface="+mn-ea"/>
              </a:rPr>
              <a:t>,</a:t>
            </a:r>
            <a:r>
              <a:rPr lang="ko-KR" altLang="en-US" sz="600" dirty="0">
                <a:solidFill>
                  <a:schemeClr val="tx1">
                    <a:lumMod val="50000"/>
                    <a:lumOff val="50000"/>
                  </a:schemeClr>
                </a:solidFill>
                <a:latin typeface="+mn-ea"/>
              </a:rPr>
              <a:t> 영문 대소문자, 숫자</a:t>
            </a:r>
            <a:endParaRPr lang="en-US" altLang="ko-KR" sz="600" dirty="0">
              <a:solidFill>
                <a:schemeClr val="tx1">
                  <a:lumMod val="50000"/>
                  <a:lumOff val="50000"/>
                </a:schemeClr>
              </a:solidFill>
              <a:latin typeface="+mn-ea"/>
            </a:endParaRPr>
          </a:p>
        </p:txBody>
      </p:sp>
      <p:sp>
        <p:nvSpPr>
          <p:cNvPr id="36" name="TextBox 35">
            <a:extLst>
              <a:ext uri="{FF2B5EF4-FFF2-40B4-BE49-F238E27FC236}">
                <a16:creationId xmlns:a16="http://schemas.microsoft.com/office/drawing/2014/main" id="{CC2D1766-CB1C-EF2F-2F9B-CFE6311A3F45}"/>
              </a:ext>
            </a:extLst>
          </p:cNvPr>
          <p:cNvSpPr txBox="1"/>
          <p:nvPr/>
        </p:nvSpPr>
        <p:spPr>
          <a:xfrm>
            <a:off x="2882225" y="1982249"/>
            <a:ext cx="689675" cy="107722"/>
          </a:xfrm>
          <a:prstGeom prst="rect">
            <a:avLst/>
          </a:prstGeom>
          <a:noFill/>
        </p:spPr>
        <p:txBody>
          <a:bodyPr wrap="square" lIns="0" tIns="0" rIns="0" bIns="0" rtlCol="0" anchor="ctr">
            <a:spAutoFit/>
          </a:bodyPr>
          <a:lstStyle/>
          <a:p>
            <a:r>
              <a:rPr lang="ko-KR" altLang="en-US" sz="700" dirty="0">
                <a:latin typeface="+mn-ea"/>
              </a:rPr>
              <a:t>비밀번호</a:t>
            </a:r>
          </a:p>
        </p:txBody>
      </p:sp>
      <p:sp>
        <p:nvSpPr>
          <p:cNvPr id="38" name="직사각형 62">
            <a:extLst>
              <a:ext uri="{FF2B5EF4-FFF2-40B4-BE49-F238E27FC236}">
                <a16:creationId xmlns:a16="http://schemas.microsoft.com/office/drawing/2014/main" id="{8A09708A-E6F8-BAC5-7898-9163464A03F5}"/>
              </a:ext>
            </a:extLst>
          </p:cNvPr>
          <p:cNvSpPr/>
          <p:nvPr/>
        </p:nvSpPr>
        <p:spPr>
          <a:xfrm>
            <a:off x="3517343" y="2316704"/>
            <a:ext cx="1641335"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ko-KR" altLang="en-US" sz="600" dirty="0">
                <a:solidFill>
                  <a:schemeClr val="tx1">
                    <a:lumMod val="50000"/>
                    <a:lumOff val="50000"/>
                  </a:schemeClr>
                </a:solidFill>
                <a:latin typeface="+mn-ea"/>
              </a:rPr>
              <a:t>6~</a:t>
            </a:r>
            <a:r>
              <a:rPr lang="en-US" altLang="ko-KR" sz="600" dirty="0">
                <a:solidFill>
                  <a:schemeClr val="tx1">
                    <a:lumMod val="50000"/>
                    <a:lumOff val="50000"/>
                  </a:schemeClr>
                </a:solidFill>
                <a:latin typeface="+mn-ea"/>
              </a:rPr>
              <a:t>8</a:t>
            </a:r>
            <a:r>
              <a:rPr lang="ko-KR" altLang="en-US" sz="600" dirty="0">
                <a:solidFill>
                  <a:schemeClr val="tx1">
                    <a:lumMod val="50000"/>
                    <a:lumOff val="50000"/>
                  </a:schemeClr>
                </a:solidFill>
                <a:latin typeface="+mn-ea"/>
              </a:rPr>
              <a:t>자</a:t>
            </a:r>
            <a:r>
              <a:rPr lang="en-US" altLang="ko-KR" sz="600" dirty="0">
                <a:solidFill>
                  <a:schemeClr val="tx1">
                    <a:lumMod val="50000"/>
                    <a:lumOff val="50000"/>
                  </a:schemeClr>
                </a:solidFill>
                <a:latin typeface="+mn-ea"/>
              </a:rPr>
              <a:t>,</a:t>
            </a:r>
            <a:r>
              <a:rPr lang="ko-KR" altLang="en-US" sz="600" dirty="0">
                <a:solidFill>
                  <a:schemeClr val="tx1">
                    <a:lumMod val="50000"/>
                    <a:lumOff val="50000"/>
                  </a:schemeClr>
                </a:solidFill>
                <a:latin typeface="+mn-ea"/>
              </a:rPr>
              <a:t> 영문 대소문자, 숫자</a:t>
            </a:r>
            <a:endParaRPr lang="en-US" altLang="ko-KR" sz="600" dirty="0">
              <a:solidFill>
                <a:schemeClr val="tx1">
                  <a:lumMod val="50000"/>
                  <a:lumOff val="50000"/>
                </a:schemeClr>
              </a:solidFill>
              <a:latin typeface="+mn-ea"/>
            </a:endParaRPr>
          </a:p>
        </p:txBody>
      </p:sp>
      <p:sp>
        <p:nvSpPr>
          <p:cNvPr id="39" name="TextBox 38">
            <a:extLst>
              <a:ext uri="{FF2B5EF4-FFF2-40B4-BE49-F238E27FC236}">
                <a16:creationId xmlns:a16="http://schemas.microsoft.com/office/drawing/2014/main" id="{6BD6826F-DB89-D21C-1DA3-DBA9E62A5C00}"/>
              </a:ext>
            </a:extLst>
          </p:cNvPr>
          <p:cNvSpPr txBox="1"/>
          <p:nvPr/>
        </p:nvSpPr>
        <p:spPr>
          <a:xfrm>
            <a:off x="2882225" y="2359650"/>
            <a:ext cx="689675" cy="107722"/>
          </a:xfrm>
          <a:prstGeom prst="rect">
            <a:avLst/>
          </a:prstGeom>
          <a:noFill/>
        </p:spPr>
        <p:txBody>
          <a:bodyPr wrap="square" lIns="0" tIns="0" rIns="0" bIns="0" rtlCol="0" anchor="ctr">
            <a:spAutoFit/>
          </a:bodyPr>
          <a:lstStyle/>
          <a:p>
            <a:r>
              <a:rPr lang="ko-KR" altLang="en-US" sz="700" dirty="0">
                <a:latin typeface="+mn-ea"/>
              </a:rPr>
              <a:t>비밀번호 확인</a:t>
            </a:r>
          </a:p>
        </p:txBody>
      </p:sp>
      <p:sp>
        <p:nvSpPr>
          <p:cNvPr id="40" name="직사각형 66">
            <a:extLst>
              <a:ext uri="{FF2B5EF4-FFF2-40B4-BE49-F238E27FC236}">
                <a16:creationId xmlns:a16="http://schemas.microsoft.com/office/drawing/2014/main" id="{814A14D6-B393-4817-C2A9-F3381486F08B}"/>
              </a:ext>
            </a:extLst>
          </p:cNvPr>
          <p:cNvSpPr/>
          <p:nvPr/>
        </p:nvSpPr>
        <p:spPr>
          <a:xfrm>
            <a:off x="3533233" y="1560030"/>
            <a:ext cx="1080000"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US" altLang="ko-KR" sz="600" dirty="0">
                <a:solidFill>
                  <a:schemeClr val="tx1">
                    <a:lumMod val="50000"/>
                    <a:lumOff val="50000"/>
                  </a:schemeClr>
                </a:solidFill>
                <a:latin typeface="+mn-ea"/>
              </a:rPr>
              <a:t>5~10</a:t>
            </a:r>
            <a:r>
              <a:rPr lang="ko-KR" altLang="en-US" sz="600" dirty="0">
                <a:solidFill>
                  <a:schemeClr val="tx1">
                    <a:lumMod val="50000"/>
                    <a:lumOff val="50000"/>
                  </a:schemeClr>
                </a:solidFill>
                <a:latin typeface="+mn-ea"/>
              </a:rPr>
              <a:t>자</a:t>
            </a:r>
            <a:r>
              <a:rPr lang="en-US" altLang="ko-KR" sz="600" dirty="0">
                <a:solidFill>
                  <a:schemeClr val="tx1">
                    <a:lumMod val="50000"/>
                    <a:lumOff val="50000"/>
                  </a:schemeClr>
                </a:solidFill>
                <a:latin typeface="+mn-ea"/>
              </a:rPr>
              <a:t>, </a:t>
            </a:r>
            <a:r>
              <a:rPr lang="ko-KR" altLang="en-US" sz="600" dirty="0">
                <a:solidFill>
                  <a:schemeClr val="tx1">
                    <a:lumMod val="50000"/>
                    <a:lumOff val="50000"/>
                  </a:schemeClr>
                </a:solidFill>
                <a:latin typeface="+mn-ea"/>
              </a:rPr>
              <a:t>영문 대소문자</a:t>
            </a:r>
            <a:r>
              <a:rPr lang="en-US" altLang="ko-KR" sz="600" dirty="0">
                <a:solidFill>
                  <a:schemeClr val="tx1">
                    <a:lumMod val="50000"/>
                    <a:lumOff val="50000"/>
                  </a:schemeClr>
                </a:solidFill>
                <a:latin typeface="+mn-ea"/>
              </a:rPr>
              <a:t>, </a:t>
            </a:r>
            <a:r>
              <a:rPr lang="ko-KR" altLang="en-US" sz="600" dirty="0">
                <a:solidFill>
                  <a:schemeClr val="tx1">
                    <a:lumMod val="50000"/>
                    <a:lumOff val="50000"/>
                  </a:schemeClr>
                </a:solidFill>
                <a:latin typeface="+mn-ea"/>
              </a:rPr>
              <a:t>숫자</a:t>
            </a:r>
            <a:endParaRPr lang="en-US" altLang="ko-KR" sz="600" dirty="0">
              <a:solidFill>
                <a:schemeClr val="tx1">
                  <a:lumMod val="50000"/>
                  <a:lumOff val="50000"/>
                </a:schemeClr>
              </a:solidFill>
              <a:latin typeface="+mn-ea"/>
            </a:endParaRPr>
          </a:p>
        </p:txBody>
      </p:sp>
      <p:sp>
        <p:nvSpPr>
          <p:cNvPr id="41" name="TextBox 40">
            <a:extLst>
              <a:ext uri="{FF2B5EF4-FFF2-40B4-BE49-F238E27FC236}">
                <a16:creationId xmlns:a16="http://schemas.microsoft.com/office/drawing/2014/main" id="{B9BBE0B8-39E5-ABAE-E3B4-A1AF93149976}"/>
              </a:ext>
            </a:extLst>
          </p:cNvPr>
          <p:cNvSpPr txBox="1"/>
          <p:nvPr/>
        </p:nvSpPr>
        <p:spPr>
          <a:xfrm>
            <a:off x="2882225" y="1604848"/>
            <a:ext cx="563469" cy="107722"/>
          </a:xfrm>
          <a:prstGeom prst="rect">
            <a:avLst/>
          </a:prstGeom>
          <a:noFill/>
        </p:spPr>
        <p:txBody>
          <a:bodyPr wrap="square" lIns="0" tIns="0" rIns="0" bIns="0" rtlCol="0" anchor="ctr">
            <a:spAutoFit/>
          </a:bodyPr>
          <a:lstStyle/>
          <a:p>
            <a:r>
              <a:rPr lang="ko-KR" altLang="en-US" sz="700" dirty="0">
                <a:latin typeface="+mn-ea"/>
              </a:rPr>
              <a:t>아이디</a:t>
            </a:r>
          </a:p>
        </p:txBody>
      </p:sp>
      <p:sp>
        <p:nvSpPr>
          <p:cNvPr id="42" name="직사각형 72">
            <a:extLst>
              <a:ext uri="{FF2B5EF4-FFF2-40B4-BE49-F238E27FC236}">
                <a16:creationId xmlns:a16="http://schemas.microsoft.com/office/drawing/2014/main" id="{8BC1EC30-0C7E-CCD2-B3AC-870F076466CC}"/>
              </a:ext>
            </a:extLst>
          </p:cNvPr>
          <p:cNvSpPr/>
          <p:nvPr/>
        </p:nvSpPr>
        <p:spPr>
          <a:xfrm>
            <a:off x="3508469" y="3069713"/>
            <a:ext cx="792000"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ko-KR" altLang="en-US" sz="700">
                <a:solidFill>
                  <a:schemeClr val="tx1">
                    <a:lumMod val="50000"/>
                    <a:lumOff val="50000"/>
                  </a:schemeClr>
                </a:solidFill>
                <a:latin typeface="+mn-ea"/>
              </a:rPr>
              <a:t>년도           ▼</a:t>
            </a:r>
            <a:endParaRPr lang="en-US" altLang="ko-KR" sz="700" dirty="0">
              <a:solidFill>
                <a:schemeClr val="tx1">
                  <a:lumMod val="50000"/>
                  <a:lumOff val="50000"/>
                </a:schemeClr>
              </a:solidFill>
              <a:latin typeface="+mn-ea"/>
            </a:endParaRPr>
          </a:p>
        </p:txBody>
      </p:sp>
      <p:sp>
        <p:nvSpPr>
          <p:cNvPr id="43" name="TextBox 42">
            <a:extLst>
              <a:ext uri="{FF2B5EF4-FFF2-40B4-BE49-F238E27FC236}">
                <a16:creationId xmlns:a16="http://schemas.microsoft.com/office/drawing/2014/main" id="{4840D8C0-2E21-A0EA-4A3A-305C72AC6CB0}"/>
              </a:ext>
            </a:extLst>
          </p:cNvPr>
          <p:cNvSpPr txBox="1"/>
          <p:nvPr/>
        </p:nvSpPr>
        <p:spPr>
          <a:xfrm>
            <a:off x="2882225" y="3114452"/>
            <a:ext cx="689675" cy="107722"/>
          </a:xfrm>
          <a:prstGeom prst="rect">
            <a:avLst/>
          </a:prstGeom>
          <a:noFill/>
        </p:spPr>
        <p:txBody>
          <a:bodyPr wrap="square" lIns="0" tIns="0" rIns="0" bIns="0" rtlCol="0" anchor="ctr">
            <a:spAutoFit/>
          </a:bodyPr>
          <a:lstStyle/>
          <a:p>
            <a:r>
              <a:rPr lang="ko-KR" altLang="en-US" sz="700" dirty="0">
                <a:latin typeface="+mn-ea"/>
              </a:rPr>
              <a:t>생년월일</a:t>
            </a:r>
          </a:p>
        </p:txBody>
      </p:sp>
      <p:sp>
        <p:nvSpPr>
          <p:cNvPr id="44" name="직사각형 78">
            <a:extLst>
              <a:ext uri="{FF2B5EF4-FFF2-40B4-BE49-F238E27FC236}">
                <a16:creationId xmlns:a16="http://schemas.microsoft.com/office/drawing/2014/main" id="{9F0F6A53-83A4-44D6-F569-E7E79811BAE9}"/>
              </a:ext>
            </a:extLst>
          </p:cNvPr>
          <p:cNvSpPr/>
          <p:nvPr/>
        </p:nvSpPr>
        <p:spPr>
          <a:xfrm>
            <a:off x="4367212" y="3069713"/>
            <a:ext cx="360000"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ko-KR" altLang="en-US" sz="700">
                <a:solidFill>
                  <a:schemeClr val="tx1">
                    <a:lumMod val="50000"/>
                    <a:lumOff val="50000"/>
                  </a:schemeClr>
                </a:solidFill>
                <a:latin typeface="+mn-ea"/>
              </a:rPr>
              <a:t>월 ▼</a:t>
            </a:r>
            <a:endParaRPr lang="en-US" altLang="ko-KR" sz="700" dirty="0">
              <a:solidFill>
                <a:schemeClr val="tx1">
                  <a:lumMod val="50000"/>
                  <a:lumOff val="50000"/>
                </a:schemeClr>
              </a:solidFill>
              <a:latin typeface="+mn-ea"/>
            </a:endParaRPr>
          </a:p>
        </p:txBody>
      </p:sp>
      <p:sp>
        <p:nvSpPr>
          <p:cNvPr id="45" name="직사각형 79">
            <a:extLst>
              <a:ext uri="{FF2B5EF4-FFF2-40B4-BE49-F238E27FC236}">
                <a16:creationId xmlns:a16="http://schemas.microsoft.com/office/drawing/2014/main" id="{770E2697-833B-7833-8759-F15F0AB52DBA}"/>
              </a:ext>
            </a:extLst>
          </p:cNvPr>
          <p:cNvSpPr/>
          <p:nvPr/>
        </p:nvSpPr>
        <p:spPr>
          <a:xfrm>
            <a:off x="4793955" y="3069713"/>
            <a:ext cx="360000"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ko-KR" altLang="en-US" sz="700">
                <a:solidFill>
                  <a:schemeClr val="tx1">
                    <a:lumMod val="50000"/>
                    <a:lumOff val="50000"/>
                  </a:schemeClr>
                </a:solidFill>
                <a:latin typeface="+mn-ea"/>
              </a:rPr>
              <a:t>일 ▼</a:t>
            </a:r>
            <a:endParaRPr lang="en-US" altLang="ko-KR" sz="700">
              <a:solidFill>
                <a:schemeClr val="tx1">
                  <a:lumMod val="50000"/>
                  <a:lumOff val="50000"/>
                </a:schemeClr>
              </a:solidFill>
              <a:latin typeface="+mn-ea"/>
            </a:endParaRPr>
          </a:p>
        </p:txBody>
      </p:sp>
      <p:sp>
        <p:nvSpPr>
          <p:cNvPr id="56" name="사각형: 둥근 모서리 87">
            <a:extLst>
              <a:ext uri="{FF2B5EF4-FFF2-40B4-BE49-F238E27FC236}">
                <a16:creationId xmlns:a16="http://schemas.microsoft.com/office/drawing/2014/main" id="{99879E8A-7902-C4A6-F4A7-A8851D6B02D7}"/>
              </a:ext>
            </a:extLst>
          </p:cNvPr>
          <p:cNvSpPr/>
          <p:nvPr/>
        </p:nvSpPr>
        <p:spPr>
          <a:xfrm>
            <a:off x="4670472" y="1567652"/>
            <a:ext cx="479331" cy="192282"/>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700" b="1">
                <a:solidFill>
                  <a:schemeClr val="bg1">
                    <a:lumMod val="50000"/>
                  </a:schemeClr>
                </a:solidFill>
              </a:rPr>
              <a:t>중복 확인</a:t>
            </a:r>
            <a:endParaRPr lang="ko-KR" altLang="en-US" sz="700" b="1" dirty="0">
              <a:solidFill>
                <a:schemeClr val="bg1">
                  <a:lumMod val="50000"/>
                </a:schemeClr>
              </a:solidFill>
            </a:endParaRPr>
          </a:p>
        </p:txBody>
      </p:sp>
      <p:sp>
        <p:nvSpPr>
          <p:cNvPr id="61" name="직사각형 92">
            <a:extLst>
              <a:ext uri="{FF2B5EF4-FFF2-40B4-BE49-F238E27FC236}">
                <a16:creationId xmlns:a16="http://schemas.microsoft.com/office/drawing/2014/main" id="{6956B3EE-D02F-AFFC-7083-E4E9196D65BE}"/>
              </a:ext>
            </a:extLst>
          </p:cNvPr>
          <p:cNvSpPr/>
          <p:nvPr/>
        </p:nvSpPr>
        <p:spPr>
          <a:xfrm>
            <a:off x="5121651" y="1587269"/>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a:t>
            </a:r>
            <a:endParaRPr lang="ko-KR" altLang="en-US" sz="1000" dirty="0"/>
          </a:p>
        </p:txBody>
      </p:sp>
      <p:sp>
        <p:nvSpPr>
          <p:cNvPr id="66" name="TextBox 65">
            <a:extLst>
              <a:ext uri="{FF2B5EF4-FFF2-40B4-BE49-F238E27FC236}">
                <a16:creationId xmlns:a16="http://schemas.microsoft.com/office/drawing/2014/main" id="{450AFCAF-DAA8-A088-8C8C-2DF42D25DDD2}"/>
              </a:ext>
            </a:extLst>
          </p:cNvPr>
          <p:cNvSpPr txBox="1"/>
          <p:nvPr/>
        </p:nvSpPr>
        <p:spPr>
          <a:xfrm>
            <a:off x="2882225" y="3491853"/>
            <a:ext cx="689675" cy="107722"/>
          </a:xfrm>
          <a:prstGeom prst="rect">
            <a:avLst/>
          </a:prstGeom>
          <a:noFill/>
        </p:spPr>
        <p:txBody>
          <a:bodyPr wrap="square" lIns="0" tIns="0" rIns="0" bIns="0" rtlCol="0" anchor="ctr">
            <a:spAutoFit/>
          </a:bodyPr>
          <a:lstStyle/>
          <a:p>
            <a:r>
              <a:rPr lang="ko-KR" altLang="en-US" sz="700" dirty="0">
                <a:latin typeface="+mn-ea"/>
              </a:rPr>
              <a:t>성별</a:t>
            </a:r>
          </a:p>
        </p:txBody>
      </p:sp>
      <p:sp>
        <p:nvSpPr>
          <p:cNvPr id="67" name="TextBox 66">
            <a:extLst>
              <a:ext uri="{FF2B5EF4-FFF2-40B4-BE49-F238E27FC236}">
                <a16:creationId xmlns:a16="http://schemas.microsoft.com/office/drawing/2014/main" id="{4BD72A4C-833E-CE40-D061-5C8C0D74F1FE}"/>
              </a:ext>
            </a:extLst>
          </p:cNvPr>
          <p:cNvSpPr txBox="1"/>
          <p:nvPr/>
        </p:nvSpPr>
        <p:spPr>
          <a:xfrm>
            <a:off x="3524808" y="3454272"/>
            <a:ext cx="1395319" cy="123111"/>
          </a:xfrm>
          <a:prstGeom prst="rect">
            <a:avLst/>
          </a:prstGeom>
          <a:noFill/>
        </p:spPr>
        <p:txBody>
          <a:bodyPr wrap="square" lIns="0" tIns="0" rIns="0" bIns="0" rtlCol="0" anchor="ctr">
            <a:spAutoFit/>
          </a:bodyPr>
          <a:lstStyle/>
          <a:p>
            <a:r>
              <a:rPr lang="ko-KR" altLang="en-US" sz="800" b="1" dirty="0">
                <a:latin typeface="+mn-ea"/>
              </a:rPr>
              <a:t>○  남       ○  여</a:t>
            </a:r>
          </a:p>
        </p:txBody>
      </p:sp>
      <p:sp>
        <p:nvSpPr>
          <p:cNvPr id="72" name="TextBox 71">
            <a:extLst>
              <a:ext uri="{FF2B5EF4-FFF2-40B4-BE49-F238E27FC236}">
                <a16:creationId xmlns:a16="http://schemas.microsoft.com/office/drawing/2014/main" id="{19C8A46F-7A12-B151-FD78-81E36333CAFD}"/>
              </a:ext>
            </a:extLst>
          </p:cNvPr>
          <p:cNvSpPr txBox="1"/>
          <p:nvPr/>
        </p:nvSpPr>
        <p:spPr>
          <a:xfrm>
            <a:off x="2882225" y="3869254"/>
            <a:ext cx="689675" cy="107722"/>
          </a:xfrm>
          <a:prstGeom prst="rect">
            <a:avLst/>
          </a:prstGeom>
          <a:noFill/>
        </p:spPr>
        <p:txBody>
          <a:bodyPr wrap="square" lIns="0" tIns="0" rIns="0" bIns="0" rtlCol="0" anchor="ctr">
            <a:spAutoFit/>
          </a:bodyPr>
          <a:lstStyle/>
          <a:p>
            <a:r>
              <a:rPr lang="ko-KR" altLang="en-US" sz="700" dirty="0">
                <a:latin typeface="+mn-ea"/>
              </a:rPr>
              <a:t>학력</a:t>
            </a:r>
          </a:p>
        </p:txBody>
      </p:sp>
      <p:sp>
        <p:nvSpPr>
          <p:cNvPr id="73" name="TextBox 72">
            <a:extLst>
              <a:ext uri="{FF2B5EF4-FFF2-40B4-BE49-F238E27FC236}">
                <a16:creationId xmlns:a16="http://schemas.microsoft.com/office/drawing/2014/main" id="{D930C4BB-7D87-AF7C-0F4F-A08A734C67DD}"/>
              </a:ext>
            </a:extLst>
          </p:cNvPr>
          <p:cNvSpPr txBox="1"/>
          <p:nvPr/>
        </p:nvSpPr>
        <p:spPr>
          <a:xfrm>
            <a:off x="2882225" y="4246655"/>
            <a:ext cx="689675" cy="107722"/>
          </a:xfrm>
          <a:prstGeom prst="rect">
            <a:avLst/>
          </a:prstGeom>
          <a:noFill/>
        </p:spPr>
        <p:txBody>
          <a:bodyPr wrap="square" lIns="0" tIns="0" rIns="0" bIns="0" rtlCol="0" anchor="ctr">
            <a:spAutoFit/>
          </a:bodyPr>
          <a:lstStyle/>
          <a:p>
            <a:r>
              <a:rPr lang="ko-KR" altLang="en-US" sz="700" dirty="0">
                <a:latin typeface="+mn-ea"/>
              </a:rPr>
              <a:t>연락처</a:t>
            </a:r>
          </a:p>
        </p:txBody>
      </p:sp>
      <p:sp>
        <p:nvSpPr>
          <p:cNvPr id="74" name="TextBox 73">
            <a:extLst>
              <a:ext uri="{FF2B5EF4-FFF2-40B4-BE49-F238E27FC236}">
                <a16:creationId xmlns:a16="http://schemas.microsoft.com/office/drawing/2014/main" id="{3C65A000-231C-5958-2AD8-E4AFC9678073}"/>
              </a:ext>
            </a:extLst>
          </p:cNvPr>
          <p:cNvSpPr txBox="1"/>
          <p:nvPr/>
        </p:nvSpPr>
        <p:spPr>
          <a:xfrm>
            <a:off x="2882225" y="4624056"/>
            <a:ext cx="689675" cy="107722"/>
          </a:xfrm>
          <a:prstGeom prst="rect">
            <a:avLst/>
          </a:prstGeom>
          <a:noFill/>
        </p:spPr>
        <p:txBody>
          <a:bodyPr wrap="square" lIns="0" tIns="0" rIns="0" bIns="0" rtlCol="0" anchor="ctr">
            <a:spAutoFit/>
          </a:bodyPr>
          <a:lstStyle/>
          <a:p>
            <a:r>
              <a:rPr lang="ko-KR" altLang="en-US" sz="700" dirty="0">
                <a:latin typeface="+mn-ea"/>
              </a:rPr>
              <a:t>주소</a:t>
            </a:r>
          </a:p>
        </p:txBody>
      </p:sp>
      <p:sp>
        <p:nvSpPr>
          <p:cNvPr id="75" name="직사각형 72">
            <a:extLst>
              <a:ext uri="{FF2B5EF4-FFF2-40B4-BE49-F238E27FC236}">
                <a16:creationId xmlns:a16="http://schemas.microsoft.com/office/drawing/2014/main" id="{8506F07A-5AC2-58AF-C54C-A7EFD31D0B30}"/>
              </a:ext>
            </a:extLst>
          </p:cNvPr>
          <p:cNvSpPr/>
          <p:nvPr/>
        </p:nvSpPr>
        <p:spPr>
          <a:xfrm>
            <a:off x="3511680" y="3808630"/>
            <a:ext cx="1637502"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ko-KR" altLang="en-US" sz="700" dirty="0">
                <a:solidFill>
                  <a:schemeClr val="tx1">
                    <a:lumMod val="50000"/>
                    <a:lumOff val="50000"/>
                  </a:schemeClr>
                </a:solidFill>
                <a:latin typeface="+mn-ea"/>
              </a:rPr>
              <a:t>선택                                     ▼</a:t>
            </a:r>
            <a:endParaRPr lang="en-US" altLang="ko-KR" sz="700" dirty="0">
              <a:solidFill>
                <a:schemeClr val="tx1">
                  <a:lumMod val="50000"/>
                  <a:lumOff val="50000"/>
                </a:schemeClr>
              </a:solidFill>
              <a:latin typeface="+mn-ea"/>
            </a:endParaRPr>
          </a:p>
        </p:txBody>
      </p:sp>
      <p:sp>
        <p:nvSpPr>
          <p:cNvPr id="77" name="직사각형 79">
            <a:extLst>
              <a:ext uri="{FF2B5EF4-FFF2-40B4-BE49-F238E27FC236}">
                <a16:creationId xmlns:a16="http://schemas.microsoft.com/office/drawing/2014/main" id="{1776B366-56FC-AA9F-75A2-CA2F8BA01A6D}"/>
              </a:ext>
            </a:extLst>
          </p:cNvPr>
          <p:cNvSpPr/>
          <p:nvPr/>
        </p:nvSpPr>
        <p:spPr>
          <a:xfrm>
            <a:off x="3510065" y="4198832"/>
            <a:ext cx="396000"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US" altLang="ko-KR" sz="700" dirty="0">
              <a:solidFill>
                <a:schemeClr val="tx1">
                  <a:lumMod val="50000"/>
                  <a:lumOff val="50000"/>
                </a:schemeClr>
              </a:solidFill>
              <a:latin typeface="+mn-ea"/>
            </a:endParaRPr>
          </a:p>
        </p:txBody>
      </p:sp>
      <p:sp>
        <p:nvSpPr>
          <p:cNvPr id="78" name="직사각형 79">
            <a:extLst>
              <a:ext uri="{FF2B5EF4-FFF2-40B4-BE49-F238E27FC236}">
                <a16:creationId xmlns:a16="http://schemas.microsoft.com/office/drawing/2014/main" id="{AFD4230B-F4C0-D79E-F6DC-49D452E13291}"/>
              </a:ext>
            </a:extLst>
          </p:cNvPr>
          <p:cNvSpPr/>
          <p:nvPr/>
        </p:nvSpPr>
        <p:spPr>
          <a:xfrm>
            <a:off x="4037329" y="4195928"/>
            <a:ext cx="396000"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US" altLang="ko-KR" sz="700" dirty="0">
              <a:solidFill>
                <a:schemeClr val="tx1">
                  <a:lumMod val="50000"/>
                  <a:lumOff val="50000"/>
                </a:schemeClr>
              </a:solidFill>
              <a:latin typeface="+mn-ea"/>
            </a:endParaRPr>
          </a:p>
        </p:txBody>
      </p:sp>
      <p:sp>
        <p:nvSpPr>
          <p:cNvPr id="79" name="직사각형 79">
            <a:extLst>
              <a:ext uri="{FF2B5EF4-FFF2-40B4-BE49-F238E27FC236}">
                <a16:creationId xmlns:a16="http://schemas.microsoft.com/office/drawing/2014/main" id="{EE13BF08-B1B1-D775-A655-D7C14629FD9C}"/>
              </a:ext>
            </a:extLst>
          </p:cNvPr>
          <p:cNvSpPr/>
          <p:nvPr/>
        </p:nvSpPr>
        <p:spPr>
          <a:xfrm>
            <a:off x="4573761" y="4194043"/>
            <a:ext cx="575421"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US" altLang="ko-KR" sz="700" dirty="0">
              <a:solidFill>
                <a:schemeClr val="tx1">
                  <a:lumMod val="50000"/>
                  <a:lumOff val="50000"/>
                </a:schemeClr>
              </a:solidFill>
              <a:latin typeface="+mn-ea"/>
            </a:endParaRPr>
          </a:p>
        </p:txBody>
      </p:sp>
      <p:sp>
        <p:nvSpPr>
          <p:cNvPr id="85" name="TextBox 84">
            <a:extLst>
              <a:ext uri="{FF2B5EF4-FFF2-40B4-BE49-F238E27FC236}">
                <a16:creationId xmlns:a16="http://schemas.microsoft.com/office/drawing/2014/main" id="{C9C1028B-1A1B-EDDE-451D-5A65360872A4}"/>
              </a:ext>
            </a:extLst>
          </p:cNvPr>
          <p:cNvSpPr txBox="1"/>
          <p:nvPr/>
        </p:nvSpPr>
        <p:spPr>
          <a:xfrm>
            <a:off x="3904469" y="4192732"/>
            <a:ext cx="122583" cy="200055"/>
          </a:xfrm>
          <a:prstGeom prst="rect">
            <a:avLst/>
          </a:prstGeom>
          <a:noFill/>
        </p:spPr>
        <p:txBody>
          <a:bodyPr wrap="square">
            <a:spAutoFit/>
          </a:bodyPr>
          <a:lstStyle/>
          <a:p>
            <a:pPr algn="ctr"/>
            <a:r>
              <a:rPr kumimoji="0" lang="en-US" altLang="ko-KR" sz="7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a:t>
            </a:r>
            <a:endParaRPr lang="ko-KR" altLang="en-US" dirty="0"/>
          </a:p>
        </p:txBody>
      </p:sp>
      <p:sp>
        <p:nvSpPr>
          <p:cNvPr id="86" name="TextBox 85">
            <a:extLst>
              <a:ext uri="{FF2B5EF4-FFF2-40B4-BE49-F238E27FC236}">
                <a16:creationId xmlns:a16="http://schemas.microsoft.com/office/drawing/2014/main" id="{6EA3292E-E66E-9777-2EC6-3F5BB66817B6}"/>
              </a:ext>
            </a:extLst>
          </p:cNvPr>
          <p:cNvSpPr txBox="1"/>
          <p:nvPr/>
        </p:nvSpPr>
        <p:spPr>
          <a:xfrm>
            <a:off x="4437482" y="4188566"/>
            <a:ext cx="122583" cy="200055"/>
          </a:xfrm>
          <a:prstGeom prst="rect">
            <a:avLst/>
          </a:prstGeom>
          <a:noFill/>
        </p:spPr>
        <p:txBody>
          <a:bodyPr wrap="square">
            <a:spAutoFit/>
          </a:bodyPr>
          <a:lstStyle/>
          <a:p>
            <a:pPr algn="ctr"/>
            <a:r>
              <a:rPr kumimoji="0" lang="en-US" altLang="ko-KR" sz="7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a:t>
            </a:r>
            <a:endParaRPr lang="ko-KR" altLang="en-US" dirty="0"/>
          </a:p>
        </p:txBody>
      </p:sp>
      <p:sp>
        <p:nvSpPr>
          <p:cNvPr id="87" name="직사각형 79">
            <a:extLst>
              <a:ext uri="{FF2B5EF4-FFF2-40B4-BE49-F238E27FC236}">
                <a16:creationId xmlns:a16="http://schemas.microsoft.com/office/drawing/2014/main" id="{6B74D89F-A744-26D8-1610-6C1A825C3B9B}"/>
              </a:ext>
            </a:extLst>
          </p:cNvPr>
          <p:cNvSpPr/>
          <p:nvPr/>
        </p:nvSpPr>
        <p:spPr>
          <a:xfrm>
            <a:off x="3512381" y="4575472"/>
            <a:ext cx="920948"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US" altLang="ko-KR" sz="700" dirty="0">
              <a:solidFill>
                <a:schemeClr val="tx1">
                  <a:lumMod val="50000"/>
                  <a:lumOff val="50000"/>
                </a:schemeClr>
              </a:solidFill>
              <a:latin typeface="+mn-ea"/>
            </a:endParaRPr>
          </a:p>
        </p:txBody>
      </p:sp>
      <p:sp>
        <p:nvSpPr>
          <p:cNvPr id="89" name="사각형: 둥근 모서리 87">
            <a:extLst>
              <a:ext uri="{FF2B5EF4-FFF2-40B4-BE49-F238E27FC236}">
                <a16:creationId xmlns:a16="http://schemas.microsoft.com/office/drawing/2014/main" id="{19B2C54C-CB3D-EC9F-40B2-8296224679F7}"/>
              </a:ext>
            </a:extLst>
          </p:cNvPr>
          <p:cNvSpPr/>
          <p:nvPr/>
        </p:nvSpPr>
        <p:spPr>
          <a:xfrm>
            <a:off x="4496304" y="4570527"/>
            <a:ext cx="637989" cy="193116"/>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700" b="1" dirty="0">
                <a:solidFill>
                  <a:schemeClr val="bg1">
                    <a:lumMod val="50000"/>
                  </a:schemeClr>
                </a:solidFill>
              </a:rPr>
              <a:t>우편번호검색</a:t>
            </a:r>
          </a:p>
        </p:txBody>
      </p:sp>
      <p:sp>
        <p:nvSpPr>
          <p:cNvPr id="90" name="직사각형 79">
            <a:extLst>
              <a:ext uri="{FF2B5EF4-FFF2-40B4-BE49-F238E27FC236}">
                <a16:creationId xmlns:a16="http://schemas.microsoft.com/office/drawing/2014/main" id="{BEBFB383-4421-C74C-F984-E91106450EF4}"/>
              </a:ext>
            </a:extLst>
          </p:cNvPr>
          <p:cNvSpPr/>
          <p:nvPr/>
        </p:nvSpPr>
        <p:spPr>
          <a:xfrm>
            <a:off x="3512380" y="4868944"/>
            <a:ext cx="1636801"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US" altLang="ko-KR" sz="700" dirty="0">
              <a:solidFill>
                <a:schemeClr val="tx1">
                  <a:lumMod val="50000"/>
                  <a:lumOff val="50000"/>
                </a:schemeClr>
              </a:solidFill>
              <a:latin typeface="+mn-ea"/>
            </a:endParaRPr>
          </a:p>
        </p:txBody>
      </p:sp>
      <p:pic>
        <p:nvPicPr>
          <p:cNvPr id="3076" name="Picture 4">
            <a:extLst>
              <a:ext uri="{FF2B5EF4-FFF2-40B4-BE49-F238E27FC236}">
                <a16:creationId xmlns:a16="http://schemas.microsoft.com/office/drawing/2014/main" id="{2B423A78-7700-9FC1-81D6-DD24A131C0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1670" y="3402417"/>
            <a:ext cx="1552381" cy="127195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EF5086A3-F9F5-40A7-6116-5A43BC8638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1670" y="2111123"/>
            <a:ext cx="1552381" cy="127862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3" name="표 320">
            <a:extLst>
              <a:ext uri="{FF2B5EF4-FFF2-40B4-BE49-F238E27FC236}">
                <a16:creationId xmlns:a16="http://schemas.microsoft.com/office/drawing/2014/main" id="{77F83F62-32EE-8C0E-21B2-1A2771E2F09F}"/>
              </a:ext>
            </a:extLst>
          </p:cNvPr>
          <p:cNvGraphicFramePr>
            <a:graphicFrameLocks noGrp="1"/>
          </p:cNvGraphicFramePr>
          <p:nvPr>
            <p:extLst>
              <p:ext uri="{D42A27DB-BD31-4B8C-83A1-F6EECF244321}">
                <p14:modId xmlns:p14="http://schemas.microsoft.com/office/powerpoint/2010/main" val="4024371889"/>
              </p:ext>
            </p:extLst>
          </p:nvPr>
        </p:nvGraphicFramePr>
        <p:xfrm>
          <a:off x="9221807" y="512676"/>
          <a:ext cx="2772308" cy="5880930"/>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74772085"/>
                    </a:ext>
                  </a:extLst>
                </a:gridCol>
                <a:gridCol w="2340260">
                  <a:extLst>
                    <a:ext uri="{9D8B030D-6E8A-4147-A177-3AD203B41FA5}">
                      <a16:colId xmlns:a16="http://schemas.microsoft.com/office/drawing/2014/main" val="2572474025"/>
                    </a:ext>
                  </a:extLst>
                </a:gridCol>
              </a:tblGrid>
              <a:tr h="122121">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0">
                <a:tc>
                  <a:txBody>
                    <a:bodyPr/>
                    <a:lstStyle/>
                    <a:p>
                      <a:pPr algn="ctr" latinLnBrk="1">
                        <a:lnSpc>
                          <a:spcPct val="120000"/>
                        </a:lnSpc>
                      </a:pPr>
                      <a:r>
                        <a:rPr lang="en-US" altLang="ko-KR" sz="800" b="0" dirty="0">
                          <a:solidFill>
                            <a:schemeClr val="tx1"/>
                          </a:solidFill>
                          <a:latin typeface="+mn-ea"/>
                          <a:ea typeface="+mn-ea"/>
                        </a:rPr>
                        <a:t>1</a:t>
                      </a:r>
                      <a:endParaRPr lang="ko-KR" altLang="en-US" sz="8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b="0" dirty="0">
                          <a:solidFill>
                            <a:schemeClr val="tx1"/>
                          </a:solidFill>
                          <a:latin typeface="+mn-ea"/>
                          <a:ea typeface="+mn-ea"/>
                        </a:rPr>
                        <a:t>중복확인 버튼 </a:t>
                      </a:r>
                      <a:r>
                        <a:rPr kumimoji="1" lang="ko-KR" altLang="en-US" sz="800" b="0" dirty="0" err="1">
                          <a:solidFill>
                            <a:schemeClr val="tx1"/>
                          </a:solidFill>
                          <a:latin typeface="+mn-ea"/>
                          <a:ea typeface="+mn-ea"/>
                        </a:rPr>
                        <a:t>클릭시</a:t>
                      </a:r>
                      <a:r>
                        <a:rPr kumimoji="1" lang="ko-KR" altLang="en-US" sz="800" b="0" dirty="0">
                          <a:solidFill>
                            <a:schemeClr val="tx1"/>
                          </a:solidFill>
                          <a:latin typeface="+mn-ea"/>
                          <a:ea typeface="+mn-ea"/>
                        </a:rPr>
                        <a:t> </a:t>
                      </a:r>
                      <a:r>
                        <a:rPr kumimoji="1" lang="en-US" altLang="ko-KR" sz="800" b="0" dirty="0">
                          <a:solidFill>
                            <a:schemeClr val="tx1"/>
                          </a:solidFill>
                          <a:latin typeface="+mn-ea"/>
                          <a:ea typeface="+mn-ea"/>
                        </a:rPr>
                        <a:t>5~10</a:t>
                      </a:r>
                      <a:r>
                        <a:rPr kumimoji="1" lang="ko-KR" altLang="en-US" sz="800" b="0" dirty="0">
                          <a:solidFill>
                            <a:schemeClr val="tx1"/>
                          </a:solidFill>
                          <a:latin typeface="+mn-ea"/>
                          <a:ea typeface="+mn-ea"/>
                        </a:rPr>
                        <a:t>자</a:t>
                      </a:r>
                      <a:r>
                        <a:rPr kumimoji="1" lang="en-US" altLang="ko-KR" sz="800" b="0" dirty="0">
                          <a:solidFill>
                            <a:schemeClr val="tx1"/>
                          </a:solidFill>
                          <a:latin typeface="+mn-ea"/>
                          <a:ea typeface="+mn-ea"/>
                        </a:rPr>
                        <a:t>, </a:t>
                      </a:r>
                      <a:r>
                        <a:rPr kumimoji="1" lang="ko-KR" altLang="en-US" sz="800" b="0" dirty="0">
                          <a:solidFill>
                            <a:schemeClr val="tx1"/>
                          </a:solidFill>
                          <a:latin typeface="+mn-ea"/>
                          <a:ea typeface="+mn-ea"/>
                        </a:rPr>
                        <a:t>영문 대소문자</a:t>
                      </a:r>
                      <a:r>
                        <a:rPr kumimoji="1" lang="en-US" altLang="ko-KR" sz="800" b="0" dirty="0">
                          <a:solidFill>
                            <a:schemeClr val="tx1"/>
                          </a:solidFill>
                          <a:latin typeface="+mn-ea"/>
                          <a:ea typeface="+mn-ea"/>
                        </a:rPr>
                        <a:t>, </a:t>
                      </a:r>
                      <a:r>
                        <a:rPr kumimoji="1" lang="ko-KR" altLang="en-US" sz="800" b="0" dirty="0">
                          <a:solidFill>
                            <a:schemeClr val="tx1"/>
                          </a:solidFill>
                          <a:latin typeface="+mn-ea"/>
                          <a:ea typeface="+mn-ea"/>
                        </a:rPr>
                        <a:t>숫자 형식 확인</a:t>
                      </a:r>
                      <a:endParaRPr kumimoji="1" lang="en-US" altLang="ko-KR" sz="800" b="0" dirty="0">
                        <a:solidFill>
                          <a:schemeClr val="tx1"/>
                        </a:solidFill>
                        <a:latin typeface="+mn-ea"/>
                        <a:ea typeface="+mn-ea"/>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en-US" altLang="ko-KR" sz="800" b="0" dirty="0">
                          <a:solidFill>
                            <a:schemeClr val="tx1"/>
                          </a:solidFill>
                          <a:latin typeface="+mn-ea"/>
                          <a:ea typeface="+mn-ea"/>
                        </a:rPr>
                        <a:t>-</a:t>
                      </a:r>
                      <a:r>
                        <a:rPr kumimoji="1" lang="ko-KR" altLang="en-US" sz="800" b="0" dirty="0">
                          <a:solidFill>
                            <a:schemeClr val="tx1"/>
                          </a:solidFill>
                          <a:latin typeface="+mn-ea"/>
                          <a:ea typeface="+mn-ea"/>
                        </a:rPr>
                        <a:t>형식 </a:t>
                      </a:r>
                      <a:r>
                        <a:rPr kumimoji="1" lang="ko-KR" altLang="en-US" sz="800" b="0" dirty="0" err="1">
                          <a:solidFill>
                            <a:schemeClr val="tx1"/>
                          </a:solidFill>
                          <a:latin typeface="+mn-ea"/>
                          <a:ea typeface="+mn-ea"/>
                        </a:rPr>
                        <a:t>비매칭시</a:t>
                      </a:r>
                      <a:r>
                        <a:rPr kumimoji="1" lang="ko-KR" altLang="en-US" sz="800" b="0" dirty="0">
                          <a:solidFill>
                            <a:schemeClr val="tx1"/>
                          </a:solidFill>
                          <a:latin typeface="+mn-ea"/>
                          <a:ea typeface="+mn-ea"/>
                        </a:rPr>
                        <a:t> 하단에 </a:t>
                      </a:r>
                      <a:r>
                        <a:rPr kumimoji="1" lang="en-US" altLang="ko-KR" sz="800" b="0" dirty="0">
                          <a:solidFill>
                            <a:schemeClr val="tx1"/>
                          </a:solidFill>
                          <a:latin typeface="+mn-ea"/>
                          <a:ea typeface="+mn-ea"/>
                        </a:rPr>
                        <a:t>‘5~10</a:t>
                      </a:r>
                      <a:r>
                        <a:rPr kumimoji="1" lang="ko-KR" altLang="en-US" sz="800" b="0" dirty="0">
                          <a:solidFill>
                            <a:schemeClr val="tx1"/>
                          </a:solidFill>
                          <a:latin typeface="+mn-ea"/>
                          <a:ea typeface="+mn-ea"/>
                        </a:rPr>
                        <a:t>자</a:t>
                      </a:r>
                      <a:r>
                        <a:rPr kumimoji="1" lang="en-US" altLang="ko-KR" sz="800" b="0" dirty="0">
                          <a:solidFill>
                            <a:schemeClr val="tx1"/>
                          </a:solidFill>
                          <a:latin typeface="+mn-ea"/>
                          <a:ea typeface="+mn-ea"/>
                        </a:rPr>
                        <a:t>, </a:t>
                      </a:r>
                      <a:r>
                        <a:rPr kumimoji="1" lang="ko-KR" altLang="en-US" sz="800" b="0" dirty="0">
                          <a:solidFill>
                            <a:schemeClr val="tx1"/>
                          </a:solidFill>
                          <a:latin typeface="+mn-ea"/>
                          <a:ea typeface="+mn-ea"/>
                        </a:rPr>
                        <a:t>영문 대소문자</a:t>
                      </a:r>
                      <a:r>
                        <a:rPr kumimoji="1" lang="en-US" altLang="ko-KR" sz="800" b="0" dirty="0">
                          <a:solidFill>
                            <a:schemeClr val="tx1"/>
                          </a:solidFill>
                          <a:latin typeface="+mn-ea"/>
                          <a:ea typeface="+mn-ea"/>
                        </a:rPr>
                        <a:t>, </a:t>
                      </a:r>
                      <a:r>
                        <a:rPr kumimoji="1" lang="ko-KR" altLang="en-US" sz="800" b="0" dirty="0">
                          <a:solidFill>
                            <a:schemeClr val="tx1"/>
                          </a:solidFill>
                          <a:latin typeface="+mn-ea"/>
                          <a:ea typeface="+mn-ea"/>
                        </a:rPr>
                        <a:t>숫자를 조합하여 주세요</a:t>
                      </a:r>
                      <a:r>
                        <a:rPr kumimoji="1" lang="en-US" altLang="ko-KR" sz="800" b="0" dirty="0">
                          <a:solidFill>
                            <a:schemeClr val="tx1"/>
                          </a:solidFill>
                          <a:latin typeface="+mn-ea"/>
                          <a:ea typeface="+mn-ea"/>
                        </a:rPr>
                        <a:t>‘ </a:t>
                      </a:r>
                      <a:r>
                        <a:rPr kumimoji="1" lang="ko-KR" altLang="en-US" sz="800" b="0" dirty="0" err="1">
                          <a:solidFill>
                            <a:schemeClr val="tx1"/>
                          </a:solidFill>
                          <a:latin typeface="+mn-ea"/>
                          <a:ea typeface="+mn-ea"/>
                        </a:rPr>
                        <a:t>경고글</a:t>
                      </a:r>
                      <a:r>
                        <a:rPr kumimoji="1" lang="ko-KR" altLang="en-US" sz="800" b="0" dirty="0">
                          <a:solidFill>
                            <a:schemeClr val="tx1"/>
                          </a:solidFill>
                          <a:latin typeface="+mn-ea"/>
                          <a:ea typeface="+mn-ea"/>
                        </a:rPr>
                        <a:t> 하단 노출</a:t>
                      </a:r>
                      <a:endParaRPr kumimoji="1" lang="en-US" altLang="ko-KR" sz="800" b="0" dirty="0">
                        <a:solidFill>
                          <a:schemeClr val="tx1"/>
                        </a:solidFill>
                        <a:latin typeface="+mn-ea"/>
                        <a:ea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endParaRPr kumimoji="1" lang="en-US" altLang="ko-KR" sz="800" b="0" dirty="0">
                        <a:solidFill>
                          <a:schemeClr val="tx1"/>
                        </a:solidFill>
                        <a:latin typeface="+mn-ea"/>
                        <a:ea typeface="+mn-ea"/>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b="0" dirty="0">
                          <a:solidFill>
                            <a:schemeClr val="tx1"/>
                          </a:solidFill>
                          <a:latin typeface="+mn-ea"/>
                          <a:ea typeface="+mn-ea"/>
                        </a:rPr>
                        <a:t>중복확인 버튼 </a:t>
                      </a:r>
                      <a:r>
                        <a:rPr kumimoji="1" lang="ko-KR" altLang="en-US" sz="800" b="0" dirty="0" err="1">
                          <a:solidFill>
                            <a:schemeClr val="tx1"/>
                          </a:solidFill>
                          <a:latin typeface="+mn-ea"/>
                          <a:ea typeface="+mn-ea"/>
                        </a:rPr>
                        <a:t>클릭시</a:t>
                      </a:r>
                      <a:r>
                        <a:rPr kumimoji="1" lang="ko-KR" altLang="en-US" sz="800" b="0" dirty="0">
                          <a:solidFill>
                            <a:schemeClr val="tx1"/>
                          </a:solidFill>
                          <a:latin typeface="+mn-ea"/>
                          <a:ea typeface="+mn-ea"/>
                        </a:rPr>
                        <a:t> </a:t>
                      </a:r>
                      <a:r>
                        <a:rPr kumimoji="1" lang="en-US" altLang="ko-KR" sz="800" b="0" dirty="0">
                          <a:solidFill>
                            <a:schemeClr val="tx1"/>
                          </a:solidFill>
                          <a:latin typeface="+mn-ea"/>
                          <a:ea typeface="+mn-ea"/>
                        </a:rPr>
                        <a:t>DB</a:t>
                      </a:r>
                      <a:r>
                        <a:rPr kumimoji="1" lang="ko-KR" altLang="en-US" sz="800" b="0" dirty="0">
                          <a:solidFill>
                            <a:schemeClr val="tx1"/>
                          </a:solidFill>
                          <a:latin typeface="+mn-ea"/>
                          <a:ea typeface="+mn-ea"/>
                        </a:rPr>
                        <a:t>확인</a:t>
                      </a:r>
                      <a:endParaRPr kumimoji="1" lang="en-US" altLang="ko-KR" sz="800" b="0" dirty="0">
                        <a:solidFill>
                          <a:schemeClr val="tx1"/>
                        </a:solidFill>
                        <a:latin typeface="+mn-ea"/>
                        <a:ea typeface="+mn-ea"/>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en-US" altLang="ko-KR" sz="800" b="0" dirty="0">
                          <a:solidFill>
                            <a:schemeClr val="tx1"/>
                          </a:solidFill>
                          <a:latin typeface="+mn-ea"/>
                          <a:ea typeface="+mn-ea"/>
                        </a:rPr>
                        <a:t>- </a:t>
                      </a:r>
                      <a:r>
                        <a:rPr kumimoji="1" lang="ko-KR" altLang="en-US" sz="800" b="0" dirty="0" err="1">
                          <a:solidFill>
                            <a:schemeClr val="tx1"/>
                          </a:solidFill>
                          <a:latin typeface="+mn-ea"/>
                          <a:ea typeface="+mn-ea"/>
                        </a:rPr>
                        <a:t>비매칭시</a:t>
                      </a:r>
                      <a:r>
                        <a:rPr kumimoji="1" lang="en-US" altLang="ko-KR" sz="800" b="0" dirty="0">
                          <a:solidFill>
                            <a:schemeClr val="tx1"/>
                          </a:solidFill>
                          <a:latin typeface="+mn-ea"/>
                          <a:ea typeface="+mn-ea"/>
                        </a:rPr>
                        <a:t>: ‘</a:t>
                      </a:r>
                      <a:r>
                        <a:rPr kumimoji="1" lang="ko-KR" altLang="en-US" sz="800" b="0" dirty="0">
                          <a:solidFill>
                            <a:schemeClr val="tx1"/>
                          </a:solidFill>
                          <a:latin typeface="+mn-ea"/>
                          <a:ea typeface="+mn-ea"/>
                        </a:rPr>
                        <a:t>사용 가능한 아이디입니다</a:t>
                      </a:r>
                      <a:r>
                        <a:rPr kumimoji="1" lang="en-US" altLang="ko-KR" sz="800" b="0" dirty="0">
                          <a:solidFill>
                            <a:schemeClr val="tx1"/>
                          </a:solidFill>
                          <a:latin typeface="+mn-ea"/>
                          <a:ea typeface="+mn-ea"/>
                        </a:rPr>
                        <a:t>.’</a:t>
                      </a:r>
                      <a:r>
                        <a:rPr kumimoji="1" lang="en-US" altLang="ko-KR" sz="800" b="0" dirty="0">
                          <a:solidFill>
                            <a:srgbClr val="FF0000"/>
                          </a:solidFill>
                          <a:latin typeface="+mn-ea"/>
                          <a:ea typeface="+mn-ea"/>
                        </a:rPr>
                        <a:t> </a:t>
                      </a:r>
                      <a:r>
                        <a:rPr kumimoji="1" lang="ko-KR" altLang="en-US" sz="800" b="0" dirty="0">
                          <a:solidFill>
                            <a:schemeClr val="tx1"/>
                          </a:solidFill>
                          <a:latin typeface="+mn-ea"/>
                          <a:ea typeface="+mn-ea"/>
                        </a:rPr>
                        <a:t>하단 노출</a:t>
                      </a:r>
                      <a:endParaRPr kumimoji="1" lang="en-US" altLang="ko-KR" sz="800" b="0" dirty="0">
                        <a:solidFill>
                          <a:srgbClr val="FF0000"/>
                        </a:solidFill>
                        <a:latin typeface="+mn-ea"/>
                        <a:ea typeface="+mn-ea"/>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en-US" altLang="ko-KR" sz="800" b="0" dirty="0">
                          <a:solidFill>
                            <a:schemeClr val="tx1"/>
                          </a:solidFill>
                          <a:latin typeface="+mn-ea"/>
                          <a:ea typeface="+mn-ea"/>
                        </a:rPr>
                        <a:t>- </a:t>
                      </a:r>
                      <a:r>
                        <a:rPr kumimoji="1" lang="ko-KR" altLang="en-US" sz="800" b="0" dirty="0" err="1">
                          <a:solidFill>
                            <a:schemeClr val="tx1"/>
                          </a:solidFill>
                          <a:latin typeface="+mn-ea"/>
                          <a:ea typeface="+mn-ea"/>
                        </a:rPr>
                        <a:t>매칭시</a:t>
                      </a:r>
                      <a:r>
                        <a:rPr kumimoji="1" lang="en-US" altLang="ko-KR" sz="800" b="0" dirty="0">
                          <a:solidFill>
                            <a:schemeClr val="tx1"/>
                          </a:solidFill>
                          <a:latin typeface="+mn-ea"/>
                          <a:ea typeface="+mn-ea"/>
                        </a:rPr>
                        <a:t>: ‘</a:t>
                      </a:r>
                      <a:r>
                        <a:rPr kumimoji="1" lang="ko-KR" altLang="en-US" sz="800" b="0" dirty="0">
                          <a:solidFill>
                            <a:schemeClr val="tx1"/>
                          </a:solidFill>
                          <a:latin typeface="+mn-ea"/>
                          <a:ea typeface="+mn-ea"/>
                        </a:rPr>
                        <a:t>이미 가입된 아이디 입니다</a:t>
                      </a:r>
                      <a:r>
                        <a:rPr kumimoji="1" lang="en-US" altLang="ko-KR" sz="800" b="0" dirty="0">
                          <a:solidFill>
                            <a:schemeClr val="tx1"/>
                          </a:solidFill>
                          <a:latin typeface="+mn-ea"/>
                          <a:ea typeface="+mn-ea"/>
                        </a:rPr>
                        <a:t>.’ </a:t>
                      </a:r>
                      <a:r>
                        <a:rPr kumimoji="1" lang="ko-KR" altLang="en-US" sz="800" b="0" dirty="0">
                          <a:solidFill>
                            <a:schemeClr val="tx1"/>
                          </a:solidFill>
                          <a:latin typeface="+mn-ea"/>
                          <a:ea typeface="+mn-ea"/>
                        </a:rPr>
                        <a:t>하단 노출</a:t>
                      </a:r>
                      <a:endParaRPr kumimoji="1" lang="en-US" altLang="ko-KR" sz="800" b="0"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96699591"/>
                  </a:ext>
                </a:extLst>
              </a:tr>
              <a:tr h="134634">
                <a:tc>
                  <a:txBody>
                    <a:bodyPr/>
                    <a:lstStyle/>
                    <a:p>
                      <a:pPr algn="ctr" latinLnBrk="1">
                        <a:lnSpc>
                          <a:spcPct val="120000"/>
                        </a:lnSpc>
                      </a:pPr>
                      <a:r>
                        <a:rPr lang="en-US" altLang="ko-KR" sz="800" b="0" dirty="0">
                          <a:latin typeface="+mn-ea"/>
                          <a:ea typeface="+mn-ea"/>
                        </a:rPr>
                        <a:t>2</a:t>
                      </a:r>
                      <a:endParaRPr lang="ko-KR" altLang="en-US"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r>
                        <a:rPr kumimoji="1" lang="ko-KR" altLang="en-US" sz="800" b="0" dirty="0" err="1">
                          <a:solidFill>
                            <a:schemeClr val="tx1"/>
                          </a:solidFill>
                          <a:latin typeface="+mn-ea"/>
                          <a:ea typeface="+mn-ea"/>
                        </a:rPr>
                        <a:t>풀다운</a:t>
                      </a:r>
                      <a:r>
                        <a:rPr kumimoji="1" lang="ko-KR" altLang="en-US" sz="800" b="0" dirty="0">
                          <a:solidFill>
                            <a:schemeClr val="tx1"/>
                          </a:solidFill>
                          <a:latin typeface="+mn-ea"/>
                          <a:ea typeface="+mn-ea"/>
                        </a:rPr>
                        <a:t> 선택</a:t>
                      </a:r>
                      <a:r>
                        <a:rPr kumimoji="1" lang="en-US" altLang="ko-KR" sz="800" b="0" dirty="0">
                          <a:solidFill>
                            <a:schemeClr val="tx1"/>
                          </a:solidFill>
                          <a:latin typeface="+mn-ea"/>
                          <a:ea typeface="+mn-ea"/>
                        </a:rPr>
                        <a:t>: </a:t>
                      </a:r>
                      <a:r>
                        <a:rPr lang="ko-KR" altLang="en-US" sz="800" b="1" dirty="0">
                          <a:solidFill>
                            <a:prstClr val="black"/>
                          </a:solidFill>
                        </a:rPr>
                        <a:t>고졸</a:t>
                      </a:r>
                      <a:r>
                        <a:rPr lang="en-US" altLang="ko-KR" sz="800" b="1" dirty="0">
                          <a:solidFill>
                            <a:prstClr val="black"/>
                          </a:solidFill>
                        </a:rPr>
                        <a:t>, </a:t>
                      </a:r>
                      <a:r>
                        <a:rPr lang="ko-KR" altLang="en-US" sz="800" b="1" dirty="0">
                          <a:solidFill>
                            <a:prstClr val="black"/>
                          </a:solidFill>
                        </a:rPr>
                        <a:t>대졸</a:t>
                      </a:r>
                      <a:r>
                        <a:rPr lang="en-US" altLang="ko-KR" sz="800" b="1" dirty="0">
                          <a:solidFill>
                            <a:prstClr val="black"/>
                          </a:solidFill>
                        </a:rPr>
                        <a:t>, </a:t>
                      </a:r>
                      <a:r>
                        <a:rPr lang="ko-KR" altLang="en-US" sz="800" b="1" dirty="0" err="1">
                          <a:solidFill>
                            <a:prstClr val="black"/>
                          </a:solidFill>
                        </a:rPr>
                        <a:t>대학원졸</a:t>
                      </a:r>
                      <a:endParaRPr lang="ko-KR" altLang="en-US" sz="800" b="1"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972133637"/>
                  </a:ext>
                </a:extLst>
              </a:tr>
              <a:tr h="134634">
                <a:tc>
                  <a:txBody>
                    <a:bodyPr/>
                    <a:lstStyle/>
                    <a:p>
                      <a:pPr algn="ctr" latinLnBrk="1">
                        <a:lnSpc>
                          <a:spcPct val="120000"/>
                        </a:lnSpc>
                      </a:pPr>
                      <a:r>
                        <a:rPr lang="en-US" altLang="ko-KR" sz="800" b="0" dirty="0">
                          <a:latin typeface="+mn-ea"/>
                          <a:ea typeface="+mn-ea"/>
                        </a:rPr>
                        <a:t>3</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ko-KR" altLang="en-US" sz="800" b="0" kern="1200" dirty="0">
                          <a:solidFill>
                            <a:schemeClr val="tx1"/>
                          </a:solidFill>
                          <a:latin typeface="+mn-ea"/>
                          <a:ea typeface="+mn-ea"/>
                          <a:cs typeface="+mn-cs"/>
                        </a:rPr>
                        <a:t>주소검색 </a:t>
                      </a:r>
                      <a:r>
                        <a:rPr lang="en-US" altLang="ko-KR" sz="800" b="0" kern="1200" dirty="0">
                          <a:solidFill>
                            <a:schemeClr val="tx1"/>
                          </a:solidFill>
                          <a:latin typeface="+mn-ea"/>
                          <a:ea typeface="+mn-ea"/>
                          <a:cs typeface="+mn-cs"/>
                        </a:rPr>
                        <a:t>API </a:t>
                      </a:r>
                      <a:r>
                        <a:rPr lang="ko-KR" altLang="en-US" sz="800" b="0" kern="1200" dirty="0">
                          <a:solidFill>
                            <a:schemeClr val="tx1"/>
                          </a:solidFill>
                          <a:latin typeface="+mn-ea"/>
                          <a:ea typeface="+mn-ea"/>
                          <a:cs typeface="+mn-cs"/>
                        </a:rPr>
                        <a:t>연결</a:t>
                      </a: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70055136"/>
                  </a:ext>
                </a:extLst>
              </a:tr>
              <a:tr h="0">
                <a:tc>
                  <a:txBody>
                    <a:bodyPr/>
                    <a:lstStyle/>
                    <a:p>
                      <a:pPr algn="ctr" latinLnBrk="1">
                        <a:lnSpc>
                          <a:spcPct val="120000"/>
                        </a:lnSpc>
                      </a:pPr>
                      <a:r>
                        <a:rPr lang="en-US" altLang="ko-KR" sz="800" b="0" dirty="0">
                          <a:latin typeface="+mn-ea"/>
                          <a:ea typeface="+mn-ea"/>
                        </a:rPr>
                        <a:t>4</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ko-KR" altLang="en-US"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회원약관 내용 추가</a:t>
                      </a:r>
                      <a:endParaRPr kumimoji="1"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179638516"/>
                  </a:ext>
                </a:extLst>
              </a:tr>
              <a:tr h="0">
                <a:tc>
                  <a:txBody>
                    <a:bodyPr/>
                    <a:lstStyle/>
                    <a:p>
                      <a:pPr algn="ctr" latinLnBrk="1">
                        <a:lnSpc>
                          <a:spcPct val="120000"/>
                        </a:lnSpc>
                      </a:pPr>
                      <a:r>
                        <a:rPr lang="en-US" altLang="ko-KR" sz="800" b="0" dirty="0">
                          <a:latin typeface="+mn-ea"/>
                          <a:ea typeface="+mn-ea"/>
                        </a:rPr>
                        <a:t>5</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ko-KR" altLang="en-US" sz="800" b="0" i="0" u="none" strike="noStrike" kern="1200" cap="none" spc="0" normalizeH="0" baseline="0" noProof="0" dirty="0" err="1">
                          <a:ln>
                            <a:noFill/>
                          </a:ln>
                          <a:solidFill>
                            <a:prstClr val="black"/>
                          </a:solidFill>
                          <a:effectLst/>
                          <a:uLnTx/>
                          <a:uFillTx/>
                          <a:latin typeface="맑은 고딕" panose="020B0503020000020004" pitchFamily="50" charset="-127"/>
                          <a:ea typeface="맑은 고딕" panose="020B0503020000020004" pitchFamily="50" charset="-127"/>
                          <a:cs typeface="+mn-cs"/>
                        </a:rPr>
                        <a:t>선택시</a:t>
                      </a:r>
                      <a:r>
                        <a:rPr kumimoji="1" lang="ko-KR" altLang="en-US"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 회원가입 팝업</a:t>
                      </a:r>
                      <a:endParaRPr kumimoji="1"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716935949"/>
                  </a:ext>
                </a:extLst>
              </a:tr>
              <a:tr h="134634">
                <a:tc>
                  <a:txBody>
                    <a:bodyPr/>
                    <a:lstStyle/>
                    <a:p>
                      <a:pPr algn="ctr" latinLnBrk="1">
                        <a:lnSpc>
                          <a:spcPct val="120000"/>
                        </a:lnSpc>
                      </a:pPr>
                      <a:r>
                        <a:rPr lang="en-US" altLang="ko-KR" sz="800" b="0" dirty="0">
                          <a:latin typeface="+mn-ea"/>
                          <a:ea typeface="+mn-ea"/>
                        </a:rPr>
                        <a:t>6</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ko-KR" altLang="en-US" sz="800" b="0" u="none" dirty="0">
                          <a:solidFill>
                            <a:schemeClr val="tx1"/>
                          </a:solidFill>
                          <a:latin typeface="+mn-ea"/>
                          <a:ea typeface="+mn-ea"/>
                        </a:rPr>
                        <a:t>회원가입안내 팝업</a:t>
                      </a: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20716197"/>
                  </a:ext>
                </a:extLst>
              </a:tr>
              <a:tr h="134634">
                <a:tc>
                  <a:txBody>
                    <a:bodyPr/>
                    <a:lstStyle/>
                    <a:p>
                      <a:pPr algn="ctr" latinLnBrk="1">
                        <a:lnSpc>
                          <a:spcPct val="120000"/>
                        </a:lnSpc>
                      </a:pPr>
                      <a:r>
                        <a:rPr lang="en-US" altLang="ko-KR" sz="800" b="0" dirty="0">
                          <a:latin typeface="+mn-ea"/>
                          <a:ea typeface="+mn-ea"/>
                        </a:rPr>
                        <a:t>6-1</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ko-KR" altLang="en-US" sz="800" b="0" kern="1200" dirty="0">
                          <a:solidFill>
                            <a:schemeClr val="tx1"/>
                          </a:solidFill>
                          <a:latin typeface="+mn-ea"/>
                          <a:ea typeface="+mn-ea"/>
                          <a:cs typeface="+mn-cs"/>
                        </a:rPr>
                        <a:t>확인</a:t>
                      </a: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메인으로 이동</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274603210"/>
                  </a:ext>
                </a:extLst>
              </a:tr>
              <a:tr h="134634">
                <a:tc>
                  <a:txBody>
                    <a:bodyPr/>
                    <a:lstStyle/>
                    <a:p>
                      <a:pPr algn="ctr" latinLnBrk="1">
                        <a:lnSpc>
                          <a:spcPct val="120000"/>
                        </a:lnSpc>
                      </a:pPr>
                      <a:r>
                        <a:rPr lang="en-US" altLang="ko-KR" sz="800" b="0" dirty="0">
                          <a:latin typeface="+mn-ea"/>
                          <a:ea typeface="+mn-ea"/>
                        </a:rPr>
                        <a:t>6-2</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b="0" dirty="0">
                          <a:solidFill>
                            <a:schemeClr val="tx1"/>
                          </a:solidFill>
                          <a:latin typeface="+mn-ea"/>
                          <a:ea typeface="+mn-ea"/>
                        </a:rPr>
                        <a:t>설문하기</a:t>
                      </a:r>
                      <a:r>
                        <a:rPr kumimoji="1" lang="en-US" altLang="ko-KR" sz="800" b="0" dirty="0">
                          <a:solidFill>
                            <a:schemeClr val="tx1"/>
                          </a:solidFill>
                          <a:latin typeface="+mn-ea"/>
                          <a:ea typeface="+mn-ea"/>
                        </a:rPr>
                        <a:t>: </a:t>
                      </a:r>
                      <a:r>
                        <a:rPr kumimoji="1" lang="ko-KR" altLang="en-US" sz="800" b="0" dirty="0">
                          <a:solidFill>
                            <a:schemeClr val="tx1"/>
                          </a:solidFill>
                          <a:latin typeface="+mn-ea"/>
                          <a:ea typeface="+mn-ea"/>
                        </a:rPr>
                        <a:t>설문페이지로 이동</a:t>
                      </a:r>
                      <a:endParaRPr kumimoji="1" lang="en-US" altLang="ko-KR" sz="800" b="0"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120755012"/>
                  </a:ext>
                </a:extLst>
              </a:tr>
              <a:tr h="134634">
                <a:tc>
                  <a:txBody>
                    <a:bodyPr/>
                    <a:lstStyle/>
                    <a:p>
                      <a:pPr algn="ctr" latinLnBrk="1">
                        <a:lnSpc>
                          <a:spcPct val="120000"/>
                        </a:lnSpc>
                      </a:pPr>
                      <a:r>
                        <a:rPr lang="en-US" altLang="ko-KR" sz="800" b="0" dirty="0">
                          <a:latin typeface="+mn-ea"/>
                          <a:ea typeface="+mn-ea"/>
                        </a:rPr>
                        <a:t>7</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ko-KR" altLang="en-US" sz="800" b="0" u="none" dirty="0">
                          <a:solidFill>
                            <a:schemeClr val="tx1"/>
                          </a:solidFill>
                          <a:latin typeface="+mn-ea"/>
                          <a:ea typeface="+mn-ea"/>
                        </a:rPr>
                        <a:t>아래 조건 필수 확인 후 미작성시 팝업 경고 띄움 </a:t>
                      </a:r>
                      <a:r>
                        <a:rPr kumimoji="1" lang="en-US" altLang="ko-KR" sz="800" b="0" u="none" dirty="0">
                          <a:solidFill>
                            <a:schemeClr val="tx1"/>
                          </a:solidFill>
                          <a:latin typeface="+mn-ea"/>
                          <a:ea typeface="+mn-ea"/>
                        </a:rPr>
                        <a:t>(</a:t>
                      </a:r>
                      <a:r>
                        <a:rPr kumimoji="1" lang="ko-KR" altLang="en-US" sz="800" b="0" u="none" dirty="0" err="1">
                          <a:solidFill>
                            <a:schemeClr val="tx1"/>
                          </a:solidFill>
                          <a:latin typeface="+mn-ea"/>
                          <a:ea typeface="+mn-ea"/>
                        </a:rPr>
                        <a:t>에러시</a:t>
                      </a:r>
                      <a:r>
                        <a:rPr kumimoji="1" lang="ko-KR" altLang="en-US" sz="800" b="0" u="none" dirty="0">
                          <a:solidFill>
                            <a:schemeClr val="tx1"/>
                          </a:solidFill>
                          <a:latin typeface="+mn-ea"/>
                          <a:ea typeface="+mn-ea"/>
                        </a:rPr>
                        <a:t> </a:t>
                      </a:r>
                      <a:r>
                        <a:rPr kumimoji="1" lang="ko-KR" altLang="en-US" sz="800" b="0" u="none" dirty="0" err="1">
                          <a:solidFill>
                            <a:schemeClr val="tx1"/>
                          </a:solidFill>
                          <a:latin typeface="+mn-ea"/>
                          <a:ea typeface="+mn-ea"/>
                        </a:rPr>
                        <a:t>복수줄</a:t>
                      </a:r>
                      <a:r>
                        <a:rPr kumimoji="1" lang="ko-KR" altLang="en-US" sz="800" b="0" u="none" dirty="0">
                          <a:solidFill>
                            <a:schemeClr val="tx1"/>
                          </a:solidFill>
                          <a:latin typeface="+mn-ea"/>
                          <a:ea typeface="+mn-ea"/>
                        </a:rPr>
                        <a:t> 나올 수 있음</a:t>
                      </a:r>
                      <a:r>
                        <a:rPr kumimoji="1" lang="en-US" altLang="ko-KR" sz="800" b="0" u="none" dirty="0">
                          <a:solidFill>
                            <a:schemeClr val="tx1"/>
                          </a:solidFill>
                          <a:latin typeface="+mn-ea"/>
                          <a:ea typeface="+mn-ea"/>
                        </a:rPr>
                        <a:t>)</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en-US" altLang="ko-KR" sz="800" b="0" u="none" dirty="0">
                          <a:solidFill>
                            <a:schemeClr val="tx1"/>
                          </a:solidFill>
                          <a:latin typeface="+mn-ea"/>
                          <a:ea typeface="+mn-ea"/>
                        </a:rPr>
                        <a:t>- </a:t>
                      </a:r>
                      <a:r>
                        <a:rPr kumimoji="1" lang="ko-KR" altLang="en-US" sz="800" b="0" u="none" dirty="0">
                          <a:solidFill>
                            <a:schemeClr val="tx1"/>
                          </a:solidFill>
                          <a:latin typeface="+mn-ea"/>
                          <a:ea typeface="+mn-ea"/>
                        </a:rPr>
                        <a:t>아이디</a:t>
                      </a:r>
                      <a:r>
                        <a:rPr kumimoji="1" lang="en-US" altLang="ko-KR" sz="800" b="0" u="none" dirty="0">
                          <a:solidFill>
                            <a:schemeClr val="tx1"/>
                          </a:solidFill>
                          <a:latin typeface="+mn-ea"/>
                          <a:ea typeface="+mn-ea"/>
                        </a:rPr>
                        <a:t>: </a:t>
                      </a:r>
                      <a:r>
                        <a:rPr kumimoji="1" lang="ko-KR" altLang="en-US" sz="800" b="0" u="none" dirty="0">
                          <a:solidFill>
                            <a:schemeClr val="tx1"/>
                          </a:solidFill>
                          <a:latin typeface="+mn-ea"/>
                          <a:ea typeface="+mn-ea"/>
                        </a:rPr>
                        <a:t>아이디를 입력해 주세요</a:t>
                      </a:r>
                      <a:r>
                        <a:rPr kumimoji="1" lang="en-US" altLang="ko-KR" sz="800" b="0" u="none" dirty="0">
                          <a:solidFill>
                            <a:schemeClr val="tx1"/>
                          </a:solidFill>
                          <a:latin typeface="+mn-ea"/>
                          <a:ea typeface="+mn-ea"/>
                        </a:rPr>
                        <a:t>. / </a:t>
                      </a:r>
                      <a:r>
                        <a:rPr kumimoji="1" lang="ko-KR" altLang="en-US" sz="800" b="0" u="none" dirty="0">
                          <a:solidFill>
                            <a:schemeClr val="tx1"/>
                          </a:solidFill>
                          <a:latin typeface="+mn-ea"/>
                          <a:ea typeface="+mn-ea"/>
                        </a:rPr>
                        <a:t>중복확인을 진행해 해주세요</a:t>
                      </a:r>
                      <a:r>
                        <a:rPr kumimoji="1" lang="en-US" altLang="ko-KR" sz="800" b="0" u="none" dirty="0">
                          <a:solidFill>
                            <a:schemeClr val="tx1"/>
                          </a:solidFill>
                          <a:latin typeface="+mn-ea"/>
                          <a:ea typeface="+mn-ea"/>
                        </a:rPr>
                        <a:t>.</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en-US" altLang="ko-KR" sz="800" b="0" u="none" dirty="0">
                          <a:solidFill>
                            <a:schemeClr val="tx1"/>
                          </a:solidFill>
                          <a:latin typeface="+mn-ea"/>
                          <a:ea typeface="+mn-ea"/>
                        </a:rPr>
                        <a:t>- </a:t>
                      </a:r>
                      <a:r>
                        <a:rPr kumimoji="1" lang="ko-KR" altLang="en-US" sz="800" b="0" u="none" dirty="0">
                          <a:solidFill>
                            <a:schemeClr val="tx1"/>
                          </a:solidFill>
                          <a:latin typeface="+mn-ea"/>
                          <a:ea typeface="+mn-ea"/>
                        </a:rPr>
                        <a:t>비밀번호</a:t>
                      </a:r>
                      <a:r>
                        <a:rPr kumimoji="1" lang="en-US" altLang="ko-KR" sz="800" b="0" u="none" dirty="0">
                          <a:solidFill>
                            <a:schemeClr val="tx1"/>
                          </a:solidFill>
                          <a:latin typeface="+mn-ea"/>
                          <a:ea typeface="+mn-ea"/>
                        </a:rPr>
                        <a:t>: </a:t>
                      </a:r>
                      <a:r>
                        <a:rPr kumimoji="1" lang="ko-KR" altLang="en-US" sz="800" b="0" u="none" dirty="0">
                          <a:solidFill>
                            <a:schemeClr val="tx1"/>
                          </a:solidFill>
                          <a:latin typeface="+mn-ea"/>
                          <a:ea typeface="+mn-ea"/>
                        </a:rPr>
                        <a:t>비밀번호를 입력해주세요</a:t>
                      </a:r>
                      <a:r>
                        <a:rPr kumimoji="1" lang="en-US" altLang="ko-KR" sz="800" b="0" u="none" dirty="0">
                          <a:solidFill>
                            <a:schemeClr val="tx1"/>
                          </a:solidFill>
                          <a:latin typeface="+mn-ea"/>
                          <a:ea typeface="+mn-ea"/>
                        </a:rPr>
                        <a:t>. / </a:t>
                      </a:r>
                      <a:r>
                        <a:rPr kumimoji="1" lang="ko-KR" altLang="en-US" sz="800" b="0" u="none" dirty="0">
                          <a:solidFill>
                            <a:schemeClr val="tx1"/>
                          </a:solidFill>
                          <a:latin typeface="+mn-ea"/>
                          <a:ea typeface="+mn-ea"/>
                        </a:rPr>
                        <a:t>비밀번호 형식이 맞지 않습니다</a:t>
                      </a:r>
                      <a:r>
                        <a:rPr kumimoji="1" lang="en-US" altLang="ko-KR" sz="800" b="0" u="none" dirty="0">
                          <a:solidFill>
                            <a:schemeClr val="tx1"/>
                          </a:solidFill>
                          <a:latin typeface="+mn-ea"/>
                          <a:ea typeface="+mn-ea"/>
                        </a:rPr>
                        <a:t>.</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en-US" altLang="ko-KR" sz="800" b="0" u="none" dirty="0">
                          <a:solidFill>
                            <a:schemeClr val="tx1"/>
                          </a:solidFill>
                          <a:latin typeface="+mn-ea"/>
                          <a:ea typeface="+mn-ea"/>
                        </a:rPr>
                        <a:t>- </a:t>
                      </a:r>
                      <a:r>
                        <a:rPr kumimoji="1" lang="ko-KR" altLang="en-US" sz="800" b="0" u="none" dirty="0">
                          <a:solidFill>
                            <a:schemeClr val="tx1"/>
                          </a:solidFill>
                          <a:latin typeface="+mn-ea"/>
                          <a:ea typeface="+mn-ea"/>
                        </a:rPr>
                        <a:t>비밀번호 확인</a:t>
                      </a:r>
                      <a:r>
                        <a:rPr kumimoji="1" lang="en-US" altLang="ko-KR" sz="800" b="0" u="none" dirty="0">
                          <a:solidFill>
                            <a:schemeClr val="tx1"/>
                          </a:solidFill>
                          <a:latin typeface="+mn-ea"/>
                          <a:ea typeface="+mn-ea"/>
                        </a:rPr>
                        <a:t>: </a:t>
                      </a:r>
                      <a:r>
                        <a:rPr kumimoji="1" lang="ko-KR" altLang="en-US" sz="800" b="0" u="none" dirty="0">
                          <a:solidFill>
                            <a:schemeClr val="tx1"/>
                          </a:solidFill>
                          <a:latin typeface="+mn-ea"/>
                          <a:ea typeface="+mn-ea"/>
                        </a:rPr>
                        <a:t>비밀번호를 입력해주세요</a:t>
                      </a:r>
                      <a:r>
                        <a:rPr kumimoji="1" lang="en-US" altLang="ko-KR" sz="800" b="0" u="none" dirty="0">
                          <a:solidFill>
                            <a:schemeClr val="tx1"/>
                          </a:solidFill>
                          <a:latin typeface="+mn-ea"/>
                          <a:ea typeface="+mn-ea"/>
                        </a:rPr>
                        <a:t>. / </a:t>
                      </a:r>
                      <a:r>
                        <a:rPr kumimoji="1" lang="ko-KR" altLang="en-US" sz="800" b="0" u="none" dirty="0">
                          <a:solidFill>
                            <a:schemeClr val="tx1"/>
                          </a:solidFill>
                          <a:latin typeface="+mn-ea"/>
                          <a:ea typeface="+mn-ea"/>
                        </a:rPr>
                        <a:t>비밀번호 형식이 맞지 않습니다</a:t>
                      </a:r>
                      <a:r>
                        <a:rPr kumimoji="1" lang="en-US" altLang="ko-KR" sz="800" b="0" u="none" dirty="0">
                          <a:solidFill>
                            <a:schemeClr val="tx1"/>
                          </a:solidFill>
                          <a:latin typeface="+mn-ea"/>
                          <a:ea typeface="+mn-ea"/>
                        </a:rPr>
                        <a:t>. / </a:t>
                      </a:r>
                      <a:r>
                        <a:rPr kumimoji="1" lang="ko-KR" altLang="en-US" sz="800" b="0" u="none" dirty="0">
                          <a:solidFill>
                            <a:schemeClr val="tx1"/>
                          </a:solidFill>
                          <a:latin typeface="+mn-ea"/>
                          <a:ea typeface="+mn-ea"/>
                        </a:rPr>
                        <a:t>비밀번호 확인이 맞지 않습니다</a:t>
                      </a:r>
                      <a:r>
                        <a:rPr kumimoji="1" lang="en-US" altLang="ko-KR" sz="800" b="0" u="none" dirty="0">
                          <a:solidFill>
                            <a:schemeClr val="tx1"/>
                          </a:solidFill>
                          <a:latin typeface="+mn-ea"/>
                          <a:ea typeface="+mn-ea"/>
                        </a:rPr>
                        <a:t>.</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en-US" altLang="ko-KR" sz="800" b="0" u="none" dirty="0">
                          <a:solidFill>
                            <a:schemeClr val="tx1"/>
                          </a:solidFill>
                          <a:latin typeface="+mn-ea"/>
                          <a:ea typeface="+mn-ea"/>
                        </a:rPr>
                        <a:t>- </a:t>
                      </a:r>
                      <a:r>
                        <a:rPr kumimoji="1" lang="ko-KR" altLang="en-US" sz="800" b="0" u="none" dirty="0">
                          <a:solidFill>
                            <a:schemeClr val="tx1"/>
                          </a:solidFill>
                          <a:latin typeface="+mn-ea"/>
                          <a:ea typeface="+mn-ea"/>
                        </a:rPr>
                        <a:t>이름값 입력</a:t>
                      </a:r>
                      <a:r>
                        <a:rPr kumimoji="1" lang="en-US" altLang="ko-KR" sz="800" b="0" u="none" dirty="0">
                          <a:solidFill>
                            <a:schemeClr val="tx1"/>
                          </a:solidFill>
                          <a:latin typeface="+mn-ea"/>
                          <a:ea typeface="+mn-ea"/>
                        </a:rPr>
                        <a:t>: </a:t>
                      </a:r>
                      <a:r>
                        <a:rPr kumimoji="1" lang="ko-KR" altLang="en-US" sz="800" b="0" u="none" dirty="0">
                          <a:solidFill>
                            <a:schemeClr val="tx1"/>
                          </a:solidFill>
                          <a:latin typeface="+mn-ea"/>
                          <a:ea typeface="+mn-ea"/>
                        </a:rPr>
                        <a:t>이름을 입력해주세요</a:t>
                      </a:r>
                      <a:r>
                        <a:rPr kumimoji="1" lang="en-US" altLang="ko-KR" sz="800" b="0" u="none" dirty="0">
                          <a:solidFill>
                            <a:schemeClr val="tx1"/>
                          </a:solidFill>
                          <a:latin typeface="+mn-ea"/>
                          <a:ea typeface="+mn-ea"/>
                        </a:rPr>
                        <a:t>.</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en-US" altLang="ko-KR" sz="800" b="0" u="none" dirty="0">
                          <a:solidFill>
                            <a:schemeClr val="tx1"/>
                          </a:solidFill>
                          <a:latin typeface="+mn-ea"/>
                          <a:ea typeface="+mn-ea"/>
                        </a:rPr>
                        <a:t>- </a:t>
                      </a:r>
                      <a:r>
                        <a:rPr kumimoji="1" lang="ko-KR" altLang="en-US" sz="800" b="0" u="none" dirty="0">
                          <a:solidFill>
                            <a:schemeClr val="tx1"/>
                          </a:solidFill>
                          <a:latin typeface="+mn-ea"/>
                          <a:ea typeface="+mn-ea"/>
                        </a:rPr>
                        <a:t>생년월일</a:t>
                      </a:r>
                      <a:r>
                        <a:rPr kumimoji="1" lang="en-US" altLang="ko-KR" sz="800" b="0" u="none" dirty="0">
                          <a:solidFill>
                            <a:schemeClr val="tx1"/>
                          </a:solidFill>
                          <a:latin typeface="+mn-ea"/>
                          <a:ea typeface="+mn-ea"/>
                        </a:rPr>
                        <a:t>: </a:t>
                      </a:r>
                      <a:r>
                        <a:rPr kumimoji="1" lang="ko-KR" altLang="en-US" sz="800" b="0" u="none" dirty="0">
                          <a:solidFill>
                            <a:schemeClr val="tx1"/>
                          </a:solidFill>
                          <a:latin typeface="+mn-ea"/>
                          <a:ea typeface="+mn-ea"/>
                        </a:rPr>
                        <a:t>생년월일을 입력해주세요</a:t>
                      </a:r>
                      <a:r>
                        <a:rPr kumimoji="1" lang="en-US" altLang="ko-KR" sz="800" b="0" u="none" dirty="0">
                          <a:solidFill>
                            <a:schemeClr val="tx1"/>
                          </a:solidFill>
                          <a:latin typeface="+mn-ea"/>
                          <a:ea typeface="+mn-ea"/>
                        </a:rPr>
                        <a:t>.</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en-US" altLang="ko-KR" sz="800" b="0" u="none" dirty="0">
                          <a:solidFill>
                            <a:schemeClr val="tx1"/>
                          </a:solidFill>
                          <a:latin typeface="+mn-ea"/>
                          <a:ea typeface="+mn-ea"/>
                        </a:rPr>
                        <a:t>- </a:t>
                      </a:r>
                      <a:r>
                        <a:rPr kumimoji="1" lang="ko-KR" altLang="en-US" sz="800" b="0" u="none" dirty="0">
                          <a:solidFill>
                            <a:schemeClr val="tx1"/>
                          </a:solidFill>
                          <a:latin typeface="+mn-ea"/>
                          <a:ea typeface="+mn-ea"/>
                        </a:rPr>
                        <a:t>성별</a:t>
                      </a:r>
                      <a:r>
                        <a:rPr kumimoji="1" lang="en-US" altLang="ko-KR" sz="800" b="0" u="none" dirty="0">
                          <a:solidFill>
                            <a:schemeClr val="tx1"/>
                          </a:solidFill>
                          <a:latin typeface="+mn-ea"/>
                          <a:ea typeface="+mn-ea"/>
                        </a:rPr>
                        <a:t>: </a:t>
                      </a:r>
                      <a:r>
                        <a:rPr kumimoji="1" lang="ko-KR" altLang="en-US" sz="800" b="0" u="none" dirty="0">
                          <a:solidFill>
                            <a:schemeClr val="tx1"/>
                          </a:solidFill>
                          <a:latin typeface="+mn-ea"/>
                          <a:ea typeface="+mn-ea"/>
                        </a:rPr>
                        <a:t>성별을 입력해주세요</a:t>
                      </a:r>
                      <a:r>
                        <a:rPr kumimoji="1" lang="en-US" altLang="ko-KR" sz="800" b="0" u="none" dirty="0">
                          <a:solidFill>
                            <a:schemeClr val="tx1"/>
                          </a:solidFill>
                          <a:latin typeface="+mn-ea"/>
                          <a:ea typeface="+mn-ea"/>
                        </a:rPr>
                        <a:t>.</a:t>
                      </a: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en-US" altLang="ko-KR" sz="800" b="0" u="none" dirty="0">
                          <a:solidFill>
                            <a:schemeClr val="tx1"/>
                          </a:solidFill>
                          <a:latin typeface="+mn-ea"/>
                          <a:ea typeface="+mn-ea"/>
                        </a:rPr>
                        <a:t>- </a:t>
                      </a:r>
                      <a:r>
                        <a:rPr kumimoji="1" lang="ko-KR" altLang="en-US" sz="800" b="0" u="none" dirty="0">
                          <a:solidFill>
                            <a:schemeClr val="tx1"/>
                          </a:solidFill>
                          <a:latin typeface="+mn-ea"/>
                          <a:ea typeface="+mn-ea"/>
                        </a:rPr>
                        <a:t>학력</a:t>
                      </a:r>
                      <a:r>
                        <a:rPr kumimoji="1" lang="en-US" altLang="ko-KR" sz="800" b="0" u="none" dirty="0">
                          <a:solidFill>
                            <a:schemeClr val="tx1"/>
                          </a:solidFill>
                          <a:latin typeface="+mn-ea"/>
                          <a:ea typeface="+mn-ea"/>
                        </a:rPr>
                        <a:t>: </a:t>
                      </a:r>
                      <a:r>
                        <a:rPr kumimoji="1" lang="ko-KR" altLang="en-US" sz="800" b="0" u="none" dirty="0">
                          <a:solidFill>
                            <a:schemeClr val="tx1"/>
                          </a:solidFill>
                          <a:latin typeface="+mn-ea"/>
                          <a:ea typeface="+mn-ea"/>
                        </a:rPr>
                        <a:t>학력을 입력해주세요</a:t>
                      </a:r>
                      <a:r>
                        <a:rPr kumimoji="1" lang="en-US" altLang="ko-KR" sz="800" b="0" u="none" dirty="0">
                          <a:solidFill>
                            <a:schemeClr val="tx1"/>
                          </a:solidFill>
                          <a:latin typeface="+mn-ea"/>
                          <a:ea typeface="+mn-ea"/>
                        </a:rPr>
                        <a:t>.</a:t>
                      </a: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en-US" altLang="ko-KR" sz="800" b="0" u="none" dirty="0">
                          <a:solidFill>
                            <a:schemeClr val="tx1"/>
                          </a:solidFill>
                          <a:latin typeface="+mn-ea"/>
                          <a:ea typeface="+mn-ea"/>
                        </a:rPr>
                        <a:t>- </a:t>
                      </a:r>
                      <a:r>
                        <a:rPr kumimoji="1" lang="ko-KR" altLang="en-US" sz="800" b="0" u="none" dirty="0">
                          <a:solidFill>
                            <a:schemeClr val="tx1"/>
                          </a:solidFill>
                          <a:latin typeface="+mn-ea"/>
                          <a:ea typeface="+mn-ea"/>
                        </a:rPr>
                        <a:t>연락처</a:t>
                      </a:r>
                      <a:r>
                        <a:rPr kumimoji="1" lang="en-US" altLang="ko-KR" sz="800" b="0" u="none" dirty="0">
                          <a:solidFill>
                            <a:schemeClr val="tx1"/>
                          </a:solidFill>
                          <a:latin typeface="+mn-ea"/>
                          <a:ea typeface="+mn-ea"/>
                        </a:rPr>
                        <a:t>: </a:t>
                      </a:r>
                      <a:r>
                        <a:rPr kumimoji="1" lang="ko-KR" altLang="en-US" sz="800" b="0" u="none" dirty="0">
                          <a:solidFill>
                            <a:schemeClr val="tx1"/>
                          </a:solidFill>
                          <a:latin typeface="+mn-ea"/>
                          <a:ea typeface="+mn-ea"/>
                        </a:rPr>
                        <a:t>연락처를 입력해주세요</a:t>
                      </a:r>
                      <a:r>
                        <a:rPr kumimoji="1" lang="en-US" altLang="ko-KR" sz="800" b="0" u="none" dirty="0">
                          <a:solidFill>
                            <a:schemeClr val="tx1"/>
                          </a:solidFill>
                          <a:latin typeface="+mn-ea"/>
                          <a:ea typeface="+mn-ea"/>
                        </a:rPr>
                        <a:t>.</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en-US" altLang="ko-KR" sz="800" b="0" u="none" dirty="0">
                          <a:solidFill>
                            <a:schemeClr val="tx1"/>
                          </a:solidFill>
                          <a:latin typeface="+mn-ea"/>
                          <a:ea typeface="+mn-ea"/>
                        </a:rPr>
                        <a:t>- </a:t>
                      </a:r>
                      <a:r>
                        <a:rPr kumimoji="1" lang="ko-KR" altLang="en-US" sz="800" b="0" u="none" dirty="0">
                          <a:solidFill>
                            <a:schemeClr val="tx1"/>
                          </a:solidFill>
                          <a:latin typeface="+mn-ea"/>
                          <a:ea typeface="+mn-ea"/>
                        </a:rPr>
                        <a:t>주소</a:t>
                      </a:r>
                      <a:r>
                        <a:rPr kumimoji="1" lang="en-US" altLang="ko-KR" sz="800" b="0" u="none" dirty="0">
                          <a:solidFill>
                            <a:schemeClr val="tx1"/>
                          </a:solidFill>
                          <a:latin typeface="+mn-ea"/>
                          <a:ea typeface="+mn-ea"/>
                        </a:rPr>
                        <a:t>: </a:t>
                      </a:r>
                      <a:r>
                        <a:rPr kumimoji="1" lang="ko-KR" altLang="en-US" sz="800" b="0" u="none" dirty="0">
                          <a:solidFill>
                            <a:schemeClr val="tx1"/>
                          </a:solidFill>
                          <a:latin typeface="+mn-ea"/>
                          <a:ea typeface="+mn-ea"/>
                        </a:rPr>
                        <a:t>주소를 입력해 주세요</a:t>
                      </a:r>
                      <a:r>
                        <a:rPr kumimoji="1" lang="en-US" altLang="ko-KR" sz="800" b="0" u="none" dirty="0">
                          <a:solidFill>
                            <a:schemeClr val="tx1"/>
                          </a:solidFill>
                          <a:latin typeface="+mn-ea"/>
                          <a:ea typeface="+mn-ea"/>
                        </a:rPr>
                        <a:t>.</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en-US" altLang="ko-KR" sz="800" b="0" u="none" dirty="0">
                          <a:solidFill>
                            <a:schemeClr val="tx1"/>
                          </a:solidFill>
                          <a:latin typeface="+mn-ea"/>
                          <a:ea typeface="+mn-ea"/>
                        </a:rPr>
                        <a:t>- </a:t>
                      </a:r>
                      <a:r>
                        <a:rPr kumimoji="1" lang="ko-KR" altLang="en-US" sz="800" b="0" u="none" dirty="0">
                          <a:solidFill>
                            <a:schemeClr val="tx1"/>
                          </a:solidFill>
                          <a:latin typeface="+mn-ea"/>
                          <a:ea typeface="+mn-ea"/>
                        </a:rPr>
                        <a:t>회원 약관</a:t>
                      </a:r>
                      <a:r>
                        <a:rPr kumimoji="1" lang="en-US" altLang="ko-KR" sz="800" b="0" u="none" dirty="0">
                          <a:solidFill>
                            <a:schemeClr val="tx1"/>
                          </a:solidFill>
                          <a:latin typeface="+mn-ea"/>
                          <a:ea typeface="+mn-ea"/>
                        </a:rPr>
                        <a:t>: </a:t>
                      </a:r>
                      <a:r>
                        <a:rPr kumimoji="1" lang="ko-KR" altLang="en-US" sz="800" b="0" u="none" dirty="0">
                          <a:solidFill>
                            <a:schemeClr val="tx1"/>
                          </a:solidFill>
                          <a:latin typeface="+mn-ea"/>
                          <a:ea typeface="+mn-ea"/>
                        </a:rPr>
                        <a:t>회원 약관에 동의해 주세요</a:t>
                      </a:r>
                      <a:r>
                        <a:rPr kumimoji="1" lang="en-US" altLang="ko-KR" sz="800" b="0" u="none" dirty="0">
                          <a:solidFill>
                            <a:schemeClr val="tx1"/>
                          </a:solidFill>
                          <a:latin typeface="+mn-ea"/>
                          <a:ea typeface="+mn-ea"/>
                        </a:rPr>
                        <a:t>.</a:t>
                      </a:r>
                    </a:p>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en-US" altLang="ko-KR" sz="800" b="0"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040618765"/>
                  </a:ext>
                </a:extLst>
              </a:tr>
            </a:tbl>
          </a:graphicData>
        </a:graphic>
      </p:graphicFrame>
      <p:sp>
        <p:nvSpPr>
          <p:cNvPr id="23" name="TextBox 22">
            <a:extLst>
              <a:ext uri="{FF2B5EF4-FFF2-40B4-BE49-F238E27FC236}">
                <a16:creationId xmlns:a16="http://schemas.microsoft.com/office/drawing/2014/main" id="{C7620576-43AB-194D-CECD-0942552716E4}"/>
              </a:ext>
            </a:extLst>
          </p:cNvPr>
          <p:cNvSpPr txBox="1"/>
          <p:nvPr/>
        </p:nvSpPr>
        <p:spPr>
          <a:xfrm>
            <a:off x="3445694" y="1749161"/>
            <a:ext cx="5015666" cy="184666"/>
          </a:xfrm>
          <a:prstGeom prst="rect">
            <a:avLst/>
          </a:prstGeom>
          <a:noFill/>
        </p:spPr>
        <p:txBody>
          <a:bodyPr wrap="square">
            <a:spAutoFit/>
          </a:bodyPr>
          <a:lstStyle/>
          <a:p>
            <a:r>
              <a:rPr kumimoji="1" lang="ko-KR" altLang="en-US" sz="600" i="0" u="none" strike="noStrike" kern="1200" cap="none" spc="0" normalizeH="0" baseline="0" noProof="0" dirty="0">
                <a:ln>
                  <a:noFill/>
                </a:ln>
                <a:effectLst/>
                <a:uLnTx/>
                <a:uFillTx/>
                <a:latin typeface="맑은 고딕" panose="020B0503020000020004" pitchFamily="34" charset="-127"/>
                <a:ea typeface="맑은 고딕" panose="020B0503020000020004" pitchFamily="34" charset="-127"/>
                <a:cs typeface="+mn-cs"/>
              </a:rPr>
              <a:t>중복확인전</a:t>
            </a:r>
            <a:r>
              <a:rPr kumimoji="1" lang="en-US" altLang="ko-KR" sz="600" i="0" u="none" strike="noStrike" kern="1200" cap="none" spc="0" normalizeH="0" baseline="0" noProof="0" dirty="0">
                <a:ln>
                  <a:noFill/>
                </a:ln>
                <a:effectLst/>
                <a:uLnTx/>
                <a:uFillTx/>
                <a:latin typeface="맑은 고딕" panose="020B0503020000020004" pitchFamily="34" charset="-127"/>
                <a:ea typeface="맑은 고딕" panose="020B0503020000020004" pitchFamily="34" charset="-127"/>
                <a:cs typeface="+mn-cs"/>
              </a:rPr>
              <a:t>:</a:t>
            </a:r>
            <a:r>
              <a:rPr kumimoji="1" lang="en-US" altLang="ko-KR"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 </a:t>
            </a:r>
            <a:r>
              <a:rPr kumimoji="1" lang="ko-KR" altLang="en-US"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아이디를 입력해 주세요</a:t>
            </a:r>
            <a:r>
              <a:rPr kumimoji="1" lang="en-US" altLang="ko-KR"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 / </a:t>
            </a:r>
            <a:r>
              <a:rPr kumimoji="1" lang="ko-KR" altLang="en-US"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중복확인을 진행해 해주세요</a:t>
            </a:r>
            <a:r>
              <a:rPr kumimoji="1" lang="en-US" altLang="ko-KR"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 / </a:t>
            </a:r>
            <a:r>
              <a:rPr kumimoji="1" lang="ko-KR" altLang="en-US" sz="600" i="0" u="none" strike="noStrike" kern="1200" cap="none" spc="0" normalizeH="0" baseline="0" noProof="0" dirty="0">
                <a:ln>
                  <a:noFill/>
                </a:ln>
                <a:effectLst/>
                <a:uLnTx/>
                <a:uFillTx/>
                <a:latin typeface="맑은 고딕" panose="020B0503020000020004" pitchFamily="34" charset="-127"/>
                <a:ea typeface="맑은 고딕" panose="020B0503020000020004" pitchFamily="34" charset="-127"/>
                <a:cs typeface="+mn-cs"/>
              </a:rPr>
              <a:t>중복확인후</a:t>
            </a:r>
            <a:r>
              <a:rPr kumimoji="1" lang="en-US" altLang="ko-KR" sz="600" i="0" u="none" strike="noStrike" kern="1200" cap="none" spc="0" normalizeH="0" baseline="0" noProof="0" dirty="0">
                <a:ln>
                  <a:noFill/>
                </a:ln>
                <a:effectLst/>
                <a:uLnTx/>
                <a:uFillTx/>
                <a:latin typeface="맑은 고딕" panose="020B0503020000020004" pitchFamily="34" charset="-127"/>
                <a:ea typeface="맑은 고딕" panose="020B0503020000020004" pitchFamily="34" charset="-127"/>
                <a:cs typeface="+mn-cs"/>
              </a:rPr>
              <a:t>:</a:t>
            </a:r>
            <a:r>
              <a:rPr kumimoji="1" lang="en-US" altLang="ko-KR"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 </a:t>
            </a:r>
            <a:r>
              <a:rPr kumimoji="1" lang="ko-KR" altLang="en-US"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이미 가입된 아이디 입니다</a:t>
            </a:r>
            <a:r>
              <a:rPr kumimoji="1" lang="en-US" altLang="ko-KR"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 / </a:t>
            </a:r>
            <a:r>
              <a:rPr kumimoji="1" lang="ko-KR" altLang="en-US"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사용 가능한 아이디입니다</a:t>
            </a:r>
            <a:r>
              <a:rPr kumimoji="1" lang="en-US" altLang="ko-KR"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a:t>
            </a:r>
            <a:endParaRPr lang="ko-KR" altLang="en-US" sz="600" dirty="0">
              <a:solidFill>
                <a:srgbClr val="C00000"/>
              </a:solidFill>
            </a:endParaRPr>
          </a:p>
        </p:txBody>
      </p:sp>
      <p:sp>
        <p:nvSpPr>
          <p:cNvPr id="24" name="TextBox 23">
            <a:extLst>
              <a:ext uri="{FF2B5EF4-FFF2-40B4-BE49-F238E27FC236}">
                <a16:creationId xmlns:a16="http://schemas.microsoft.com/office/drawing/2014/main" id="{F7F38DD0-17AC-0CB2-86E5-B7D9F9898CC3}"/>
              </a:ext>
            </a:extLst>
          </p:cNvPr>
          <p:cNvSpPr txBox="1"/>
          <p:nvPr/>
        </p:nvSpPr>
        <p:spPr>
          <a:xfrm>
            <a:off x="3436387" y="2133001"/>
            <a:ext cx="2382905" cy="184666"/>
          </a:xfrm>
          <a:prstGeom prst="rect">
            <a:avLst/>
          </a:prstGeom>
          <a:noFill/>
        </p:spPr>
        <p:txBody>
          <a:bodyPr wrap="square">
            <a:spAutoFit/>
          </a:bodyPr>
          <a:lstStyle/>
          <a:p>
            <a:r>
              <a:rPr kumimoji="1" lang="ko-KR" altLang="en-US"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비밀번호를 입력해주세요</a:t>
            </a:r>
            <a:r>
              <a:rPr kumimoji="1" lang="en-US" altLang="ko-KR"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 / </a:t>
            </a:r>
            <a:r>
              <a:rPr kumimoji="1" lang="ko-KR" altLang="en-US"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비밀번호 형식이 맞지 않습니다</a:t>
            </a:r>
            <a:r>
              <a:rPr kumimoji="1" lang="en-US" altLang="ko-KR"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a:t>
            </a:r>
            <a:endParaRPr lang="ko-KR" altLang="en-US" sz="600" dirty="0">
              <a:solidFill>
                <a:srgbClr val="C00000"/>
              </a:solidFill>
            </a:endParaRPr>
          </a:p>
        </p:txBody>
      </p:sp>
      <p:sp>
        <p:nvSpPr>
          <p:cNvPr id="25" name="TextBox 24">
            <a:extLst>
              <a:ext uri="{FF2B5EF4-FFF2-40B4-BE49-F238E27FC236}">
                <a16:creationId xmlns:a16="http://schemas.microsoft.com/office/drawing/2014/main" id="{7762981A-227B-D114-3A3F-2C0CE1263425}"/>
              </a:ext>
            </a:extLst>
          </p:cNvPr>
          <p:cNvSpPr txBox="1"/>
          <p:nvPr/>
        </p:nvSpPr>
        <p:spPr>
          <a:xfrm>
            <a:off x="3436387" y="2490498"/>
            <a:ext cx="3748183" cy="184666"/>
          </a:xfrm>
          <a:prstGeom prst="rect">
            <a:avLst/>
          </a:prstGeom>
          <a:noFill/>
        </p:spPr>
        <p:txBody>
          <a:bodyPr wrap="square">
            <a:spAutoFit/>
          </a:bodyPr>
          <a:lstStyle/>
          <a:p>
            <a:r>
              <a:rPr kumimoji="1" lang="ko-KR" altLang="en-US"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비밀번호를 입력해주세요</a:t>
            </a:r>
            <a:r>
              <a:rPr kumimoji="1" lang="en-US" altLang="ko-KR"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 / </a:t>
            </a:r>
            <a:r>
              <a:rPr kumimoji="1" lang="ko-KR" altLang="en-US"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비밀번호 형식이 맞지 않습니다</a:t>
            </a:r>
            <a:r>
              <a:rPr kumimoji="1" lang="en-US" altLang="ko-KR"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 / </a:t>
            </a:r>
            <a:r>
              <a:rPr kumimoji="1" lang="ko-KR" altLang="en-US"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비밀번호 확인이 맞지 않습니다</a:t>
            </a:r>
            <a:r>
              <a:rPr kumimoji="1" lang="en-US" altLang="ko-KR"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a:t>
            </a:r>
            <a:endParaRPr lang="ko-KR" altLang="en-US" sz="600" dirty="0">
              <a:solidFill>
                <a:srgbClr val="C00000"/>
              </a:solidFill>
            </a:endParaRPr>
          </a:p>
        </p:txBody>
      </p:sp>
      <p:sp>
        <p:nvSpPr>
          <p:cNvPr id="26" name="TextBox 25">
            <a:extLst>
              <a:ext uri="{FF2B5EF4-FFF2-40B4-BE49-F238E27FC236}">
                <a16:creationId xmlns:a16="http://schemas.microsoft.com/office/drawing/2014/main" id="{9AE51CA9-DCCA-D418-70FC-635DB50A5DFB}"/>
              </a:ext>
            </a:extLst>
          </p:cNvPr>
          <p:cNvSpPr txBox="1"/>
          <p:nvPr/>
        </p:nvSpPr>
        <p:spPr>
          <a:xfrm>
            <a:off x="3436388" y="2870316"/>
            <a:ext cx="2156180" cy="184666"/>
          </a:xfrm>
          <a:prstGeom prst="rect">
            <a:avLst/>
          </a:prstGeom>
          <a:noFill/>
        </p:spPr>
        <p:txBody>
          <a:bodyPr wrap="square">
            <a:spAutoFit/>
          </a:bodyPr>
          <a:lstStyle/>
          <a:p>
            <a:r>
              <a:rPr kumimoji="1" lang="ko-KR" altLang="en-US"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이름을 입력해주세요</a:t>
            </a:r>
            <a:r>
              <a:rPr kumimoji="1" lang="en-US" altLang="ko-KR"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a:t>
            </a:r>
            <a:endParaRPr lang="ko-KR" altLang="en-US" sz="600" dirty="0">
              <a:solidFill>
                <a:srgbClr val="C00000"/>
              </a:solidFill>
            </a:endParaRPr>
          </a:p>
        </p:txBody>
      </p:sp>
      <p:sp>
        <p:nvSpPr>
          <p:cNvPr id="27" name="TextBox 26">
            <a:extLst>
              <a:ext uri="{FF2B5EF4-FFF2-40B4-BE49-F238E27FC236}">
                <a16:creationId xmlns:a16="http://schemas.microsoft.com/office/drawing/2014/main" id="{731C921D-4AF1-84D1-3FBA-986D71B049E8}"/>
              </a:ext>
            </a:extLst>
          </p:cNvPr>
          <p:cNvSpPr txBox="1"/>
          <p:nvPr/>
        </p:nvSpPr>
        <p:spPr>
          <a:xfrm>
            <a:off x="3443841" y="3241025"/>
            <a:ext cx="2156180" cy="184666"/>
          </a:xfrm>
          <a:prstGeom prst="rect">
            <a:avLst/>
          </a:prstGeom>
          <a:noFill/>
        </p:spPr>
        <p:txBody>
          <a:bodyPr wrap="square">
            <a:spAutoFit/>
          </a:bodyPr>
          <a:lstStyle/>
          <a:p>
            <a:r>
              <a:rPr kumimoji="1" lang="ko-KR" altLang="en-US"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생년월일을 입력해주세요</a:t>
            </a:r>
            <a:r>
              <a:rPr kumimoji="1" lang="en-US" altLang="ko-KR"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a:t>
            </a:r>
            <a:endParaRPr lang="ko-KR" altLang="en-US" sz="600" dirty="0">
              <a:solidFill>
                <a:srgbClr val="C00000"/>
              </a:solidFill>
            </a:endParaRPr>
          </a:p>
        </p:txBody>
      </p:sp>
      <p:sp>
        <p:nvSpPr>
          <p:cNvPr id="28" name="TextBox 27">
            <a:extLst>
              <a:ext uri="{FF2B5EF4-FFF2-40B4-BE49-F238E27FC236}">
                <a16:creationId xmlns:a16="http://schemas.microsoft.com/office/drawing/2014/main" id="{E7E93A01-201D-AF4D-2A67-75064B28D321}"/>
              </a:ext>
            </a:extLst>
          </p:cNvPr>
          <p:cNvSpPr txBox="1"/>
          <p:nvPr/>
        </p:nvSpPr>
        <p:spPr>
          <a:xfrm>
            <a:off x="3429289" y="3566951"/>
            <a:ext cx="2156180" cy="184666"/>
          </a:xfrm>
          <a:prstGeom prst="rect">
            <a:avLst/>
          </a:prstGeom>
          <a:noFill/>
        </p:spPr>
        <p:txBody>
          <a:bodyPr wrap="square">
            <a:spAutoFit/>
          </a:bodyPr>
          <a:lstStyle/>
          <a:p>
            <a:r>
              <a:rPr kumimoji="1" lang="ko-KR" altLang="en-US" sz="600" dirty="0">
                <a:solidFill>
                  <a:srgbClr val="C00000"/>
                </a:solidFill>
                <a:latin typeface="맑은 고딕" panose="020B0503020000020004" pitchFamily="34" charset="-127"/>
                <a:ea typeface="맑은 고딕" panose="020B0503020000020004" pitchFamily="34" charset="-127"/>
              </a:rPr>
              <a:t>성별</a:t>
            </a:r>
            <a:r>
              <a:rPr kumimoji="1" lang="ko-KR" altLang="en-US"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을 입력해주세요</a:t>
            </a:r>
            <a:r>
              <a:rPr kumimoji="1" lang="en-US" altLang="ko-KR"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a:t>
            </a:r>
            <a:endParaRPr lang="ko-KR" altLang="en-US" sz="600" dirty="0">
              <a:solidFill>
                <a:srgbClr val="C00000"/>
              </a:solidFill>
            </a:endParaRPr>
          </a:p>
        </p:txBody>
      </p:sp>
      <p:sp>
        <p:nvSpPr>
          <p:cNvPr id="29" name="TextBox 28">
            <a:extLst>
              <a:ext uri="{FF2B5EF4-FFF2-40B4-BE49-F238E27FC236}">
                <a16:creationId xmlns:a16="http://schemas.microsoft.com/office/drawing/2014/main" id="{160ACF6D-ECAA-0DB0-0D58-C3169346236E}"/>
              </a:ext>
            </a:extLst>
          </p:cNvPr>
          <p:cNvSpPr txBox="1"/>
          <p:nvPr/>
        </p:nvSpPr>
        <p:spPr>
          <a:xfrm>
            <a:off x="3418214" y="3997978"/>
            <a:ext cx="2156180" cy="184666"/>
          </a:xfrm>
          <a:prstGeom prst="rect">
            <a:avLst/>
          </a:prstGeom>
          <a:noFill/>
        </p:spPr>
        <p:txBody>
          <a:bodyPr wrap="square">
            <a:spAutoFit/>
          </a:bodyPr>
          <a:lstStyle/>
          <a:p>
            <a:r>
              <a:rPr kumimoji="1" lang="ko-KR" altLang="en-US" sz="600" dirty="0">
                <a:solidFill>
                  <a:srgbClr val="C00000"/>
                </a:solidFill>
                <a:latin typeface="맑은 고딕" panose="020B0503020000020004" pitchFamily="34" charset="-127"/>
                <a:ea typeface="맑은 고딕" panose="020B0503020000020004" pitchFamily="34" charset="-127"/>
              </a:rPr>
              <a:t>학력</a:t>
            </a:r>
            <a:r>
              <a:rPr kumimoji="1" lang="ko-KR" altLang="en-US"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을 선택해주세요</a:t>
            </a:r>
            <a:r>
              <a:rPr kumimoji="1" lang="en-US" altLang="ko-KR"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a:t>
            </a:r>
            <a:endParaRPr lang="ko-KR" altLang="en-US" sz="600" dirty="0">
              <a:solidFill>
                <a:srgbClr val="C00000"/>
              </a:solidFill>
            </a:endParaRPr>
          </a:p>
        </p:txBody>
      </p:sp>
      <p:sp>
        <p:nvSpPr>
          <p:cNvPr id="31" name="TextBox 30">
            <a:extLst>
              <a:ext uri="{FF2B5EF4-FFF2-40B4-BE49-F238E27FC236}">
                <a16:creationId xmlns:a16="http://schemas.microsoft.com/office/drawing/2014/main" id="{0B70BDA9-2F66-2F18-63BF-C67F6B2B8BF7}"/>
              </a:ext>
            </a:extLst>
          </p:cNvPr>
          <p:cNvSpPr txBox="1"/>
          <p:nvPr/>
        </p:nvSpPr>
        <p:spPr>
          <a:xfrm>
            <a:off x="3443287" y="4388944"/>
            <a:ext cx="2156180" cy="184666"/>
          </a:xfrm>
          <a:prstGeom prst="rect">
            <a:avLst/>
          </a:prstGeom>
          <a:noFill/>
        </p:spPr>
        <p:txBody>
          <a:bodyPr wrap="square">
            <a:spAutoFit/>
          </a:bodyPr>
          <a:lstStyle/>
          <a:p>
            <a:r>
              <a:rPr kumimoji="1" lang="ko-KR" altLang="en-US"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연락처를 입력해주세요</a:t>
            </a:r>
            <a:endParaRPr lang="ko-KR" altLang="en-US" sz="600" dirty="0">
              <a:solidFill>
                <a:srgbClr val="C00000"/>
              </a:solidFill>
            </a:endParaRPr>
          </a:p>
        </p:txBody>
      </p:sp>
      <p:sp>
        <p:nvSpPr>
          <p:cNvPr id="34" name="TextBox 33">
            <a:extLst>
              <a:ext uri="{FF2B5EF4-FFF2-40B4-BE49-F238E27FC236}">
                <a16:creationId xmlns:a16="http://schemas.microsoft.com/office/drawing/2014/main" id="{3D34EDEB-16D7-5C6C-7EC1-3A6C1ACAE9CC}"/>
              </a:ext>
            </a:extLst>
          </p:cNvPr>
          <p:cNvSpPr txBox="1"/>
          <p:nvPr/>
        </p:nvSpPr>
        <p:spPr>
          <a:xfrm>
            <a:off x="3436388" y="5055204"/>
            <a:ext cx="2156180" cy="184666"/>
          </a:xfrm>
          <a:prstGeom prst="rect">
            <a:avLst/>
          </a:prstGeom>
          <a:noFill/>
        </p:spPr>
        <p:txBody>
          <a:bodyPr wrap="square">
            <a:spAutoFit/>
          </a:bodyPr>
          <a:lstStyle/>
          <a:p>
            <a:r>
              <a:rPr kumimoji="1" lang="ko-KR" altLang="en-US"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주소를 입력해 주세요</a:t>
            </a:r>
            <a:endParaRPr lang="ko-KR" altLang="en-US" sz="600" dirty="0">
              <a:solidFill>
                <a:srgbClr val="C00000"/>
              </a:solidFill>
            </a:endParaRPr>
          </a:p>
        </p:txBody>
      </p:sp>
      <p:sp>
        <p:nvSpPr>
          <p:cNvPr id="35" name="TextBox 34">
            <a:extLst>
              <a:ext uri="{FF2B5EF4-FFF2-40B4-BE49-F238E27FC236}">
                <a16:creationId xmlns:a16="http://schemas.microsoft.com/office/drawing/2014/main" id="{6D14CA46-E507-09DF-FA77-19D8E4CF5059}"/>
              </a:ext>
            </a:extLst>
          </p:cNvPr>
          <p:cNvSpPr txBox="1"/>
          <p:nvPr/>
        </p:nvSpPr>
        <p:spPr>
          <a:xfrm>
            <a:off x="3479176" y="5873899"/>
            <a:ext cx="2156180" cy="184666"/>
          </a:xfrm>
          <a:prstGeom prst="rect">
            <a:avLst/>
          </a:prstGeom>
          <a:noFill/>
        </p:spPr>
        <p:txBody>
          <a:bodyPr wrap="square">
            <a:spAutoFit/>
          </a:bodyPr>
          <a:lstStyle/>
          <a:p>
            <a:r>
              <a:rPr kumimoji="1" lang="ko-KR" altLang="en-US"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회원약관에 동의해주세요</a:t>
            </a:r>
            <a:endParaRPr lang="ko-KR" altLang="en-US" sz="600" dirty="0">
              <a:solidFill>
                <a:srgbClr val="C00000"/>
              </a:solidFill>
            </a:endParaRPr>
          </a:p>
        </p:txBody>
      </p:sp>
      <p:sp>
        <p:nvSpPr>
          <p:cNvPr id="46" name="직사각형 92">
            <a:extLst>
              <a:ext uri="{FF2B5EF4-FFF2-40B4-BE49-F238E27FC236}">
                <a16:creationId xmlns:a16="http://schemas.microsoft.com/office/drawing/2014/main" id="{DC5635FE-31F4-8150-1306-D6CD2F8A462E}"/>
              </a:ext>
            </a:extLst>
          </p:cNvPr>
          <p:cNvSpPr/>
          <p:nvPr/>
        </p:nvSpPr>
        <p:spPr>
          <a:xfrm>
            <a:off x="3360695" y="3840995"/>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2</a:t>
            </a:r>
            <a:endParaRPr lang="ko-KR" altLang="en-US" sz="1000" dirty="0"/>
          </a:p>
        </p:txBody>
      </p:sp>
      <p:sp>
        <p:nvSpPr>
          <p:cNvPr id="47" name="직사각형 75">
            <a:extLst>
              <a:ext uri="{FF2B5EF4-FFF2-40B4-BE49-F238E27FC236}">
                <a16:creationId xmlns:a16="http://schemas.microsoft.com/office/drawing/2014/main" id="{23C79A57-4C8D-14C0-3505-30F0533DB669}"/>
              </a:ext>
            </a:extLst>
          </p:cNvPr>
          <p:cNvSpPr/>
          <p:nvPr/>
        </p:nvSpPr>
        <p:spPr>
          <a:xfrm>
            <a:off x="3360695" y="4599258"/>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3</a:t>
            </a:r>
            <a:endParaRPr lang="ko-KR" altLang="en-US" sz="1000" dirty="0"/>
          </a:p>
        </p:txBody>
      </p:sp>
      <p:cxnSp>
        <p:nvCxnSpPr>
          <p:cNvPr id="48" name="연결선: 꺾임 36">
            <a:extLst>
              <a:ext uri="{FF2B5EF4-FFF2-40B4-BE49-F238E27FC236}">
                <a16:creationId xmlns:a16="http://schemas.microsoft.com/office/drawing/2014/main" id="{2C7F67BE-72E8-4C85-423B-6BE1D81404A7}"/>
              </a:ext>
            </a:extLst>
          </p:cNvPr>
          <p:cNvCxnSpPr>
            <a:cxnSpLocks/>
            <a:stCxn id="89" idx="3"/>
          </p:cNvCxnSpPr>
          <p:nvPr/>
        </p:nvCxnSpPr>
        <p:spPr>
          <a:xfrm flipV="1">
            <a:off x="5134293" y="3390568"/>
            <a:ext cx="2202488" cy="1276517"/>
          </a:xfrm>
          <a:prstGeom prst="bentConnector3">
            <a:avLst>
              <a:gd name="adj1" fmla="val 50000"/>
            </a:avLst>
          </a:prstGeom>
          <a:ln w="190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2" name="직사각형 15">
            <a:extLst>
              <a:ext uri="{FF2B5EF4-FFF2-40B4-BE49-F238E27FC236}">
                <a16:creationId xmlns:a16="http://schemas.microsoft.com/office/drawing/2014/main" id="{0C6805C9-71FF-920F-ACE3-74F793CB8D83}"/>
              </a:ext>
            </a:extLst>
          </p:cNvPr>
          <p:cNvSpPr/>
          <p:nvPr/>
        </p:nvSpPr>
        <p:spPr>
          <a:xfrm>
            <a:off x="6477765" y="4960054"/>
            <a:ext cx="2621039" cy="1272920"/>
          </a:xfrm>
          <a:prstGeom prst="rect">
            <a:avLst/>
          </a:prstGeom>
          <a:solidFill>
            <a:schemeClr val="bg1"/>
          </a:solid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53" name="TextBox 52">
            <a:extLst>
              <a:ext uri="{FF2B5EF4-FFF2-40B4-BE49-F238E27FC236}">
                <a16:creationId xmlns:a16="http://schemas.microsoft.com/office/drawing/2014/main" id="{035ECB3A-B873-68D3-9D45-1FAF35D38806}"/>
              </a:ext>
            </a:extLst>
          </p:cNvPr>
          <p:cNvSpPr txBox="1"/>
          <p:nvPr/>
        </p:nvSpPr>
        <p:spPr>
          <a:xfrm>
            <a:off x="6782230" y="5037502"/>
            <a:ext cx="2012107" cy="169277"/>
          </a:xfrm>
          <a:prstGeom prst="rect">
            <a:avLst/>
          </a:prstGeom>
          <a:noFill/>
        </p:spPr>
        <p:txBody>
          <a:bodyPr wrap="square" lIns="0" tIns="0" rIns="0" bIns="0" rtlCol="0">
            <a:spAutoFit/>
          </a:bodyPr>
          <a:lstStyle/>
          <a:p>
            <a:pPr algn="ctr"/>
            <a:r>
              <a:rPr lang="ko-KR" altLang="en-US" sz="1100" b="1" dirty="0">
                <a:latin typeface="+mn-ea"/>
              </a:rPr>
              <a:t>회원가입을 완료</a:t>
            </a:r>
          </a:p>
        </p:txBody>
      </p:sp>
      <p:sp>
        <p:nvSpPr>
          <p:cNvPr id="54" name="TextBox 53">
            <a:extLst>
              <a:ext uri="{FF2B5EF4-FFF2-40B4-BE49-F238E27FC236}">
                <a16:creationId xmlns:a16="http://schemas.microsoft.com/office/drawing/2014/main" id="{C3D8C495-9FC4-7298-3731-FAF1B4B05227}"/>
              </a:ext>
            </a:extLst>
          </p:cNvPr>
          <p:cNvSpPr txBox="1"/>
          <p:nvPr/>
        </p:nvSpPr>
        <p:spPr>
          <a:xfrm>
            <a:off x="6572435" y="5333201"/>
            <a:ext cx="2420065" cy="307777"/>
          </a:xfrm>
          <a:prstGeom prst="rect">
            <a:avLst/>
          </a:prstGeom>
          <a:noFill/>
        </p:spPr>
        <p:txBody>
          <a:bodyPr wrap="square" lIns="0" tIns="0" rIns="0" bIns="0" rtlCol="0">
            <a:spAutoFit/>
          </a:bodyPr>
          <a:lstStyle/>
          <a:p>
            <a:r>
              <a:rPr lang="ko-KR" altLang="en-US" sz="1000" dirty="0">
                <a:latin typeface="+mn-ea"/>
              </a:rPr>
              <a:t>회원가입이 완료되었으며 설문조사가 가능합니다</a:t>
            </a:r>
            <a:r>
              <a:rPr lang="en-US" altLang="ko-KR" sz="1000" dirty="0">
                <a:latin typeface="+mn-ea"/>
              </a:rPr>
              <a:t>.</a:t>
            </a:r>
            <a:endParaRPr lang="ko-KR" altLang="en-US" sz="1000" dirty="0">
              <a:latin typeface="+mn-ea"/>
            </a:endParaRPr>
          </a:p>
        </p:txBody>
      </p:sp>
      <p:sp>
        <p:nvSpPr>
          <p:cNvPr id="55" name="사각형: 둥근 모서리 23">
            <a:extLst>
              <a:ext uri="{FF2B5EF4-FFF2-40B4-BE49-F238E27FC236}">
                <a16:creationId xmlns:a16="http://schemas.microsoft.com/office/drawing/2014/main" id="{AD2E9714-0A78-1325-8696-7B6617EAEB83}"/>
              </a:ext>
            </a:extLst>
          </p:cNvPr>
          <p:cNvSpPr/>
          <p:nvPr/>
        </p:nvSpPr>
        <p:spPr>
          <a:xfrm>
            <a:off x="6826779" y="5805587"/>
            <a:ext cx="926492"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000" b="1" dirty="0">
                <a:solidFill>
                  <a:schemeClr val="bg1">
                    <a:lumMod val="50000"/>
                  </a:schemeClr>
                </a:solidFill>
              </a:rPr>
              <a:t>확인</a:t>
            </a:r>
          </a:p>
        </p:txBody>
      </p:sp>
      <p:sp>
        <p:nvSpPr>
          <p:cNvPr id="57" name="직사각형 29">
            <a:extLst>
              <a:ext uri="{FF2B5EF4-FFF2-40B4-BE49-F238E27FC236}">
                <a16:creationId xmlns:a16="http://schemas.microsoft.com/office/drawing/2014/main" id="{984D1A09-8DC4-FA90-3C4D-4DFCFB1B968A}"/>
              </a:ext>
            </a:extLst>
          </p:cNvPr>
          <p:cNvSpPr/>
          <p:nvPr/>
        </p:nvSpPr>
        <p:spPr>
          <a:xfrm>
            <a:off x="6407915" y="4867179"/>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6</a:t>
            </a:r>
            <a:endParaRPr lang="ko-KR" altLang="en-US" sz="1000" dirty="0"/>
          </a:p>
        </p:txBody>
      </p:sp>
      <p:cxnSp>
        <p:nvCxnSpPr>
          <p:cNvPr id="58" name="연결선: 꺾임 35">
            <a:extLst>
              <a:ext uri="{FF2B5EF4-FFF2-40B4-BE49-F238E27FC236}">
                <a16:creationId xmlns:a16="http://schemas.microsoft.com/office/drawing/2014/main" id="{C632CA8B-CA8D-2D3B-7220-8F44C440DEED}"/>
              </a:ext>
            </a:extLst>
          </p:cNvPr>
          <p:cNvCxnSpPr>
            <a:cxnSpLocks/>
            <a:stCxn id="13" idx="3"/>
            <a:endCxn id="52" idx="1"/>
          </p:cNvCxnSpPr>
          <p:nvPr/>
        </p:nvCxnSpPr>
        <p:spPr>
          <a:xfrm flipV="1">
            <a:off x="5149803" y="5596514"/>
            <a:ext cx="1327962" cy="602338"/>
          </a:xfrm>
          <a:prstGeom prst="bentConnector3">
            <a:avLst>
              <a:gd name="adj1" fmla="val 50000"/>
            </a:avLst>
          </a:prstGeom>
          <a:ln w="190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9" name="사각형: 둥근 모서리 43">
            <a:extLst>
              <a:ext uri="{FF2B5EF4-FFF2-40B4-BE49-F238E27FC236}">
                <a16:creationId xmlns:a16="http://schemas.microsoft.com/office/drawing/2014/main" id="{E7A53221-3F49-187F-7006-DCBEEFA10467}"/>
              </a:ext>
            </a:extLst>
          </p:cNvPr>
          <p:cNvSpPr/>
          <p:nvPr/>
        </p:nvSpPr>
        <p:spPr>
          <a:xfrm>
            <a:off x="7878190" y="5793210"/>
            <a:ext cx="926492"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000" b="1" dirty="0">
                <a:solidFill>
                  <a:schemeClr val="bg1">
                    <a:lumMod val="50000"/>
                  </a:schemeClr>
                </a:solidFill>
              </a:rPr>
              <a:t>설문하기</a:t>
            </a:r>
          </a:p>
        </p:txBody>
      </p:sp>
      <p:sp>
        <p:nvSpPr>
          <p:cNvPr id="60" name="직사각형 44">
            <a:extLst>
              <a:ext uri="{FF2B5EF4-FFF2-40B4-BE49-F238E27FC236}">
                <a16:creationId xmlns:a16="http://schemas.microsoft.com/office/drawing/2014/main" id="{8D6E5008-0319-09C6-6A51-7291C26F8040}"/>
              </a:ext>
            </a:extLst>
          </p:cNvPr>
          <p:cNvSpPr/>
          <p:nvPr/>
        </p:nvSpPr>
        <p:spPr>
          <a:xfrm>
            <a:off x="6919561" y="5733853"/>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dirty="0"/>
              <a:t>6-1</a:t>
            </a:r>
            <a:endParaRPr lang="ko-KR" altLang="en-US" sz="700" dirty="0"/>
          </a:p>
        </p:txBody>
      </p:sp>
      <p:sp>
        <p:nvSpPr>
          <p:cNvPr id="63" name="직사각형 45">
            <a:extLst>
              <a:ext uri="{FF2B5EF4-FFF2-40B4-BE49-F238E27FC236}">
                <a16:creationId xmlns:a16="http://schemas.microsoft.com/office/drawing/2014/main" id="{542951B8-E98F-9A3A-AA3E-36A084DDDF56}"/>
              </a:ext>
            </a:extLst>
          </p:cNvPr>
          <p:cNvSpPr/>
          <p:nvPr/>
        </p:nvSpPr>
        <p:spPr>
          <a:xfrm>
            <a:off x="7953185" y="5723360"/>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dirty="0"/>
              <a:t>6-2</a:t>
            </a:r>
            <a:endParaRPr lang="ko-KR" altLang="en-US" sz="700" dirty="0"/>
          </a:p>
        </p:txBody>
      </p:sp>
      <p:sp>
        <p:nvSpPr>
          <p:cNvPr id="16" name="TextBox 15">
            <a:extLst>
              <a:ext uri="{FF2B5EF4-FFF2-40B4-BE49-F238E27FC236}">
                <a16:creationId xmlns:a16="http://schemas.microsoft.com/office/drawing/2014/main" id="{DAE364B4-D37F-293A-71C5-C5A7D7720F98}"/>
              </a:ext>
            </a:extLst>
          </p:cNvPr>
          <p:cNvSpPr txBox="1"/>
          <p:nvPr/>
        </p:nvSpPr>
        <p:spPr>
          <a:xfrm>
            <a:off x="8941452" y="4985688"/>
            <a:ext cx="102095" cy="153888"/>
          </a:xfrm>
          <a:prstGeom prst="rect">
            <a:avLst/>
          </a:prstGeom>
          <a:noFill/>
        </p:spPr>
        <p:txBody>
          <a:bodyPr wrap="square" lIns="0" tIns="0" rIns="0" bIns="0" rtlCol="0">
            <a:spAutoFit/>
          </a:bodyPr>
          <a:lstStyle/>
          <a:p>
            <a:pPr algn="ctr"/>
            <a:r>
              <a:rPr lang="en-US" altLang="ko-KR" sz="1000" dirty="0">
                <a:latin typeface="+mn-ea"/>
              </a:rPr>
              <a:t>X</a:t>
            </a:r>
            <a:endParaRPr lang="ko-KR" altLang="en-US" sz="1000" dirty="0">
              <a:latin typeface="+mn-ea"/>
            </a:endParaRPr>
          </a:p>
        </p:txBody>
      </p:sp>
    </p:spTree>
    <p:extLst>
      <p:ext uri="{BB962C8B-B14F-4D97-AF65-F5344CB8AC3E}">
        <p14:creationId xmlns:p14="http://schemas.microsoft.com/office/powerpoint/2010/main" val="3806888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슬라이드 번호 개체 틀 7">
            <a:extLst>
              <a:ext uri="{FF2B5EF4-FFF2-40B4-BE49-F238E27FC236}">
                <a16:creationId xmlns:a16="http://schemas.microsoft.com/office/drawing/2014/main" id="{A8CDABF9-5282-43ED-9839-759246E8F473}"/>
              </a:ext>
            </a:extLst>
          </p:cNvPr>
          <p:cNvSpPr>
            <a:spLocks noGrp="1"/>
          </p:cNvSpPr>
          <p:nvPr>
            <p:ph type="sldNum" sz="quarter" idx="4"/>
          </p:nvPr>
        </p:nvSpPr>
        <p:spPr>
          <a:xfrm>
            <a:off x="11455185" y="6600058"/>
            <a:ext cx="538930" cy="243381"/>
          </a:xfrm>
        </p:spPr>
        <p:txBody>
          <a:bodyPr/>
          <a:lstStyle/>
          <a:p>
            <a:fld id="{F2946E08-ADDD-4B11-B5DD-5073B72AA917}" type="slidenum">
              <a:rPr lang="ko-KR" altLang="en-US" smtClean="0"/>
              <a:t>12</a:t>
            </a:fld>
            <a:endParaRPr lang="ko-KR" altLang="en-US" dirty="0"/>
          </a:p>
        </p:txBody>
      </p:sp>
      <p:grpSp>
        <p:nvGrpSpPr>
          <p:cNvPr id="68" name="그룹 67">
            <a:extLst>
              <a:ext uri="{FF2B5EF4-FFF2-40B4-BE49-F238E27FC236}">
                <a16:creationId xmlns:a16="http://schemas.microsoft.com/office/drawing/2014/main" id="{700B7979-0A0F-4EB8-B3E2-27B50F444323}"/>
              </a:ext>
            </a:extLst>
          </p:cNvPr>
          <p:cNvGrpSpPr/>
          <p:nvPr/>
        </p:nvGrpSpPr>
        <p:grpSpPr>
          <a:xfrm>
            <a:off x="665440" y="521495"/>
            <a:ext cx="861460" cy="288131"/>
            <a:chOff x="839416" y="3435562"/>
            <a:chExt cx="1526259" cy="682492"/>
          </a:xfrm>
        </p:grpSpPr>
        <p:sp>
          <p:nvSpPr>
            <p:cNvPr id="69" name="직사각형 68">
              <a:extLst>
                <a:ext uri="{FF2B5EF4-FFF2-40B4-BE49-F238E27FC236}">
                  <a16:creationId xmlns:a16="http://schemas.microsoft.com/office/drawing/2014/main" id="{3FDDC39B-48C0-4BEA-9909-69C1E79636B2}"/>
                </a:ext>
              </a:extLst>
            </p:cNvPr>
            <p:cNvSpPr/>
            <p:nvPr/>
          </p:nvSpPr>
          <p:spPr>
            <a:xfrm>
              <a:off x="839416" y="3435562"/>
              <a:ext cx="1523134" cy="682492"/>
            </a:xfrm>
            <a:prstGeom prst="rect">
              <a:avLst/>
            </a:prstGeom>
            <a:solidFill>
              <a:srgbClr val="F2F2F2">
                <a:alpha val="60000"/>
              </a:srgbClr>
            </a:solidFill>
            <a:ln w="9525" cap="flat" cmpd="sng" algn="ctr">
              <a:solidFill>
                <a:srgbClr val="53535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altLang="ko-KR" sz="900" dirty="0">
                  <a:solidFill>
                    <a:schemeClr val="tx1">
                      <a:lumMod val="50000"/>
                      <a:lumOff val="50000"/>
                    </a:schemeClr>
                  </a:solidFill>
                </a:rPr>
                <a:t>LOGO</a:t>
              </a:r>
              <a:endParaRPr lang="ko-KR" altLang="en-US" sz="900" dirty="0">
                <a:solidFill>
                  <a:schemeClr val="tx1">
                    <a:lumMod val="50000"/>
                    <a:lumOff val="50000"/>
                  </a:schemeClr>
                </a:solidFill>
              </a:endParaRPr>
            </a:p>
          </p:txBody>
        </p:sp>
        <p:cxnSp>
          <p:nvCxnSpPr>
            <p:cNvPr id="70" name="직선 연결선 69">
              <a:extLst>
                <a:ext uri="{FF2B5EF4-FFF2-40B4-BE49-F238E27FC236}">
                  <a16:creationId xmlns:a16="http://schemas.microsoft.com/office/drawing/2014/main" id="{B48F3357-EE2E-4D70-85A0-C13EEB0EE9D2}"/>
                </a:ext>
              </a:extLst>
            </p:cNvPr>
            <p:cNvCxnSpPr>
              <a:cxnSpLocks/>
            </p:cNvCxnSpPr>
            <p:nvPr/>
          </p:nvCxnSpPr>
          <p:spPr>
            <a:xfrm flipH="1">
              <a:off x="839417" y="3443608"/>
              <a:ext cx="1523133" cy="6744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직선 연결선 70">
              <a:extLst>
                <a:ext uri="{FF2B5EF4-FFF2-40B4-BE49-F238E27FC236}">
                  <a16:creationId xmlns:a16="http://schemas.microsoft.com/office/drawing/2014/main" id="{50132739-8D61-4BBF-A602-FD4369EFC35C}"/>
                </a:ext>
              </a:extLst>
            </p:cNvPr>
            <p:cNvCxnSpPr>
              <a:cxnSpLocks/>
            </p:cNvCxnSpPr>
            <p:nvPr/>
          </p:nvCxnSpPr>
          <p:spPr>
            <a:xfrm flipH="1" flipV="1">
              <a:off x="839416" y="3443084"/>
              <a:ext cx="1526259" cy="6477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직사각형 9">
            <a:extLst>
              <a:ext uri="{FF2B5EF4-FFF2-40B4-BE49-F238E27FC236}">
                <a16:creationId xmlns:a16="http://schemas.microsoft.com/office/drawing/2014/main" id="{90566CE4-528A-44CB-97E2-D79ED4082B1C}"/>
              </a:ext>
            </a:extLst>
          </p:cNvPr>
          <p:cNvSpPr/>
          <p:nvPr/>
        </p:nvSpPr>
        <p:spPr>
          <a:xfrm>
            <a:off x="116321" y="488111"/>
            <a:ext cx="8424430" cy="361053"/>
          </a:xfrm>
          <a:prstGeom prst="rect">
            <a:avLst/>
          </a:prstGeom>
          <a:noFill/>
          <a:ln w="6350">
            <a:solidFill>
              <a:srgbClr val="7A7A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321" name="표 320">
            <a:extLst>
              <a:ext uri="{FF2B5EF4-FFF2-40B4-BE49-F238E27FC236}">
                <a16:creationId xmlns:a16="http://schemas.microsoft.com/office/drawing/2014/main" id="{DBCF1351-3830-46DF-8E22-906141A4365A}"/>
              </a:ext>
            </a:extLst>
          </p:cNvPr>
          <p:cNvGraphicFramePr>
            <a:graphicFrameLocks noGrp="1"/>
          </p:cNvGraphicFramePr>
          <p:nvPr>
            <p:extLst>
              <p:ext uri="{D42A27DB-BD31-4B8C-83A1-F6EECF244321}">
                <p14:modId xmlns:p14="http://schemas.microsoft.com/office/powerpoint/2010/main" val="544066109"/>
              </p:ext>
            </p:extLst>
          </p:nvPr>
        </p:nvGraphicFramePr>
        <p:xfrm>
          <a:off x="9221807" y="512676"/>
          <a:ext cx="2772308" cy="3033770"/>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74772085"/>
                    </a:ext>
                  </a:extLst>
                </a:gridCol>
                <a:gridCol w="2340260">
                  <a:extLst>
                    <a:ext uri="{9D8B030D-6E8A-4147-A177-3AD203B41FA5}">
                      <a16:colId xmlns:a16="http://schemas.microsoft.com/office/drawing/2014/main" val="2572474025"/>
                    </a:ext>
                  </a:extLst>
                </a:gridCol>
              </a:tblGrid>
              <a:tr h="122121">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0">
                <a:tc>
                  <a:txBody>
                    <a:bodyPr/>
                    <a:lstStyle/>
                    <a:p>
                      <a:pPr algn="ctr" latinLnBrk="1">
                        <a:lnSpc>
                          <a:spcPct val="120000"/>
                        </a:lnSpc>
                      </a:pPr>
                      <a:r>
                        <a:rPr lang="en-US" altLang="ko-KR" sz="800" b="0" dirty="0">
                          <a:solidFill>
                            <a:schemeClr val="tx1"/>
                          </a:solidFill>
                          <a:latin typeface="+mn-ea"/>
                          <a:ea typeface="+mn-ea"/>
                        </a:rPr>
                        <a:t>1</a:t>
                      </a:r>
                      <a:endParaRPr lang="ko-KR" altLang="en-US" sz="8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a:t>
                      </a:r>
                      <a:r>
                        <a:rPr lang="ko-KR" altLang="en-US" sz="800" b="0" kern="1200" dirty="0" err="1">
                          <a:solidFill>
                            <a:schemeClr val="tx1"/>
                          </a:solidFill>
                          <a:latin typeface="+mn-ea"/>
                          <a:ea typeface="+mn-ea"/>
                          <a:cs typeface="+mn-cs"/>
                        </a:rPr>
                        <a:t>비로그인시</a:t>
                      </a:r>
                      <a:r>
                        <a:rPr lang="ko-KR" altLang="en-US" sz="800" b="0" kern="1200" dirty="0">
                          <a:solidFill>
                            <a:schemeClr val="tx1"/>
                          </a:solidFill>
                          <a:latin typeface="+mn-ea"/>
                          <a:ea typeface="+mn-ea"/>
                          <a:cs typeface="+mn-cs"/>
                        </a:rPr>
                        <a:t> </a:t>
                      </a:r>
                      <a:r>
                        <a:rPr lang="en-US" altLang="ko-KR" sz="800" b="0" kern="1200" dirty="0">
                          <a:solidFill>
                            <a:schemeClr val="tx1"/>
                          </a:solidFill>
                          <a:latin typeface="+mn-ea"/>
                          <a:ea typeface="+mn-ea"/>
                          <a:cs typeface="+mn-cs"/>
                        </a:rPr>
                        <a:t>[</a:t>
                      </a:r>
                      <a:r>
                        <a:rPr lang="ko-KR" altLang="en-US" sz="800" b="0" kern="1200" dirty="0">
                          <a:solidFill>
                            <a:schemeClr val="tx1"/>
                          </a:solidFill>
                          <a:latin typeface="+mn-ea"/>
                          <a:ea typeface="+mn-ea"/>
                          <a:cs typeface="+mn-cs"/>
                        </a:rPr>
                        <a:t>로그인</a:t>
                      </a: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버튼 활성화</a:t>
                      </a:r>
                      <a:endParaRPr lang="en-US" altLang="ko-KR" sz="800" b="0" kern="1200" dirty="0">
                        <a:solidFill>
                          <a:schemeClr val="tx1"/>
                        </a:solidFill>
                        <a:latin typeface="+mn-ea"/>
                        <a:ea typeface="+mn-ea"/>
                        <a:cs typeface="+mn-cs"/>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a:t>
                      </a:r>
                      <a:r>
                        <a:rPr lang="ko-KR" altLang="en-US" sz="800" b="0" kern="1200" dirty="0" err="1">
                          <a:solidFill>
                            <a:schemeClr val="tx1"/>
                          </a:solidFill>
                          <a:latin typeface="+mn-ea"/>
                          <a:ea typeface="+mn-ea"/>
                          <a:cs typeface="+mn-cs"/>
                        </a:rPr>
                        <a:t>로그인시</a:t>
                      </a:r>
                      <a:r>
                        <a:rPr lang="ko-KR" altLang="en-US" sz="800" b="0" kern="1200" dirty="0">
                          <a:solidFill>
                            <a:schemeClr val="tx1"/>
                          </a:solidFill>
                          <a:latin typeface="+mn-ea"/>
                          <a:ea typeface="+mn-ea"/>
                          <a:cs typeface="+mn-cs"/>
                        </a:rPr>
                        <a:t> </a:t>
                      </a:r>
                      <a:r>
                        <a:rPr lang="en-US" altLang="ko-KR" sz="800" b="0" kern="1200" dirty="0">
                          <a:solidFill>
                            <a:schemeClr val="tx1"/>
                          </a:solidFill>
                          <a:latin typeface="+mn-ea"/>
                          <a:ea typeface="+mn-ea"/>
                          <a:cs typeface="+mn-cs"/>
                        </a:rPr>
                        <a:t>[</a:t>
                      </a:r>
                      <a:r>
                        <a:rPr lang="ko-KR" altLang="en-US" sz="800" b="0" kern="1200" dirty="0">
                          <a:solidFill>
                            <a:schemeClr val="tx1"/>
                          </a:solidFill>
                          <a:latin typeface="+mn-ea"/>
                          <a:ea typeface="+mn-ea"/>
                          <a:cs typeface="+mn-cs"/>
                        </a:rPr>
                        <a:t>아이디 님 안녕하세요</a:t>
                      </a: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으로 아이디 노출</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134634">
                <a:tc>
                  <a:txBody>
                    <a:bodyPr/>
                    <a:lstStyle/>
                    <a:p>
                      <a:pPr algn="ctr" latinLnBrk="1">
                        <a:lnSpc>
                          <a:spcPct val="120000"/>
                        </a:lnSpc>
                      </a:pPr>
                      <a:r>
                        <a:rPr lang="en-US" altLang="ko-KR" sz="800" b="0" dirty="0">
                          <a:latin typeface="+mn-ea"/>
                          <a:ea typeface="+mn-ea"/>
                        </a:rPr>
                        <a:t>2</a:t>
                      </a:r>
                      <a:endParaRPr lang="ko-KR" altLang="en-US"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134634">
                <a:tc>
                  <a:txBody>
                    <a:bodyPr/>
                    <a:lstStyle/>
                    <a:p>
                      <a:pPr algn="ctr" latinLnBrk="1">
                        <a:lnSpc>
                          <a:spcPct val="120000"/>
                        </a:lnSpc>
                      </a:pPr>
                      <a:r>
                        <a:rPr lang="en-US" altLang="ko-KR" sz="800" b="0" dirty="0">
                          <a:latin typeface="+mn-ea"/>
                          <a:ea typeface="+mn-ea"/>
                        </a:rPr>
                        <a:t>3</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endParaRPr lang="en-US" altLang="ko-KR" sz="80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770055136"/>
                  </a:ext>
                </a:extLst>
              </a:tr>
              <a:tr h="0">
                <a:tc>
                  <a:txBody>
                    <a:bodyPr/>
                    <a:lstStyle/>
                    <a:p>
                      <a:pPr algn="ctr" latinLnBrk="1">
                        <a:lnSpc>
                          <a:spcPct val="120000"/>
                        </a:lnSpc>
                      </a:pPr>
                      <a:r>
                        <a:rPr lang="en-US" altLang="ko-KR" sz="800" b="0" dirty="0">
                          <a:latin typeface="+mn-ea"/>
                          <a:ea typeface="+mn-ea"/>
                        </a:rPr>
                        <a:t>4</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179638516"/>
                  </a:ext>
                </a:extLst>
              </a:tr>
              <a:tr h="0">
                <a:tc>
                  <a:txBody>
                    <a:bodyPr/>
                    <a:lstStyle/>
                    <a:p>
                      <a:pPr algn="ctr" latinLnBrk="1">
                        <a:lnSpc>
                          <a:spcPct val="120000"/>
                        </a:lnSpc>
                      </a:pPr>
                      <a:r>
                        <a:rPr lang="en-US" altLang="ko-KR" sz="800" b="0" dirty="0">
                          <a:latin typeface="+mn-ea"/>
                          <a:ea typeface="+mn-ea"/>
                        </a:rPr>
                        <a:t>5</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716935949"/>
                  </a:ext>
                </a:extLst>
              </a:tr>
              <a:tr h="134634">
                <a:tc>
                  <a:txBody>
                    <a:bodyPr/>
                    <a:lstStyle/>
                    <a:p>
                      <a:pPr algn="ctr" latinLnBrk="1">
                        <a:lnSpc>
                          <a:spcPct val="120000"/>
                        </a:lnSpc>
                      </a:pPr>
                      <a:r>
                        <a:rPr lang="en-US" altLang="ko-KR" sz="800" b="0" dirty="0">
                          <a:latin typeface="+mn-ea"/>
                          <a:ea typeface="+mn-ea"/>
                        </a:rPr>
                        <a:t>6</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620716197"/>
                  </a:ext>
                </a:extLst>
              </a:tr>
              <a:tr h="134634">
                <a:tc>
                  <a:txBody>
                    <a:bodyPr/>
                    <a:lstStyle/>
                    <a:p>
                      <a:pPr algn="ctr" latinLnBrk="1">
                        <a:lnSpc>
                          <a:spcPct val="120000"/>
                        </a:lnSpc>
                      </a:pPr>
                      <a:r>
                        <a:rPr lang="en-US" altLang="ko-KR" sz="800" b="0" dirty="0">
                          <a:latin typeface="+mn-ea"/>
                          <a:ea typeface="+mn-ea"/>
                        </a:rPr>
                        <a:t>7</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688573497"/>
                  </a:ext>
                </a:extLst>
              </a:tr>
              <a:tr h="0">
                <a:tc>
                  <a:txBody>
                    <a:bodyPr/>
                    <a:lstStyle/>
                    <a:p>
                      <a:pPr algn="ctr" latinLnBrk="1">
                        <a:lnSpc>
                          <a:spcPct val="120000"/>
                        </a:lnSpc>
                      </a:pPr>
                      <a:r>
                        <a:rPr lang="en-US" altLang="ko-KR" sz="800" b="0" dirty="0">
                          <a:latin typeface="+mn-ea"/>
                          <a:ea typeface="+mn-ea"/>
                        </a:rPr>
                        <a:t>8</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817060791"/>
                  </a:ext>
                </a:extLst>
              </a:tr>
              <a:tr h="0">
                <a:tc>
                  <a:txBody>
                    <a:bodyPr/>
                    <a:lstStyle/>
                    <a:p>
                      <a:pPr algn="ctr" latinLnBrk="1">
                        <a:lnSpc>
                          <a:spcPct val="120000"/>
                        </a:lnSpc>
                      </a:pPr>
                      <a:r>
                        <a:rPr lang="en-US" altLang="ko-KR" sz="800" b="0" dirty="0">
                          <a:latin typeface="+mn-ea"/>
                          <a:ea typeface="+mn-ea"/>
                        </a:rPr>
                        <a:t>9</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032614395"/>
                  </a:ext>
                </a:extLst>
              </a:tr>
              <a:tr h="294502">
                <a:tc>
                  <a:txBody>
                    <a:bodyPr/>
                    <a:lstStyle/>
                    <a:p>
                      <a:pPr algn="ctr" latinLnBrk="1">
                        <a:lnSpc>
                          <a:spcPct val="120000"/>
                        </a:lnSpc>
                      </a:pPr>
                      <a:r>
                        <a:rPr lang="en-US" altLang="ko-KR" sz="800" b="0">
                          <a:latin typeface="+mn-ea"/>
                          <a:ea typeface="+mn-ea"/>
                        </a:rPr>
                        <a:t>10</a:t>
                      </a: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56665485"/>
                  </a:ext>
                </a:extLst>
              </a:tr>
              <a:tr h="0">
                <a:tc>
                  <a:txBody>
                    <a:bodyPr/>
                    <a:lstStyle/>
                    <a:p>
                      <a:pPr algn="ctr" latinLnBrk="1">
                        <a:lnSpc>
                          <a:spcPct val="120000"/>
                        </a:lnSpc>
                      </a:pPr>
                      <a:r>
                        <a:rPr lang="en-US" altLang="ko-KR" sz="800" b="0">
                          <a:latin typeface="+mn-ea"/>
                          <a:ea typeface="+mn-ea"/>
                        </a:rPr>
                        <a:t>11</a:t>
                      </a: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6550239"/>
                  </a:ext>
                </a:extLst>
              </a:tr>
            </a:tbl>
          </a:graphicData>
        </a:graphic>
      </p:graphicFrame>
      <p:sp>
        <p:nvSpPr>
          <p:cNvPr id="9" name="TextBox 8">
            <a:extLst>
              <a:ext uri="{FF2B5EF4-FFF2-40B4-BE49-F238E27FC236}">
                <a16:creationId xmlns:a16="http://schemas.microsoft.com/office/drawing/2014/main" id="{46BDEBF5-5062-4188-AA47-63F530D7C117}"/>
              </a:ext>
            </a:extLst>
          </p:cNvPr>
          <p:cNvSpPr txBox="1"/>
          <p:nvPr/>
        </p:nvSpPr>
        <p:spPr>
          <a:xfrm>
            <a:off x="1004056" y="262960"/>
            <a:ext cx="4018793" cy="215444"/>
          </a:xfrm>
          <a:prstGeom prst="rect">
            <a:avLst/>
          </a:prstGeom>
          <a:noFill/>
        </p:spPr>
        <p:txBody>
          <a:bodyPr wrap="square" rtlCol="0">
            <a:spAutoFit/>
          </a:bodyPr>
          <a:lstStyle/>
          <a:p>
            <a:r>
              <a:rPr lang="ko-KR" altLang="en-US" sz="800"/>
              <a:t>메인</a:t>
            </a:r>
            <a:endParaRPr lang="ko-KR" altLang="en-US" sz="800" dirty="0"/>
          </a:p>
        </p:txBody>
      </p:sp>
      <p:sp>
        <p:nvSpPr>
          <p:cNvPr id="2" name="TextBox 1">
            <a:extLst>
              <a:ext uri="{FF2B5EF4-FFF2-40B4-BE49-F238E27FC236}">
                <a16:creationId xmlns:a16="http://schemas.microsoft.com/office/drawing/2014/main" id="{659CCA66-9DC1-67D5-8773-99FCE6BA9744}"/>
              </a:ext>
            </a:extLst>
          </p:cNvPr>
          <p:cNvSpPr txBox="1"/>
          <p:nvPr/>
        </p:nvSpPr>
        <p:spPr>
          <a:xfrm>
            <a:off x="3436388" y="56219"/>
            <a:ext cx="1523233" cy="215444"/>
          </a:xfrm>
          <a:prstGeom prst="rect">
            <a:avLst/>
          </a:prstGeom>
          <a:noFill/>
        </p:spPr>
        <p:txBody>
          <a:bodyPr wrap="square" rtlCol="0">
            <a:spAutoFit/>
          </a:bodyPr>
          <a:lstStyle/>
          <a:p>
            <a:r>
              <a:rPr lang="ko-KR" altLang="en-US" sz="800" dirty="0"/>
              <a:t>메인 </a:t>
            </a:r>
            <a:r>
              <a:rPr lang="en-US" altLang="ko-KR" sz="800" dirty="0"/>
              <a:t>(</a:t>
            </a:r>
            <a:r>
              <a:rPr lang="ko-KR" altLang="en-US" sz="800" dirty="0" err="1"/>
              <a:t>로그인후</a:t>
            </a:r>
            <a:r>
              <a:rPr lang="en-US" altLang="ko-KR" sz="800" dirty="0"/>
              <a:t>)</a:t>
            </a:r>
            <a:endParaRPr lang="ko-KR" altLang="en-US" sz="800" dirty="0"/>
          </a:p>
        </p:txBody>
      </p:sp>
      <p:sp>
        <p:nvSpPr>
          <p:cNvPr id="169" name="TextBox 168">
            <a:extLst>
              <a:ext uri="{FF2B5EF4-FFF2-40B4-BE49-F238E27FC236}">
                <a16:creationId xmlns:a16="http://schemas.microsoft.com/office/drawing/2014/main" id="{9F8DA23A-C167-C28A-7E43-60E0652A5608}"/>
              </a:ext>
            </a:extLst>
          </p:cNvPr>
          <p:cNvSpPr txBox="1"/>
          <p:nvPr/>
        </p:nvSpPr>
        <p:spPr>
          <a:xfrm>
            <a:off x="7689050" y="255228"/>
            <a:ext cx="851700" cy="215444"/>
          </a:xfrm>
          <a:prstGeom prst="rect">
            <a:avLst/>
          </a:prstGeom>
          <a:noFill/>
        </p:spPr>
        <p:txBody>
          <a:bodyPr wrap="square" rtlCol="0">
            <a:spAutoFit/>
          </a:bodyPr>
          <a:lstStyle/>
          <a:p>
            <a:pPr algn="ctr"/>
            <a:r>
              <a:rPr lang="en-US" altLang="ko-KR" sz="800" dirty="0"/>
              <a:t>..</a:t>
            </a:r>
            <a:endParaRPr lang="ko-KR" altLang="en-US" sz="800" dirty="0"/>
          </a:p>
        </p:txBody>
      </p:sp>
      <p:sp>
        <p:nvSpPr>
          <p:cNvPr id="170" name="TextBox 169">
            <a:extLst>
              <a:ext uri="{FF2B5EF4-FFF2-40B4-BE49-F238E27FC236}">
                <a16:creationId xmlns:a16="http://schemas.microsoft.com/office/drawing/2014/main" id="{DEB30443-D04B-DC5D-B056-535A2E2BD900}"/>
              </a:ext>
            </a:extLst>
          </p:cNvPr>
          <p:cNvSpPr txBox="1"/>
          <p:nvPr/>
        </p:nvSpPr>
        <p:spPr>
          <a:xfrm>
            <a:off x="5898485" y="255228"/>
            <a:ext cx="851700" cy="215444"/>
          </a:xfrm>
          <a:prstGeom prst="rect">
            <a:avLst/>
          </a:prstGeom>
          <a:noFill/>
        </p:spPr>
        <p:txBody>
          <a:bodyPr wrap="square" rtlCol="0">
            <a:spAutoFit/>
          </a:bodyPr>
          <a:lstStyle/>
          <a:p>
            <a:pPr algn="ctr"/>
            <a:r>
              <a:rPr lang="en-US" altLang="ko-KR" sz="800" dirty="0"/>
              <a:t>1</a:t>
            </a:r>
            <a:endParaRPr lang="ko-KR" altLang="en-US" sz="800" dirty="0"/>
          </a:p>
        </p:txBody>
      </p:sp>
      <p:sp>
        <p:nvSpPr>
          <p:cNvPr id="171" name="TextBox 170">
            <a:extLst>
              <a:ext uri="{FF2B5EF4-FFF2-40B4-BE49-F238E27FC236}">
                <a16:creationId xmlns:a16="http://schemas.microsoft.com/office/drawing/2014/main" id="{74BADD78-1E7F-635C-8373-0341AA4740B5}"/>
              </a:ext>
            </a:extLst>
          </p:cNvPr>
          <p:cNvSpPr txBox="1"/>
          <p:nvPr/>
        </p:nvSpPr>
        <p:spPr>
          <a:xfrm>
            <a:off x="5898485" y="52479"/>
            <a:ext cx="851700" cy="215444"/>
          </a:xfrm>
          <a:prstGeom prst="rect">
            <a:avLst/>
          </a:prstGeom>
          <a:noFill/>
        </p:spPr>
        <p:txBody>
          <a:bodyPr wrap="square" rtlCol="0">
            <a:spAutoFit/>
          </a:bodyPr>
          <a:lstStyle/>
          <a:p>
            <a:pPr algn="ctr"/>
            <a:r>
              <a:rPr lang="en-US" altLang="ko-KR" sz="800"/>
              <a:t>-</a:t>
            </a:r>
            <a:endParaRPr lang="ko-KR" altLang="en-US" sz="800" dirty="0"/>
          </a:p>
        </p:txBody>
      </p:sp>
      <p:sp>
        <p:nvSpPr>
          <p:cNvPr id="12" name="TextBox 11">
            <a:extLst>
              <a:ext uri="{FF2B5EF4-FFF2-40B4-BE49-F238E27FC236}">
                <a16:creationId xmlns:a16="http://schemas.microsoft.com/office/drawing/2014/main" id="{3C089829-FE98-1B8C-A9E9-2BC0575CA3FC}"/>
              </a:ext>
            </a:extLst>
          </p:cNvPr>
          <p:cNvSpPr txBox="1"/>
          <p:nvPr/>
        </p:nvSpPr>
        <p:spPr>
          <a:xfrm>
            <a:off x="665440" y="1357740"/>
            <a:ext cx="3449360" cy="261610"/>
          </a:xfrm>
          <a:prstGeom prst="rect">
            <a:avLst/>
          </a:prstGeom>
          <a:noFill/>
        </p:spPr>
        <p:txBody>
          <a:bodyPr wrap="square">
            <a:spAutoFit/>
          </a:bodyPr>
          <a:lstStyle/>
          <a:p>
            <a:r>
              <a:rPr lang="ko-KR" altLang="en-US" sz="1050" b="1" dirty="0"/>
              <a:t>설문 소개</a:t>
            </a:r>
            <a:endParaRPr lang="en-US" altLang="ko-KR" sz="1050" b="1" dirty="0"/>
          </a:p>
        </p:txBody>
      </p:sp>
      <p:sp>
        <p:nvSpPr>
          <p:cNvPr id="21" name="TextBox 20">
            <a:extLst>
              <a:ext uri="{FF2B5EF4-FFF2-40B4-BE49-F238E27FC236}">
                <a16:creationId xmlns:a16="http://schemas.microsoft.com/office/drawing/2014/main" id="{819B9D21-97CC-ED0E-B649-F0D7FBAD5AAE}"/>
              </a:ext>
            </a:extLst>
          </p:cNvPr>
          <p:cNvSpPr txBox="1"/>
          <p:nvPr/>
        </p:nvSpPr>
        <p:spPr>
          <a:xfrm>
            <a:off x="665439" y="1616475"/>
            <a:ext cx="3795168" cy="1077218"/>
          </a:xfrm>
          <a:prstGeom prst="rect">
            <a:avLst/>
          </a:prstGeom>
          <a:noFill/>
        </p:spPr>
        <p:txBody>
          <a:bodyPr wrap="square">
            <a:spAutoFit/>
          </a:bodyPr>
          <a:lstStyle/>
          <a:p>
            <a:r>
              <a:rPr lang="ko-KR" altLang="en-US" sz="800" dirty="0"/>
              <a:t>본 설문은 외부환경에 대한 노인의 낙상위험 수준을 조사하기 위하여 제작되었습니다. 국내 낙상으로 사망하는 65세 이상 노인은 한해에 83만여명에 이르며, 교통사고에 이어 노인 사고사망 원인 2위를 차지하고 있습니다.</a:t>
            </a:r>
            <a:endParaRPr lang="en-US" altLang="ko-KR" sz="800" dirty="0"/>
          </a:p>
          <a:p>
            <a:endParaRPr lang="ko-KR" altLang="en-US" sz="800" dirty="0"/>
          </a:p>
          <a:p>
            <a:r>
              <a:rPr lang="ko-KR" altLang="en-US" sz="800" dirty="0"/>
              <a:t>노인이 낙상으로 입원 시 급격한 근육손실이 일어나고 이러한 근육손실은 혈관, 내장기관, 면역세포 기능 등을 크게 약화시켜 사망으로 이어지게 됩니다. 낙상의 이유는 다양하지만, 바닥표면 상태, 계단, 방해 및 장애물 등 환경적 요인이 주요 요인으로 작용하고 있습니다.</a:t>
            </a:r>
          </a:p>
        </p:txBody>
      </p:sp>
      <p:pic>
        <p:nvPicPr>
          <p:cNvPr id="52" name="그림 51">
            <a:extLst>
              <a:ext uri="{FF2B5EF4-FFF2-40B4-BE49-F238E27FC236}">
                <a16:creationId xmlns:a16="http://schemas.microsoft.com/office/drawing/2014/main" id="{2DE9949A-1901-5A77-84B5-3137006C4D43}"/>
              </a:ext>
            </a:extLst>
          </p:cNvPr>
          <p:cNvPicPr>
            <a:picLocks noChangeAspect="1"/>
          </p:cNvPicPr>
          <p:nvPr/>
        </p:nvPicPr>
        <p:blipFill>
          <a:blip r:embed="rId3"/>
          <a:stretch>
            <a:fillRect/>
          </a:stretch>
        </p:blipFill>
        <p:spPr>
          <a:xfrm>
            <a:off x="5008006" y="1367138"/>
            <a:ext cx="2581009" cy="1561351"/>
          </a:xfrm>
          <a:prstGeom prst="rect">
            <a:avLst/>
          </a:prstGeom>
        </p:spPr>
      </p:pic>
      <p:sp>
        <p:nvSpPr>
          <p:cNvPr id="13" name="TextBox 12">
            <a:extLst>
              <a:ext uri="{FF2B5EF4-FFF2-40B4-BE49-F238E27FC236}">
                <a16:creationId xmlns:a16="http://schemas.microsoft.com/office/drawing/2014/main" id="{B1C304E5-7AE3-D1F4-7ECD-C6D40B8E65D9}"/>
              </a:ext>
            </a:extLst>
          </p:cNvPr>
          <p:cNvSpPr txBox="1"/>
          <p:nvPr/>
        </p:nvSpPr>
        <p:spPr>
          <a:xfrm>
            <a:off x="5783729" y="566844"/>
            <a:ext cx="889180" cy="200055"/>
          </a:xfrm>
          <a:prstGeom prst="rect">
            <a:avLst/>
          </a:prstGeom>
          <a:noFill/>
        </p:spPr>
        <p:txBody>
          <a:bodyPr wrap="square">
            <a:spAutoFit/>
          </a:bodyPr>
          <a:lstStyle/>
          <a:p>
            <a:r>
              <a:rPr kumimoji="0" lang="en-US" altLang="ko-KR" sz="7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a:t>
            </a:r>
            <a:r>
              <a:rPr kumimoji="0" lang="ko-KR" altLang="en-US" sz="7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님 안녕하세요</a:t>
            </a:r>
            <a:endParaRPr lang="ko-KR" altLang="en-US" sz="700" dirty="0"/>
          </a:p>
        </p:txBody>
      </p:sp>
      <p:sp>
        <p:nvSpPr>
          <p:cNvPr id="30" name="직사각형 29">
            <a:extLst>
              <a:ext uri="{FF2B5EF4-FFF2-40B4-BE49-F238E27FC236}">
                <a16:creationId xmlns:a16="http://schemas.microsoft.com/office/drawing/2014/main" id="{6648A094-4503-A9BD-325C-9617FA680CF7}"/>
              </a:ext>
            </a:extLst>
          </p:cNvPr>
          <p:cNvSpPr/>
          <p:nvPr/>
        </p:nvSpPr>
        <p:spPr>
          <a:xfrm>
            <a:off x="5653357" y="603855"/>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a:t>
            </a:r>
            <a:endParaRPr lang="ko-KR" altLang="en-US" sz="1000" dirty="0"/>
          </a:p>
        </p:txBody>
      </p:sp>
      <p:graphicFrame>
        <p:nvGraphicFramePr>
          <p:cNvPr id="14" name="표 29">
            <a:extLst>
              <a:ext uri="{FF2B5EF4-FFF2-40B4-BE49-F238E27FC236}">
                <a16:creationId xmlns:a16="http://schemas.microsoft.com/office/drawing/2014/main" id="{46C2E0CE-BB98-B9E5-83E6-2CD412B700C5}"/>
              </a:ext>
            </a:extLst>
          </p:cNvPr>
          <p:cNvGraphicFramePr>
            <a:graphicFrameLocks noGrp="1"/>
          </p:cNvGraphicFramePr>
          <p:nvPr>
            <p:extLst>
              <p:ext uri="{D42A27DB-BD31-4B8C-83A1-F6EECF244321}">
                <p14:modId xmlns:p14="http://schemas.microsoft.com/office/powerpoint/2010/main" val="1975716778"/>
              </p:ext>
            </p:extLst>
          </p:nvPr>
        </p:nvGraphicFramePr>
        <p:xfrm>
          <a:off x="2460624" y="496183"/>
          <a:ext cx="2949846" cy="370840"/>
        </p:xfrm>
        <a:graphic>
          <a:graphicData uri="http://schemas.openxmlformats.org/drawingml/2006/table">
            <a:tbl>
              <a:tblPr firstRow="1" bandRow="1">
                <a:tableStyleId>{5C22544A-7EE6-4342-B048-85BDC9FD1C3A}</a:tableStyleId>
              </a:tblPr>
              <a:tblGrid>
                <a:gridCol w="983282">
                  <a:extLst>
                    <a:ext uri="{9D8B030D-6E8A-4147-A177-3AD203B41FA5}">
                      <a16:colId xmlns:a16="http://schemas.microsoft.com/office/drawing/2014/main" val="517881088"/>
                    </a:ext>
                  </a:extLst>
                </a:gridCol>
                <a:gridCol w="983282">
                  <a:extLst>
                    <a:ext uri="{9D8B030D-6E8A-4147-A177-3AD203B41FA5}">
                      <a16:colId xmlns:a16="http://schemas.microsoft.com/office/drawing/2014/main" val="1251677234"/>
                    </a:ext>
                  </a:extLst>
                </a:gridCol>
                <a:gridCol w="983282">
                  <a:extLst>
                    <a:ext uri="{9D8B030D-6E8A-4147-A177-3AD203B41FA5}">
                      <a16:colId xmlns:a16="http://schemas.microsoft.com/office/drawing/2014/main" val="848023924"/>
                    </a:ext>
                  </a:extLst>
                </a:gridCol>
              </a:tblGrid>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설문소개</a:t>
                      </a:r>
                      <a:r>
                        <a:rPr lang="en-US" altLang="ko-KR" sz="800" b="1" kern="1200" dirty="0">
                          <a:solidFill>
                            <a:schemeClr val="tx1"/>
                          </a:solidFill>
                          <a:latin typeface="+mn-ea"/>
                          <a:ea typeface="+mn-ea"/>
                          <a:cs typeface="+mn-cs"/>
                        </a:rPr>
                        <a:t>/</a:t>
                      </a:r>
                      <a:r>
                        <a:rPr lang="ko-KR" altLang="en-US" sz="800" b="1" kern="1200" dirty="0">
                          <a:solidFill>
                            <a:schemeClr val="tx1"/>
                          </a:solidFill>
                          <a:latin typeface="+mn-ea"/>
                          <a:ea typeface="+mn-ea"/>
                          <a:cs typeface="+mn-cs"/>
                        </a:rPr>
                        <a:t>방법</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설문하기</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문의하기</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2035377"/>
                  </a:ext>
                </a:extLst>
              </a:tr>
            </a:tbl>
          </a:graphicData>
        </a:graphic>
      </p:graphicFrame>
      <p:sp>
        <p:nvSpPr>
          <p:cNvPr id="3" name="직사각형 2">
            <a:extLst>
              <a:ext uri="{FF2B5EF4-FFF2-40B4-BE49-F238E27FC236}">
                <a16:creationId xmlns:a16="http://schemas.microsoft.com/office/drawing/2014/main" id="{B1E3D5DA-DD6F-96DB-74B8-F22164F7528C}"/>
              </a:ext>
            </a:extLst>
          </p:cNvPr>
          <p:cNvSpPr/>
          <p:nvPr/>
        </p:nvSpPr>
        <p:spPr>
          <a:xfrm>
            <a:off x="116319" y="2967335"/>
            <a:ext cx="8424431" cy="1511010"/>
          </a:xfrm>
          <a:prstGeom prst="rect">
            <a:avLst/>
          </a:prstGeom>
          <a:solidFill>
            <a:srgbClr val="F2F2F2">
              <a:alpha val="60000"/>
            </a:srgbClr>
          </a:solid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ltLang="ko-KR" sz="1000">
              <a:solidFill>
                <a:schemeClr val="bg1">
                  <a:lumMod val="75000"/>
                </a:schemeClr>
              </a:solidFill>
            </a:endParaRPr>
          </a:p>
          <a:p>
            <a:pPr algn="ctr"/>
            <a:endParaRPr lang="en-US" altLang="ko-KR" sz="1000">
              <a:solidFill>
                <a:schemeClr val="bg1">
                  <a:lumMod val="75000"/>
                </a:schemeClr>
              </a:solidFill>
            </a:endParaRPr>
          </a:p>
          <a:p>
            <a:pPr algn="ctr"/>
            <a:endParaRPr lang="ko-KR" altLang="en-US" sz="1000" dirty="0">
              <a:solidFill>
                <a:schemeClr val="bg1">
                  <a:lumMod val="75000"/>
                </a:schemeClr>
              </a:solidFill>
            </a:endParaRPr>
          </a:p>
        </p:txBody>
      </p:sp>
      <p:sp>
        <p:nvSpPr>
          <p:cNvPr id="4" name="TextBox 3">
            <a:extLst>
              <a:ext uri="{FF2B5EF4-FFF2-40B4-BE49-F238E27FC236}">
                <a16:creationId xmlns:a16="http://schemas.microsoft.com/office/drawing/2014/main" id="{3002D562-8397-9013-6030-E083225869AE}"/>
              </a:ext>
            </a:extLst>
          </p:cNvPr>
          <p:cNvSpPr txBox="1"/>
          <p:nvPr/>
        </p:nvSpPr>
        <p:spPr>
          <a:xfrm>
            <a:off x="665440" y="3079233"/>
            <a:ext cx="3449360" cy="261610"/>
          </a:xfrm>
          <a:prstGeom prst="rect">
            <a:avLst/>
          </a:prstGeom>
          <a:noFill/>
        </p:spPr>
        <p:txBody>
          <a:bodyPr wrap="square">
            <a:spAutoFit/>
          </a:bodyPr>
          <a:lstStyle/>
          <a:p>
            <a:r>
              <a:rPr lang="ko-KR" altLang="en-US" sz="1050" b="1" dirty="0"/>
              <a:t>설문 방법</a:t>
            </a:r>
            <a:endParaRPr lang="en-US" altLang="ko-KR" sz="1050" b="1" dirty="0"/>
          </a:p>
        </p:txBody>
      </p:sp>
      <p:sp>
        <p:nvSpPr>
          <p:cNvPr id="5" name="TextBox 4">
            <a:extLst>
              <a:ext uri="{FF2B5EF4-FFF2-40B4-BE49-F238E27FC236}">
                <a16:creationId xmlns:a16="http://schemas.microsoft.com/office/drawing/2014/main" id="{D1779CBB-B516-EC1D-FAAE-3EA32A5F2AF3}"/>
              </a:ext>
            </a:extLst>
          </p:cNvPr>
          <p:cNvSpPr txBox="1"/>
          <p:nvPr/>
        </p:nvSpPr>
        <p:spPr>
          <a:xfrm>
            <a:off x="665439" y="3337968"/>
            <a:ext cx="7627661" cy="1077218"/>
          </a:xfrm>
          <a:prstGeom prst="rect">
            <a:avLst/>
          </a:prstGeom>
          <a:noFill/>
        </p:spPr>
        <p:txBody>
          <a:bodyPr wrap="square">
            <a:spAutoFit/>
          </a:bodyPr>
          <a:lstStyle/>
          <a:p>
            <a:r>
              <a:rPr lang="ko-KR" altLang="en-US" sz="800" dirty="0"/>
              <a:t>로그인 후 진행되는 설문에서는 이러한 환경적 요인을 고려하여 두 장의 이미지 중 전반적으로 낙상위험도가 높아 보이는 이미지 한 장을 선택하게 됩니다</a:t>
            </a:r>
            <a:r>
              <a:rPr lang="en-US" altLang="ko-KR" sz="800" dirty="0"/>
              <a:t>. </a:t>
            </a:r>
            <a:r>
              <a:rPr lang="ko-KR" altLang="en-US" sz="800" dirty="0"/>
              <a:t>이미지 선택은 총 </a:t>
            </a:r>
            <a:r>
              <a:rPr lang="en-US" altLang="ko-KR" sz="800" dirty="0"/>
              <a:t>500</a:t>
            </a:r>
            <a:r>
              <a:rPr lang="ko-KR" altLang="en-US" sz="800" dirty="0"/>
              <a:t>회 진행되었을 때 완료</a:t>
            </a:r>
            <a:r>
              <a:rPr lang="en-US" altLang="ko-KR" sz="800" dirty="0"/>
              <a:t>(</a:t>
            </a:r>
            <a:r>
              <a:rPr lang="ko-KR" altLang="en-US" sz="800" dirty="0"/>
              <a:t>총 예상시간 </a:t>
            </a:r>
            <a:r>
              <a:rPr lang="en-US" altLang="ko-KR" sz="800" dirty="0"/>
              <a:t>20-30</a:t>
            </a:r>
            <a:r>
              <a:rPr lang="ko-KR" altLang="en-US" sz="800" dirty="0"/>
              <a:t>분 내외</a:t>
            </a:r>
            <a:r>
              <a:rPr lang="en-US" altLang="ko-KR" sz="800" dirty="0"/>
              <a:t>) </a:t>
            </a:r>
            <a:r>
              <a:rPr lang="ko-KR" altLang="en-US" sz="800" dirty="0"/>
              <a:t>되며</a:t>
            </a:r>
            <a:r>
              <a:rPr lang="en-US" altLang="ko-KR" sz="800" dirty="0"/>
              <a:t>, </a:t>
            </a:r>
            <a:r>
              <a:rPr lang="ko-KR" altLang="en-US" sz="800" dirty="0"/>
              <a:t>설문진행 과정에서 중단 및 로그아웃이 가능하고 추후 같은 아이디로 로그인 하여 다시 진행할 수 있습니다</a:t>
            </a:r>
            <a:r>
              <a:rPr lang="en-US" altLang="ko-KR" sz="800" dirty="0"/>
              <a:t>. </a:t>
            </a:r>
            <a:r>
              <a:rPr lang="ko-KR" altLang="en-US" sz="800" dirty="0"/>
              <a:t>설문 결과는 소중한 연구자료로 활용되어 보다 안전한 도시환경을 만드는 정책자료로 활용됩니다</a:t>
            </a:r>
            <a:r>
              <a:rPr lang="en-US" altLang="ko-KR" sz="800" dirty="0"/>
              <a:t>.</a:t>
            </a:r>
          </a:p>
          <a:p>
            <a:endParaRPr lang="en-US" altLang="ko-KR" sz="800" dirty="0"/>
          </a:p>
          <a:p>
            <a:r>
              <a:rPr lang="en-US" altLang="ko-KR" sz="800" dirty="0"/>
              <a:t>*</a:t>
            </a:r>
            <a:r>
              <a:rPr lang="ko-KR" altLang="en-US" sz="800" dirty="0"/>
              <a:t>본 설문조사는 한국보건산업진흥원의 지원 연구과제인 “건강도시를 너머 </a:t>
            </a:r>
            <a:r>
              <a:rPr lang="ko-KR" altLang="en-US" sz="800" dirty="0" err="1"/>
              <a:t>돌봄도시로</a:t>
            </a:r>
            <a:r>
              <a:rPr lang="en-US" altLang="ko-KR" sz="800" dirty="0"/>
              <a:t>, </a:t>
            </a:r>
            <a:r>
              <a:rPr lang="ko-KR" altLang="en-US" sz="800" dirty="0"/>
              <a:t>지속가능한 스마트 </a:t>
            </a:r>
            <a:r>
              <a:rPr lang="ko-KR" altLang="en-US" sz="800" dirty="0" err="1"/>
              <a:t>통합돌봄도시</a:t>
            </a:r>
            <a:r>
              <a:rPr lang="en-US" altLang="ko-KR" sz="800" dirty="0"/>
              <a:t>: </a:t>
            </a:r>
            <a:r>
              <a:rPr lang="ko-KR" altLang="en-US" sz="800" dirty="0"/>
              <a:t>전라북도 정읍시를 중심으로</a:t>
            </a:r>
            <a:r>
              <a:rPr lang="en-US" altLang="ko-KR" sz="800" dirty="0"/>
              <a:t>(</a:t>
            </a:r>
            <a:r>
              <a:rPr lang="ko-KR" altLang="en-US" sz="800" dirty="0"/>
              <a:t>연구책임</a:t>
            </a:r>
            <a:r>
              <a:rPr lang="en-US" altLang="ko-KR" sz="800" dirty="0"/>
              <a:t>: </a:t>
            </a:r>
            <a:r>
              <a:rPr lang="ko-KR" altLang="en-US" sz="800" dirty="0"/>
              <a:t>중앙대학교 </a:t>
            </a:r>
            <a:r>
              <a:rPr lang="ko-KR" altLang="en-US" sz="800" dirty="0" err="1"/>
              <a:t>장숙랑</a:t>
            </a:r>
            <a:r>
              <a:rPr lang="ko-KR" altLang="en-US" sz="800" dirty="0"/>
              <a:t> 교수</a:t>
            </a:r>
            <a:r>
              <a:rPr lang="en-US" altLang="ko-KR" sz="800" dirty="0"/>
              <a:t>)”</a:t>
            </a:r>
            <a:r>
              <a:rPr lang="ko-KR" altLang="en-US" sz="800" dirty="0"/>
              <a:t>의 지원을 받았습니다</a:t>
            </a:r>
            <a:r>
              <a:rPr lang="en-US" altLang="ko-KR" sz="800" dirty="0"/>
              <a:t>.</a:t>
            </a:r>
          </a:p>
          <a:p>
            <a:endParaRPr lang="en-US" altLang="ko-KR" sz="800" dirty="0"/>
          </a:p>
          <a:p>
            <a:r>
              <a:rPr lang="ko-KR" altLang="en-US" sz="800" dirty="0"/>
              <a:t>*설문은 이미지 사이즈가 큰 관계로 데스크탑</a:t>
            </a:r>
            <a:r>
              <a:rPr lang="en-US" altLang="ko-KR" sz="800" dirty="0"/>
              <a:t>(Desktop) </a:t>
            </a:r>
            <a:r>
              <a:rPr lang="ko-KR" altLang="en-US" sz="800" dirty="0"/>
              <a:t>컴퓨터 또는 태블릿</a:t>
            </a:r>
            <a:r>
              <a:rPr lang="en-US" altLang="ko-KR" sz="800" dirty="0"/>
              <a:t>(Tablet)</a:t>
            </a:r>
            <a:r>
              <a:rPr lang="ko-KR" altLang="en-US" sz="800" dirty="0"/>
              <a:t>에서 진행해주시기 바랍니다</a:t>
            </a:r>
            <a:r>
              <a:rPr lang="en-US" altLang="ko-KR" sz="800" dirty="0"/>
              <a:t>. </a:t>
            </a:r>
            <a:endParaRPr lang="ko-KR" altLang="en-US" sz="800" dirty="0"/>
          </a:p>
        </p:txBody>
      </p:sp>
      <p:sp>
        <p:nvSpPr>
          <p:cNvPr id="6" name="사각형: 둥근 모서리 5">
            <a:extLst>
              <a:ext uri="{FF2B5EF4-FFF2-40B4-BE49-F238E27FC236}">
                <a16:creationId xmlns:a16="http://schemas.microsoft.com/office/drawing/2014/main" id="{09EFC5F3-4951-3627-5EBA-E8B0E48FB9C2}"/>
              </a:ext>
            </a:extLst>
          </p:cNvPr>
          <p:cNvSpPr/>
          <p:nvPr/>
        </p:nvSpPr>
        <p:spPr>
          <a:xfrm>
            <a:off x="735289" y="4711102"/>
            <a:ext cx="7327495" cy="664720"/>
          </a:xfrm>
          <a:prstGeom prst="roundRect">
            <a:avLst>
              <a:gd name="adj" fmla="val 4641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b="1" dirty="0">
                <a:solidFill>
                  <a:schemeClr val="tx1"/>
                </a:solidFill>
              </a:rPr>
              <a:t>낙상위험환경 설문조사</a:t>
            </a:r>
          </a:p>
        </p:txBody>
      </p:sp>
      <p:sp>
        <p:nvSpPr>
          <p:cNvPr id="7" name="직사각형 6">
            <a:extLst>
              <a:ext uri="{FF2B5EF4-FFF2-40B4-BE49-F238E27FC236}">
                <a16:creationId xmlns:a16="http://schemas.microsoft.com/office/drawing/2014/main" id="{B2F4A26A-0B5E-0EBF-D2B5-CFF005B07763}"/>
              </a:ext>
            </a:extLst>
          </p:cNvPr>
          <p:cNvSpPr/>
          <p:nvPr/>
        </p:nvSpPr>
        <p:spPr>
          <a:xfrm>
            <a:off x="1025438" y="4774801"/>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4</a:t>
            </a:r>
            <a:endParaRPr lang="ko-KR" altLang="en-US" sz="1000" dirty="0"/>
          </a:p>
        </p:txBody>
      </p:sp>
      <p:sp>
        <p:nvSpPr>
          <p:cNvPr id="16" name="TextBox 15">
            <a:extLst>
              <a:ext uri="{FF2B5EF4-FFF2-40B4-BE49-F238E27FC236}">
                <a16:creationId xmlns:a16="http://schemas.microsoft.com/office/drawing/2014/main" id="{FA06B5C5-0992-9AFC-66B7-5A70BFFADA31}"/>
              </a:ext>
            </a:extLst>
          </p:cNvPr>
          <p:cNvSpPr txBox="1"/>
          <p:nvPr/>
        </p:nvSpPr>
        <p:spPr>
          <a:xfrm>
            <a:off x="6761759" y="622470"/>
            <a:ext cx="1687897" cy="107722"/>
          </a:xfrm>
          <a:prstGeom prst="rect">
            <a:avLst/>
          </a:prstGeom>
          <a:noFill/>
        </p:spPr>
        <p:txBody>
          <a:bodyPr wrap="square" lIns="0" tIns="0" rIns="0" bIns="0" rtlCol="0">
            <a:spAutoFit/>
          </a:bodyPr>
          <a:lstStyle/>
          <a:p>
            <a:pPr algn="ctr"/>
            <a:r>
              <a:rPr lang="ko-KR" altLang="en-US" sz="700" b="1" dirty="0">
                <a:solidFill>
                  <a:schemeClr val="tx1">
                    <a:lumMod val="50000"/>
                    <a:lumOff val="50000"/>
                  </a:schemeClr>
                </a:solidFill>
                <a:latin typeface="+mn-ea"/>
              </a:rPr>
              <a:t>로그아웃    </a:t>
            </a:r>
            <a:r>
              <a:rPr lang="en-US" altLang="ko-KR" sz="700" b="1" dirty="0">
                <a:solidFill>
                  <a:schemeClr val="tx1">
                    <a:lumMod val="50000"/>
                    <a:lumOff val="50000"/>
                  </a:schemeClr>
                </a:solidFill>
                <a:latin typeface="+mn-ea"/>
              </a:rPr>
              <a:t>Korean/English</a:t>
            </a:r>
            <a:endParaRPr lang="ko-KR" altLang="en-US" sz="700" b="1" dirty="0">
              <a:solidFill>
                <a:schemeClr val="tx1">
                  <a:lumMod val="50000"/>
                  <a:lumOff val="50000"/>
                </a:schemeClr>
              </a:solidFill>
              <a:latin typeface="+mn-ea"/>
            </a:endParaRPr>
          </a:p>
        </p:txBody>
      </p:sp>
      <p:sp>
        <p:nvSpPr>
          <p:cNvPr id="18" name="TextBox 17">
            <a:extLst>
              <a:ext uri="{FF2B5EF4-FFF2-40B4-BE49-F238E27FC236}">
                <a16:creationId xmlns:a16="http://schemas.microsoft.com/office/drawing/2014/main" id="{04FC4F5D-1A7C-831A-5E82-88C9C8856632}"/>
              </a:ext>
            </a:extLst>
          </p:cNvPr>
          <p:cNvSpPr txBox="1"/>
          <p:nvPr/>
        </p:nvSpPr>
        <p:spPr>
          <a:xfrm>
            <a:off x="3633280" y="950217"/>
            <a:ext cx="1765554" cy="246221"/>
          </a:xfrm>
          <a:prstGeom prst="rect">
            <a:avLst/>
          </a:prstGeom>
          <a:noFill/>
        </p:spPr>
        <p:txBody>
          <a:bodyPr wrap="square">
            <a:spAutoFit/>
          </a:bodyPr>
          <a:lstStyle/>
          <a:p>
            <a:r>
              <a:rPr kumimoji="0" lang="ko-KR" altLang="en-US" sz="1000" b="1"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rPr>
              <a:t>낙상위험환경 설문조사</a:t>
            </a:r>
            <a:endParaRPr lang="ko-KR" altLang="en-US" dirty="0"/>
          </a:p>
        </p:txBody>
      </p:sp>
      <p:sp>
        <p:nvSpPr>
          <p:cNvPr id="15" name="직사각형 29">
            <a:extLst>
              <a:ext uri="{FF2B5EF4-FFF2-40B4-BE49-F238E27FC236}">
                <a16:creationId xmlns:a16="http://schemas.microsoft.com/office/drawing/2014/main" id="{2A0BBD68-1480-701A-74FD-FB3A5AF04D42}"/>
              </a:ext>
            </a:extLst>
          </p:cNvPr>
          <p:cNvSpPr/>
          <p:nvPr/>
        </p:nvSpPr>
        <p:spPr>
          <a:xfrm>
            <a:off x="3303872" y="4626924"/>
            <a:ext cx="329407" cy="1397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800" dirty="0"/>
              <a:t>개선</a:t>
            </a:r>
            <a:r>
              <a:rPr lang="en-US" altLang="ko-KR" sz="800" dirty="0"/>
              <a:t>1</a:t>
            </a:r>
            <a:endParaRPr lang="ko-KR" altLang="en-US" sz="800" dirty="0"/>
          </a:p>
        </p:txBody>
      </p:sp>
      <p:sp>
        <p:nvSpPr>
          <p:cNvPr id="17" name="직사각형 29">
            <a:extLst>
              <a:ext uri="{FF2B5EF4-FFF2-40B4-BE49-F238E27FC236}">
                <a16:creationId xmlns:a16="http://schemas.microsoft.com/office/drawing/2014/main" id="{640F5AC9-2941-24F5-E0B5-613E2D2CFD66}"/>
              </a:ext>
            </a:extLst>
          </p:cNvPr>
          <p:cNvSpPr/>
          <p:nvPr/>
        </p:nvSpPr>
        <p:spPr>
          <a:xfrm>
            <a:off x="8094330" y="934547"/>
            <a:ext cx="329407" cy="1397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800" dirty="0"/>
              <a:t>개선</a:t>
            </a:r>
            <a:r>
              <a:rPr lang="en-US" altLang="ko-KR" sz="800" dirty="0"/>
              <a:t>1</a:t>
            </a:r>
            <a:endParaRPr lang="ko-KR" altLang="en-US" sz="800" dirty="0"/>
          </a:p>
        </p:txBody>
      </p:sp>
      <p:sp>
        <p:nvSpPr>
          <p:cNvPr id="19" name="직사각형 29">
            <a:extLst>
              <a:ext uri="{FF2B5EF4-FFF2-40B4-BE49-F238E27FC236}">
                <a16:creationId xmlns:a16="http://schemas.microsoft.com/office/drawing/2014/main" id="{FCF0CF4D-7596-58EA-1D9A-53D7C9C345CE}"/>
              </a:ext>
            </a:extLst>
          </p:cNvPr>
          <p:cNvSpPr/>
          <p:nvPr/>
        </p:nvSpPr>
        <p:spPr>
          <a:xfrm>
            <a:off x="8094330" y="1142696"/>
            <a:ext cx="329407" cy="1397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800" dirty="0"/>
              <a:t>개선</a:t>
            </a:r>
            <a:r>
              <a:rPr lang="en-US" altLang="ko-KR" sz="800" dirty="0"/>
              <a:t>2</a:t>
            </a:r>
            <a:endParaRPr lang="ko-KR" altLang="en-US" sz="800" dirty="0"/>
          </a:p>
        </p:txBody>
      </p:sp>
      <p:sp>
        <p:nvSpPr>
          <p:cNvPr id="20" name="직사각형 29">
            <a:extLst>
              <a:ext uri="{FF2B5EF4-FFF2-40B4-BE49-F238E27FC236}">
                <a16:creationId xmlns:a16="http://schemas.microsoft.com/office/drawing/2014/main" id="{3248773A-D96B-499D-4654-0C98B5B23274}"/>
              </a:ext>
            </a:extLst>
          </p:cNvPr>
          <p:cNvSpPr/>
          <p:nvPr/>
        </p:nvSpPr>
        <p:spPr>
          <a:xfrm>
            <a:off x="8445082" y="1142696"/>
            <a:ext cx="776725" cy="1397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800" dirty="0"/>
              <a:t>디자인으로 대체</a:t>
            </a:r>
          </a:p>
        </p:txBody>
      </p:sp>
    </p:spTree>
    <p:extLst>
      <p:ext uri="{BB962C8B-B14F-4D97-AF65-F5344CB8AC3E}">
        <p14:creationId xmlns:p14="http://schemas.microsoft.com/office/powerpoint/2010/main" val="209376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슬라이드 번호 개체 틀 7">
            <a:extLst>
              <a:ext uri="{FF2B5EF4-FFF2-40B4-BE49-F238E27FC236}">
                <a16:creationId xmlns:a16="http://schemas.microsoft.com/office/drawing/2014/main" id="{A8CDABF9-5282-43ED-9839-759246E8F473}"/>
              </a:ext>
            </a:extLst>
          </p:cNvPr>
          <p:cNvSpPr>
            <a:spLocks noGrp="1"/>
          </p:cNvSpPr>
          <p:nvPr>
            <p:ph type="sldNum" sz="quarter" idx="4"/>
          </p:nvPr>
        </p:nvSpPr>
        <p:spPr>
          <a:xfrm>
            <a:off x="11455185" y="6600058"/>
            <a:ext cx="538930" cy="243381"/>
          </a:xfrm>
        </p:spPr>
        <p:txBody>
          <a:bodyPr/>
          <a:lstStyle/>
          <a:p>
            <a:fld id="{F2946E08-ADDD-4B11-B5DD-5073B72AA917}" type="slidenum">
              <a:rPr lang="ko-KR" altLang="en-US" smtClean="0"/>
              <a:t>13</a:t>
            </a:fld>
            <a:endParaRPr lang="ko-KR" altLang="en-US" dirty="0"/>
          </a:p>
        </p:txBody>
      </p:sp>
      <p:grpSp>
        <p:nvGrpSpPr>
          <p:cNvPr id="68" name="그룹 67">
            <a:extLst>
              <a:ext uri="{FF2B5EF4-FFF2-40B4-BE49-F238E27FC236}">
                <a16:creationId xmlns:a16="http://schemas.microsoft.com/office/drawing/2014/main" id="{700B7979-0A0F-4EB8-B3E2-27B50F444323}"/>
              </a:ext>
            </a:extLst>
          </p:cNvPr>
          <p:cNvGrpSpPr/>
          <p:nvPr/>
        </p:nvGrpSpPr>
        <p:grpSpPr>
          <a:xfrm>
            <a:off x="665440" y="521495"/>
            <a:ext cx="861460" cy="288131"/>
            <a:chOff x="839416" y="3435562"/>
            <a:chExt cx="1526259" cy="682492"/>
          </a:xfrm>
        </p:grpSpPr>
        <p:sp>
          <p:nvSpPr>
            <p:cNvPr id="69" name="직사각형 68">
              <a:extLst>
                <a:ext uri="{FF2B5EF4-FFF2-40B4-BE49-F238E27FC236}">
                  <a16:creationId xmlns:a16="http://schemas.microsoft.com/office/drawing/2014/main" id="{3FDDC39B-48C0-4BEA-9909-69C1E79636B2}"/>
                </a:ext>
              </a:extLst>
            </p:cNvPr>
            <p:cNvSpPr/>
            <p:nvPr/>
          </p:nvSpPr>
          <p:spPr>
            <a:xfrm>
              <a:off x="839416" y="3435562"/>
              <a:ext cx="1523134" cy="682492"/>
            </a:xfrm>
            <a:prstGeom prst="rect">
              <a:avLst/>
            </a:prstGeom>
            <a:solidFill>
              <a:srgbClr val="F2F2F2">
                <a:alpha val="60000"/>
              </a:srgbClr>
            </a:solidFill>
            <a:ln w="9525" cap="flat" cmpd="sng" algn="ctr">
              <a:solidFill>
                <a:srgbClr val="53535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altLang="ko-KR" sz="900" dirty="0">
                  <a:solidFill>
                    <a:schemeClr val="tx1">
                      <a:lumMod val="50000"/>
                      <a:lumOff val="50000"/>
                    </a:schemeClr>
                  </a:solidFill>
                </a:rPr>
                <a:t>LOGO</a:t>
              </a:r>
              <a:endParaRPr lang="ko-KR" altLang="en-US" sz="900" dirty="0">
                <a:solidFill>
                  <a:schemeClr val="tx1">
                    <a:lumMod val="50000"/>
                    <a:lumOff val="50000"/>
                  </a:schemeClr>
                </a:solidFill>
              </a:endParaRPr>
            </a:p>
          </p:txBody>
        </p:sp>
        <p:cxnSp>
          <p:nvCxnSpPr>
            <p:cNvPr id="70" name="직선 연결선 69">
              <a:extLst>
                <a:ext uri="{FF2B5EF4-FFF2-40B4-BE49-F238E27FC236}">
                  <a16:creationId xmlns:a16="http://schemas.microsoft.com/office/drawing/2014/main" id="{B48F3357-EE2E-4D70-85A0-C13EEB0EE9D2}"/>
                </a:ext>
              </a:extLst>
            </p:cNvPr>
            <p:cNvCxnSpPr>
              <a:cxnSpLocks/>
            </p:cNvCxnSpPr>
            <p:nvPr/>
          </p:nvCxnSpPr>
          <p:spPr>
            <a:xfrm flipH="1">
              <a:off x="839417" y="3443608"/>
              <a:ext cx="1523133" cy="6744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직선 연결선 70">
              <a:extLst>
                <a:ext uri="{FF2B5EF4-FFF2-40B4-BE49-F238E27FC236}">
                  <a16:creationId xmlns:a16="http://schemas.microsoft.com/office/drawing/2014/main" id="{50132739-8D61-4BBF-A602-FD4369EFC35C}"/>
                </a:ext>
              </a:extLst>
            </p:cNvPr>
            <p:cNvCxnSpPr>
              <a:cxnSpLocks/>
            </p:cNvCxnSpPr>
            <p:nvPr/>
          </p:nvCxnSpPr>
          <p:spPr>
            <a:xfrm flipH="1" flipV="1">
              <a:off x="839416" y="3443084"/>
              <a:ext cx="1526259" cy="6477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직사각형 9">
            <a:extLst>
              <a:ext uri="{FF2B5EF4-FFF2-40B4-BE49-F238E27FC236}">
                <a16:creationId xmlns:a16="http://schemas.microsoft.com/office/drawing/2014/main" id="{90566CE4-528A-44CB-97E2-D79ED4082B1C}"/>
              </a:ext>
            </a:extLst>
          </p:cNvPr>
          <p:cNvSpPr/>
          <p:nvPr/>
        </p:nvSpPr>
        <p:spPr>
          <a:xfrm>
            <a:off x="116321" y="488111"/>
            <a:ext cx="8424430" cy="361053"/>
          </a:xfrm>
          <a:prstGeom prst="rect">
            <a:avLst/>
          </a:prstGeom>
          <a:noFill/>
          <a:ln w="6350">
            <a:solidFill>
              <a:srgbClr val="7A7A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321" name="표 320">
            <a:extLst>
              <a:ext uri="{FF2B5EF4-FFF2-40B4-BE49-F238E27FC236}">
                <a16:creationId xmlns:a16="http://schemas.microsoft.com/office/drawing/2014/main" id="{DBCF1351-3830-46DF-8E22-906141A4365A}"/>
              </a:ext>
            </a:extLst>
          </p:cNvPr>
          <p:cNvGraphicFramePr>
            <a:graphicFrameLocks noGrp="1"/>
          </p:cNvGraphicFramePr>
          <p:nvPr>
            <p:extLst>
              <p:ext uri="{D42A27DB-BD31-4B8C-83A1-F6EECF244321}">
                <p14:modId xmlns:p14="http://schemas.microsoft.com/office/powerpoint/2010/main" val="3704680575"/>
              </p:ext>
            </p:extLst>
          </p:nvPr>
        </p:nvGraphicFramePr>
        <p:xfrm>
          <a:off x="9221807" y="512676"/>
          <a:ext cx="2772308" cy="4564194"/>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74772085"/>
                    </a:ext>
                  </a:extLst>
                </a:gridCol>
                <a:gridCol w="2340260">
                  <a:extLst>
                    <a:ext uri="{9D8B030D-6E8A-4147-A177-3AD203B41FA5}">
                      <a16:colId xmlns:a16="http://schemas.microsoft.com/office/drawing/2014/main" val="2572474025"/>
                    </a:ext>
                  </a:extLst>
                </a:gridCol>
              </a:tblGrid>
              <a:tr h="122121">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0">
                <a:tc>
                  <a:txBody>
                    <a:bodyPr/>
                    <a:lstStyle/>
                    <a:p>
                      <a:pPr algn="ctr" latinLnBrk="1">
                        <a:lnSpc>
                          <a:spcPct val="120000"/>
                        </a:lnSpc>
                      </a:pPr>
                      <a:r>
                        <a:rPr lang="en-US" altLang="ko-KR" sz="800" b="0" dirty="0">
                          <a:solidFill>
                            <a:schemeClr val="tx1"/>
                          </a:solidFill>
                          <a:latin typeface="+mn-ea"/>
                          <a:ea typeface="+mn-ea"/>
                        </a:rPr>
                        <a:t>1</a:t>
                      </a:r>
                      <a:endParaRPr lang="ko-KR" altLang="en-US" sz="8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고정질의</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134634">
                <a:tc>
                  <a:txBody>
                    <a:bodyPr/>
                    <a:lstStyle/>
                    <a:p>
                      <a:pPr algn="ctr" latinLnBrk="1">
                        <a:lnSpc>
                          <a:spcPct val="120000"/>
                        </a:lnSpc>
                      </a:pPr>
                      <a:r>
                        <a:rPr lang="en-US" altLang="ko-KR" sz="800" b="0" dirty="0">
                          <a:latin typeface="+mn-ea"/>
                          <a:ea typeface="+mn-ea"/>
                        </a:rPr>
                        <a:t>2</a:t>
                      </a:r>
                      <a:endParaRPr lang="ko-KR" altLang="en-US"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en-US" altLang="ko-KR" sz="800" b="1" kern="1200" dirty="0">
                          <a:solidFill>
                            <a:schemeClr val="tx1"/>
                          </a:solidFill>
                          <a:latin typeface="+mn-ea"/>
                          <a:ea typeface="+mn-ea"/>
                          <a:cs typeface="+mn-cs"/>
                        </a:rPr>
                        <a:t>- </a:t>
                      </a:r>
                      <a:r>
                        <a:rPr lang="ko-KR" altLang="en-US" sz="800" b="1" kern="1200" dirty="0">
                          <a:solidFill>
                            <a:schemeClr val="tx1"/>
                          </a:solidFill>
                          <a:latin typeface="+mn-ea"/>
                          <a:ea typeface="+mn-ea"/>
                          <a:cs typeface="+mn-cs"/>
                        </a:rPr>
                        <a:t>다른 이미지 두개를 중복을 방지하여 랜덤하게 노출한다</a:t>
                      </a: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관리자에서 사용자가 선택한 이미지의 선호도통계를 집계한다</a:t>
                      </a:r>
                      <a:r>
                        <a:rPr lang="en-US" altLang="ko-KR" sz="800" b="0" kern="1200" dirty="0">
                          <a:solidFill>
                            <a:schemeClr val="tx1"/>
                          </a:solidFill>
                          <a:latin typeface="+mn-ea"/>
                          <a:ea typeface="+mn-ea"/>
                          <a:cs typeface="+mn-cs"/>
                        </a:rPr>
                        <a:t>. </a:t>
                      </a:r>
                    </a:p>
                    <a:p>
                      <a:pPr marL="0" marR="0" lvl="0" indent="0" algn="just" defTabSz="914400" rtl="0" eaLnBrk="1" fontAlgn="auto" latinLnBrk="1" hangingPunct="1">
                        <a:lnSpc>
                          <a:spcPct val="12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설문대상 이미지는 </a:t>
                      </a:r>
                      <a:r>
                        <a:rPr lang="en-US" altLang="ko-KR" sz="800" b="0" kern="1200" dirty="0">
                          <a:solidFill>
                            <a:schemeClr val="tx1"/>
                          </a:solidFill>
                          <a:latin typeface="+mn-ea"/>
                          <a:ea typeface="+mn-ea"/>
                          <a:cs typeface="+mn-cs"/>
                        </a:rPr>
                        <a:t>5000</a:t>
                      </a:r>
                      <a:r>
                        <a:rPr lang="ko-KR" altLang="en-US" sz="800" b="0" kern="1200" dirty="0">
                          <a:solidFill>
                            <a:schemeClr val="tx1"/>
                          </a:solidFill>
                          <a:latin typeface="+mn-ea"/>
                          <a:ea typeface="+mn-ea"/>
                          <a:cs typeface="+mn-cs"/>
                        </a:rPr>
                        <a:t>개내에서 선택</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134634">
                <a:tc>
                  <a:txBody>
                    <a:bodyPr/>
                    <a:lstStyle/>
                    <a:p>
                      <a:pPr algn="ctr" latinLnBrk="1">
                        <a:lnSpc>
                          <a:spcPct val="120000"/>
                        </a:lnSpc>
                      </a:pPr>
                      <a:r>
                        <a:rPr lang="en-US" altLang="ko-KR" sz="800" b="0" dirty="0">
                          <a:latin typeface="+mn-ea"/>
                          <a:ea typeface="+mn-ea"/>
                        </a:rPr>
                        <a:t>3</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00" b="1" dirty="0"/>
                        <a:t>버튼 선택마다 해당차수의 선택이 저장</a:t>
                      </a:r>
                      <a:endParaRPr lang="en-US" altLang="ko-KR" sz="800" b="1"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770055136"/>
                  </a:ext>
                </a:extLst>
              </a:tr>
              <a:tr h="0">
                <a:tc>
                  <a:txBody>
                    <a:bodyPr/>
                    <a:lstStyle/>
                    <a:p>
                      <a:pPr algn="ctr" latinLnBrk="1">
                        <a:lnSpc>
                          <a:spcPct val="120000"/>
                        </a:lnSpc>
                      </a:pPr>
                      <a:r>
                        <a:rPr lang="en-US" altLang="ko-KR" sz="800" b="0" dirty="0">
                          <a:latin typeface="+mn-ea"/>
                          <a:ea typeface="+mn-ea"/>
                        </a:rPr>
                        <a:t>3-1</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마우스클릭 이벤트 버튼 색 반전되면서 다음질문페이지로 이동</a:t>
                      </a:r>
                      <a:endParaRPr lang="en-US" altLang="ko-KR" sz="800" b="0" kern="1200" dirty="0">
                        <a:solidFill>
                          <a:schemeClr val="tx1"/>
                        </a:solidFill>
                        <a:latin typeface="+mn-ea"/>
                        <a:ea typeface="+mn-ea"/>
                        <a:cs typeface="+mn-cs"/>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a:t>
                      </a:r>
                      <a:r>
                        <a:rPr kumimoji="0" lang="ko-KR" altLang="en-US" sz="800" b="0" i="0" u="none" strike="noStrike" kern="1200" cap="none" spc="0" normalizeH="0" baseline="0" noProof="0" dirty="0">
                          <a:ln>
                            <a:noFill/>
                          </a:ln>
                          <a:solidFill>
                            <a:prstClr val="black"/>
                          </a:solidFill>
                          <a:effectLst/>
                          <a:uLnTx/>
                          <a:uFillTx/>
                          <a:latin typeface="+mn-lt"/>
                          <a:ea typeface="+mn-ea"/>
                          <a:cs typeface="+mn-cs"/>
                        </a:rPr>
                        <a:t>매 </a:t>
                      </a:r>
                      <a:r>
                        <a:rPr kumimoji="0" lang="en-US" altLang="ko-KR" sz="800" b="0" i="0" u="none" strike="noStrike" kern="1200" cap="none" spc="0" normalizeH="0" baseline="0" noProof="0" dirty="0">
                          <a:ln>
                            <a:noFill/>
                          </a:ln>
                          <a:solidFill>
                            <a:prstClr val="black"/>
                          </a:solidFill>
                          <a:effectLst/>
                          <a:uLnTx/>
                          <a:uFillTx/>
                          <a:latin typeface="+mn-lt"/>
                          <a:ea typeface="+mn-ea"/>
                          <a:cs typeface="+mn-cs"/>
                        </a:rPr>
                        <a:t>50</a:t>
                      </a:r>
                      <a:r>
                        <a:rPr kumimoji="0" lang="ko-KR" altLang="en-US" sz="800" b="0" i="0" u="none" strike="noStrike" kern="1200" cap="none" spc="0" normalizeH="0" baseline="0" noProof="0" dirty="0">
                          <a:ln>
                            <a:noFill/>
                          </a:ln>
                          <a:solidFill>
                            <a:prstClr val="black"/>
                          </a:solidFill>
                          <a:effectLst/>
                          <a:uLnTx/>
                          <a:uFillTx/>
                          <a:latin typeface="+mn-lt"/>
                          <a:ea typeface="+mn-ea"/>
                          <a:cs typeface="+mn-cs"/>
                        </a:rPr>
                        <a:t>번째마다 </a:t>
                      </a:r>
                      <a:r>
                        <a:rPr kumimoji="0" lang="en-US" altLang="ko-KR" sz="800" b="0" i="0" u="none" strike="noStrike" kern="1200" cap="none" spc="0" normalizeH="0" baseline="0" noProof="0" dirty="0">
                          <a:ln>
                            <a:noFill/>
                          </a:ln>
                          <a:solidFill>
                            <a:prstClr val="black"/>
                          </a:solidFill>
                          <a:effectLst/>
                          <a:uLnTx/>
                          <a:uFillTx/>
                          <a:latin typeface="+mn-lt"/>
                          <a:ea typeface="+mn-ea"/>
                          <a:cs typeface="+mn-cs"/>
                        </a:rPr>
                        <a:t>(</a:t>
                      </a:r>
                      <a:r>
                        <a:rPr kumimoji="0" lang="ko-KR" altLang="en-US" sz="800" b="0" i="0" u="none" strike="noStrike" kern="1200" cap="none" spc="0" normalizeH="0" baseline="0" noProof="0" dirty="0">
                          <a:ln>
                            <a:noFill/>
                          </a:ln>
                          <a:solidFill>
                            <a:prstClr val="black"/>
                          </a:solidFill>
                          <a:effectLst/>
                          <a:uLnTx/>
                          <a:uFillTx/>
                          <a:latin typeface="+mn-lt"/>
                          <a:ea typeface="+mn-ea"/>
                          <a:cs typeface="+mn-cs"/>
                        </a:rPr>
                        <a:t>참여자 </a:t>
                      </a:r>
                      <a:r>
                        <a:rPr kumimoji="0" lang="en-US" altLang="ko-KR" sz="800" b="0" i="0" u="none" strike="noStrike" kern="1200" cap="none" spc="0" normalizeH="0" baseline="0" noProof="0" dirty="0">
                          <a:ln>
                            <a:noFill/>
                          </a:ln>
                          <a:solidFill>
                            <a:prstClr val="black"/>
                          </a:solidFill>
                          <a:effectLst/>
                          <a:uLnTx/>
                          <a:uFillTx/>
                          <a:latin typeface="+mn-lt"/>
                          <a:ea typeface="+mn-ea"/>
                          <a:cs typeface="+mn-cs"/>
                        </a:rPr>
                        <a:t>1</a:t>
                      </a:r>
                      <a:r>
                        <a:rPr kumimoji="0" lang="ko-KR" altLang="en-US" sz="800" b="0" i="0" u="none" strike="noStrike" kern="1200" cap="none" spc="0" normalizeH="0" baseline="0" noProof="0" dirty="0">
                          <a:ln>
                            <a:noFill/>
                          </a:ln>
                          <a:solidFill>
                            <a:prstClr val="black"/>
                          </a:solidFill>
                          <a:effectLst/>
                          <a:uLnTx/>
                          <a:uFillTx/>
                          <a:latin typeface="+mn-lt"/>
                          <a:ea typeface="+mn-ea"/>
                          <a:cs typeface="+mn-cs"/>
                        </a:rPr>
                        <a:t>인당 최대 </a:t>
                      </a:r>
                      <a:r>
                        <a:rPr kumimoji="0" lang="en-US" altLang="ko-KR" sz="800" b="0" i="0" u="none" strike="noStrike" kern="1200" cap="none" spc="0" normalizeH="0" baseline="0" noProof="0" dirty="0">
                          <a:ln>
                            <a:noFill/>
                          </a:ln>
                          <a:solidFill>
                            <a:prstClr val="black"/>
                          </a:solidFill>
                          <a:effectLst/>
                          <a:uLnTx/>
                          <a:uFillTx/>
                          <a:latin typeface="+mn-lt"/>
                          <a:ea typeface="+mn-ea"/>
                          <a:cs typeface="+mn-cs"/>
                        </a:rPr>
                        <a:t>10</a:t>
                      </a:r>
                      <a:r>
                        <a:rPr kumimoji="0" lang="ko-KR" altLang="en-US" sz="800" b="0" i="0" u="none" strike="noStrike" kern="1200" cap="none" spc="0" normalizeH="0" baseline="0" noProof="0" dirty="0">
                          <a:ln>
                            <a:noFill/>
                          </a:ln>
                          <a:solidFill>
                            <a:prstClr val="black"/>
                          </a:solidFill>
                          <a:effectLst/>
                          <a:uLnTx/>
                          <a:uFillTx/>
                          <a:latin typeface="+mn-lt"/>
                          <a:ea typeface="+mn-ea"/>
                          <a:cs typeface="+mn-cs"/>
                        </a:rPr>
                        <a:t>회</a:t>
                      </a:r>
                      <a:r>
                        <a:rPr kumimoji="0" lang="en-US" altLang="ko-KR" sz="800" b="0" i="0" u="none" strike="noStrike" kern="1200" cap="none" spc="0" normalizeH="0" baseline="0" noProof="0" dirty="0">
                          <a:ln>
                            <a:noFill/>
                          </a:ln>
                          <a:solidFill>
                            <a:prstClr val="black"/>
                          </a:solidFill>
                          <a:effectLst/>
                          <a:uLnTx/>
                          <a:uFillTx/>
                          <a:latin typeface="+mn-lt"/>
                          <a:ea typeface="+mn-ea"/>
                          <a:cs typeface="+mn-cs"/>
                        </a:rPr>
                        <a:t>)</a:t>
                      </a:r>
                      <a:r>
                        <a:rPr kumimoji="0" lang="ko-KR" altLang="en-US" sz="800" b="0" i="0" u="none" strike="noStrike" kern="1200" cap="none" spc="0" normalizeH="0" baseline="0" noProof="0" dirty="0">
                          <a:ln>
                            <a:noFill/>
                          </a:ln>
                          <a:solidFill>
                            <a:prstClr val="black"/>
                          </a:solidFill>
                          <a:effectLst/>
                          <a:uLnTx/>
                          <a:uFillTx/>
                          <a:latin typeface="+mn-lt"/>
                          <a:ea typeface="+mn-ea"/>
                          <a:cs typeface="+mn-cs"/>
                        </a:rPr>
                        <a:t> 추가질의 진행</a:t>
                      </a:r>
                      <a:r>
                        <a:rPr kumimoji="0" lang="en-US" altLang="ko-KR" sz="800" b="0" i="0" u="none" strike="noStrike" kern="1200" cap="none" spc="0" normalizeH="0" baseline="0" noProof="0" dirty="0">
                          <a:ln>
                            <a:noFill/>
                          </a:ln>
                          <a:solidFill>
                            <a:prstClr val="black"/>
                          </a:solidFill>
                          <a:effectLst/>
                          <a:uLnTx/>
                          <a:uFillTx/>
                          <a:latin typeface="+mn-lt"/>
                          <a:ea typeface="+mn-ea"/>
                          <a:cs typeface="+mn-cs"/>
                        </a:rPr>
                        <a:t>: </a:t>
                      </a:r>
                      <a:r>
                        <a:rPr lang="ko-KR" altLang="en-US" sz="800" b="1" dirty="0"/>
                        <a:t>설문하기</a:t>
                      </a:r>
                      <a:r>
                        <a:rPr lang="en-US" altLang="ko-KR" sz="800" b="1" dirty="0"/>
                        <a:t>_</a:t>
                      </a:r>
                      <a:r>
                        <a:rPr lang="ko-KR" altLang="en-US" sz="800" b="1" dirty="0"/>
                        <a:t>선택지제공페이지에서 확인</a:t>
                      </a:r>
                      <a:endParaRPr lang="en-US" altLang="ko-KR" sz="800" b="1" kern="1200" dirty="0">
                        <a:solidFill>
                          <a:schemeClr val="tx1"/>
                        </a:solidFill>
                        <a:latin typeface="+mn-ea"/>
                        <a:ea typeface="+mn-ea"/>
                        <a:cs typeface="+mn-cs"/>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lang="en-US" altLang="ko-KR" sz="800" b="1" kern="1200" dirty="0">
                          <a:solidFill>
                            <a:schemeClr val="tx1"/>
                          </a:solidFill>
                          <a:latin typeface="+mn-ea"/>
                          <a:ea typeface="+mn-ea"/>
                          <a:cs typeface="+mn-cs"/>
                        </a:rPr>
                        <a:t>- [</a:t>
                      </a:r>
                      <a:r>
                        <a:rPr lang="ko-KR" altLang="en-US" sz="800" b="1" kern="1200" dirty="0">
                          <a:solidFill>
                            <a:schemeClr val="tx1"/>
                          </a:solidFill>
                          <a:latin typeface="+mn-ea"/>
                          <a:ea typeface="+mn-ea"/>
                          <a:cs typeface="+mn-cs"/>
                        </a:rPr>
                        <a:t>차이 없음</a:t>
                      </a:r>
                      <a:r>
                        <a:rPr lang="en-US" altLang="ko-KR" sz="800" b="1" kern="1200" dirty="0">
                          <a:solidFill>
                            <a:schemeClr val="tx1"/>
                          </a:solidFill>
                          <a:latin typeface="+mn-ea"/>
                          <a:ea typeface="+mn-ea"/>
                          <a:cs typeface="+mn-cs"/>
                        </a:rPr>
                        <a:t>]</a:t>
                      </a:r>
                      <a:r>
                        <a:rPr lang="ko-KR" altLang="en-US" sz="800" b="1" kern="1200" dirty="0">
                          <a:solidFill>
                            <a:schemeClr val="tx1"/>
                          </a:solidFill>
                          <a:latin typeface="+mn-ea"/>
                          <a:ea typeface="+mn-ea"/>
                          <a:cs typeface="+mn-cs"/>
                        </a:rPr>
                        <a:t>을 선택하면 추가질의 없이 계속 진행하고 최고 </a:t>
                      </a:r>
                      <a:r>
                        <a:rPr lang="en-US" altLang="ko-KR" sz="800" b="1" kern="1200" dirty="0">
                          <a:solidFill>
                            <a:schemeClr val="tx1"/>
                          </a:solidFill>
                          <a:latin typeface="+mn-ea"/>
                          <a:ea typeface="+mn-ea"/>
                          <a:cs typeface="+mn-cs"/>
                        </a:rPr>
                        <a:t>3</a:t>
                      </a:r>
                      <a:r>
                        <a:rPr lang="ko-KR" altLang="en-US" sz="800" b="1" kern="1200" dirty="0">
                          <a:solidFill>
                            <a:schemeClr val="tx1"/>
                          </a:solidFill>
                          <a:latin typeface="+mn-ea"/>
                          <a:ea typeface="+mn-ea"/>
                          <a:cs typeface="+mn-cs"/>
                        </a:rPr>
                        <a:t>회 이월되며 이후 추가질문이 생략되고 설문 계속 진행</a:t>
                      </a:r>
                      <a:endParaRPr lang="en-US" altLang="ko-KR" sz="800" b="1"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722792555"/>
                  </a:ext>
                </a:extLst>
              </a:tr>
              <a:tr h="0">
                <a:tc>
                  <a:txBody>
                    <a:bodyPr/>
                    <a:lstStyle/>
                    <a:p>
                      <a:pPr algn="ctr" latinLnBrk="1">
                        <a:lnSpc>
                          <a:spcPct val="120000"/>
                        </a:lnSpc>
                      </a:pPr>
                      <a:r>
                        <a:rPr lang="en-US" altLang="ko-KR" sz="800" b="0" dirty="0">
                          <a:latin typeface="+mn-ea"/>
                          <a:ea typeface="+mn-ea"/>
                        </a:rPr>
                        <a:t>4</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&lt;&lt; </a:t>
                      </a:r>
                      <a:r>
                        <a:rPr lang="ko-KR" altLang="en-US" sz="800" b="0" kern="1200" dirty="0">
                          <a:solidFill>
                            <a:schemeClr val="tx1"/>
                          </a:solidFill>
                          <a:latin typeface="+mn-ea"/>
                          <a:ea typeface="+mn-ea"/>
                          <a:cs typeface="+mn-cs"/>
                        </a:rPr>
                        <a:t>처음질문으로 이동</a:t>
                      </a:r>
                      <a:r>
                        <a:rPr lang="en-US" altLang="ko-KR" sz="800" b="0" kern="1200" dirty="0">
                          <a:solidFill>
                            <a:schemeClr val="tx1"/>
                          </a:solidFill>
                          <a:latin typeface="+mn-ea"/>
                          <a:ea typeface="+mn-ea"/>
                          <a:cs typeface="+mn-cs"/>
                        </a:rPr>
                        <a:t>,</a:t>
                      </a:r>
                      <a:r>
                        <a:rPr lang="ko-KR" altLang="en-US" sz="800" b="0" kern="1200" dirty="0">
                          <a:solidFill>
                            <a:schemeClr val="tx1"/>
                          </a:solidFill>
                          <a:latin typeface="+mn-ea"/>
                          <a:ea typeface="+mn-ea"/>
                          <a:cs typeface="+mn-cs"/>
                        </a:rPr>
                        <a:t> </a:t>
                      </a:r>
                      <a:r>
                        <a:rPr lang="en-US" altLang="ko-KR" sz="800" b="0" kern="1200" dirty="0">
                          <a:solidFill>
                            <a:schemeClr val="tx1"/>
                          </a:solidFill>
                          <a:latin typeface="+mn-ea"/>
                          <a:ea typeface="+mn-ea"/>
                          <a:cs typeface="+mn-cs"/>
                        </a:rPr>
                        <a:t>&lt; </a:t>
                      </a:r>
                      <a:r>
                        <a:rPr lang="ko-KR" altLang="en-US" sz="800" b="0" kern="1200" dirty="0">
                          <a:solidFill>
                            <a:schemeClr val="tx1"/>
                          </a:solidFill>
                          <a:latin typeface="+mn-ea"/>
                          <a:ea typeface="+mn-ea"/>
                          <a:cs typeface="+mn-cs"/>
                        </a:rPr>
                        <a:t>이전질문으로 이동</a:t>
                      </a:r>
                      <a:endParaRPr lang="en-US" altLang="ko-KR" sz="800" b="0" kern="1200" dirty="0">
                        <a:solidFill>
                          <a:schemeClr val="tx1"/>
                        </a:solidFill>
                        <a:latin typeface="+mn-ea"/>
                        <a:ea typeface="+mn-ea"/>
                        <a:cs typeface="+mn-cs"/>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이전으로 이동해서 선택수정</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179638516"/>
                  </a:ext>
                </a:extLst>
              </a:tr>
              <a:tr h="0">
                <a:tc>
                  <a:txBody>
                    <a:bodyPr/>
                    <a:lstStyle/>
                    <a:p>
                      <a:pPr algn="ctr" latinLnBrk="1">
                        <a:lnSpc>
                          <a:spcPct val="120000"/>
                        </a:lnSpc>
                      </a:pPr>
                      <a:r>
                        <a:rPr lang="en-US" altLang="ko-KR" sz="800" b="0" dirty="0">
                          <a:latin typeface="+mn-ea"/>
                          <a:ea typeface="+mn-ea"/>
                        </a:rPr>
                        <a:t>5</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현 </a:t>
                      </a:r>
                      <a:r>
                        <a:rPr kumimoji="0" lang="ko-KR" altLang="en-US" sz="800" b="0" i="0" u="none" strike="noStrike" kern="1200" cap="none" spc="0" normalizeH="0" baseline="0" noProof="0" dirty="0" err="1">
                          <a:ln>
                            <a:noFill/>
                          </a:ln>
                          <a:solidFill>
                            <a:prstClr val="black"/>
                          </a:solidFill>
                          <a:effectLst/>
                          <a:uLnTx/>
                          <a:uFillTx/>
                          <a:latin typeface="맑은 고딕" panose="020B0503020000020004" pitchFamily="50" charset="-127"/>
                          <a:ea typeface="맑은 고딕" panose="020B0503020000020004" pitchFamily="50" charset="-127"/>
                          <a:cs typeface="+mn-cs"/>
                        </a:rPr>
                        <a:t>질문차수</a:t>
                      </a:r>
                      <a:r>
                        <a:rPr kumimoji="0" lang="ko-KR" altLang="en-US"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 표기</a:t>
                      </a:r>
                      <a:r>
                        <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 </a:t>
                      </a:r>
                      <a:r>
                        <a:rPr kumimoji="0" lang="ko-KR" altLang="en-US" sz="800" b="0" i="0" u="none" strike="noStrike" kern="1200" cap="none" spc="0" normalizeH="0" baseline="0" noProof="0" dirty="0" err="1">
                          <a:ln>
                            <a:noFill/>
                          </a:ln>
                          <a:solidFill>
                            <a:prstClr val="black"/>
                          </a:solidFill>
                          <a:effectLst/>
                          <a:uLnTx/>
                          <a:uFillTx/>
                          <a:latin typeface="맑은 고딕" panose="020B0503020000020004" pitchFamily="50" charset="-127"/>
                          <a:ea typeface="맑은 고딕" panose="020B0503020000020004" pitchFamily="50" charset="-127"/>
                          <a:cs typeface="+mn-cs"/>
                        </a:rPr>
                        <a:t>설문회차가</a:t>
                      </a:r>
                      <a:r>
                        <a:rPr kumimoji="0" lang="ko-KR" altLang="en-US"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 </a:t>
                      </a:r>
                      <a:r>
                        <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500</a:t>
                      </a:r>
                      <a:r>
                        <a:rPr kumimoji="0" lang="ko-KR" altLang="en-US" sz="800" b="0" i="0" u="none" strike="noStrike" kern="1200" cap="none" spc="0" normalizeH="0" baseline="0" noProof="0" dirty="0" err="1">
                          <a:ln>
                            <a:noFill/>
                          </a:ln>
                          <a:solidFill>
                            <a:prstClr val="black"/>
                          </a:solidFill>
                          <a:effectLst/>
                          <a:uLnTx/>
                          <a:uFillTx/>
                          <a:latin typeface="맑은 고딕" panose="020B0503020000020004" pitchFamily="50" charset="-127"/>
                          <a:ea typeface="맑은 고딕" panose="020B0503020000020004" pitchFamily="50" charset="-127"/>
                          <a:cs typeface="+mn-cs"/>
                        </a:rPr>
                        <a:t>회까지가</a:t>
                      </a:r>
                      <a:r>
                        <a:rPr kumimoji="0" lang="ko-KR" altLang="en-US"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 완료</a:t>
                      </a: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716935949"/>
                  </a:ext>
                </a:extLst>
              </a:tr>
              <a:tr h="134634">
                <a:tc>
                  <a:txBody>
                    <a:bodyPr/>
                    <a:lstStyle/>
                    <a:p>
                      <a:pPr algn="ctr" latinLnBrk="1">
                        <a:lnSpc>
                          <a:spcPct val="120000"/>
                        </a:lnSpc>
                      </a:pPr>
                      <a:r>
                        <a:rPr lang="en-US" altLang="ko-KR" sz="800" b="0" dirty="0">
                          <a:latin typeface="+mn-ea"/>
                          <a:ea typeface="+mn-ea"/>
                        </a:rPr>
                        <a:t>6</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중간에 설문을 </a:t>
                      </a:r>
                      <a:r>
                        <a:rPr kumimoji="0" lang="ko-KR" altLang="en-US" sz="800" b="0" i="0" u="none" strike="noStrike" kern="1200" cap="none" spc="0" normalizeH="0" baseline="0" noProof="0" dirty="0" err="1">
                          <a:ln>
                            <a:noFill/>
                          </a:ln>
                          <a:solidFill>
                            <a:prstClr val="black"/>
                          </a:solidFill>
                          <a:effectLst/>
                          <a:uLnTx/>
                          <a:uFillTx/>
                          <a:latin typeface="맑은 고딕" panose="020B0503020000020004" pitchFamily="50" charset="-127"/>
                          <a:ea typeface="맑은 고딕" panose="020B0503020000020004" pitchFamily="50" charset="-127"/>
                          <a:cs typeface="+mn-cs"/>
                        </a:rPr>
                        <a:t>중단시</a:t>
                      </a:r>
                      <a:r>
                        <a:rPr kumimoji="0" lang="ko-KR" altLang="en-US"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 </a:t>
                      </a:r>
                      <a:r>
                        <a:rPr kumimoji="0" lang="ko-KR" altLang="en-US" sz="800" b="0" i="0" u="none" strike="noStrike" kern="1200" cap="none" spc="0" normalizeH="0" baseline="0" noProof="0" dirty="0" err="1">
                          <a:ln>
                            <a:noFill/>
                          </a:ln>
                          <a:solidFill>
                            <a:prstClr val="black"/>
                          </a:solidFill>
                          <a:effectLst/>
                          <a:uLnTx/>
                          <a:uFillTx/>
                          <a:latin typeface="맑은 고딕" panose="020B0503020000020004" pitchFamily="50" charset="-127"/>
                          <a:ea typeface="맑은 고딕" panose="020B0503020000020004" pitchFamily="50" charset="-127"/>
                          <a:cs typeface="+mn-cs"/>
                        </a:rPr>
                        <a:t>팝업알림</a:t>
                      </a: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620716197"/>
                  </a:ext>
                </a:extLst>
              </a:tr>
              <a:tr h="134634">
                <a:tc>
                  <a:txBody>
                    <a:bodyPr/>
                    <a:lstStyle/>
                    <a:p>
                      <a:pPr algn="ctr" latinLnBrk="1">
                        <a:lnSpc>
                          <a:spcPct val="120000"/>
                        </a:lnSpc>
                      </a:pPr>
                      <a:r>
                        <a:rPr lang="en-US" altLang="ko-KR" sz="800" b="0" dirty="0">
                          <a:latin typeface="+mn-ea"/>
                          <a:ea typeface="+mn-ea"/>
                        </a:rPr>
                        <a:t>7</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rPr>
                        <a:t>설문일시정지 </a:t>
                      </a:r>
                      <a:r>
                        <a:rPr kumimoji="0" lang="ko-KR" altLang="en-US" sz="800" b="0" i="0" u="none" strike="noStrike" kern="1200" cap="none" spc="0" normalizeH="0" baseline="0" noProof="0" dirty="0" err="1">
                          <a:ln>
                            <a:noFill/>
                          </a:ln>
                          <a:solidFill>
                            <a:schemeClr val="tx1"/>
                          </a:solidFill>
                          <a:effectLst/>
                          <a:uLnTx/>
                          <a:uFillTx/>
                          <a:latin typeface="맑은 고딕" panose="020B0503020000020004" pitchFamily="50" charset="-127"/>
                          <a:ea typeface="맑은 고딕" panose="020B0503020000020004" pitchFamily="50" charset="-127"/>
                          <a:cs typeface="+mn-cs"/>
                        </a:rPr>
                        <a:t>팝업알림</a:t>
                      </a:r>
                      <a:endPar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rPr>
                        <a:t>7-1 : [</a:t>
                      </a:r>
                      <a:r>
                        <a:rPr kumimoji="0" lang="ko-KR" altLang="en-US"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rPr>
                        <a:t>확인</a:t>
                      </a:r>
                      <a:r>
                        <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rPr>
                        <a:t>] </a:t>
                      </a:r>
                      <a:r>
                        <a:rPr kumimoji="0" lang="ko-KR" altLang="en-US" sz="800" b="0" i="0" u="none" strike="noStrike" kern="1200" cap="none" spc="0" normalizeH="0" baseline="0" noProof="0" dirty="0" err="1">
                          <a:ln>
                            <a:noFill/>
                          </a:ln>
                          <a:solidFill>
                            <a:schemeClr val="tx1"/>
                          </a:solidFill>
                          <a:effectLst/>
                          <a:uLnTx/>
                          <a:uFillTx/>
                          <a:latin typeface="맑은 고딕" panose="020B0503020000020004" pitchFamily="50" charset="-127"/>
                          <a:ea typeface="맑은 고딕" panose="020B0503020000020004" pitchFamily="50" charset="-127"/>
                          <a:cs typeface="+mn-cs"/>
                        </a:rPr>
                        <a:t>선택시</a:t>
                      </a:r>
                      <a:r>
                        <a:rPr kumimoji="0" lang="ko-KR" altLang="en-US"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rPr>
                        <a:t> 기존 설문을 </a:t>
                      </a:r>
                      <a:r>
                        <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rPr>
                        <a:t>DB</a:t>
                      </a:r>
                      <a:r>
                        <a:rPr kumimoji="0" lang="ko-KR" altLang="en-US"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rPr>
                        <a:t>에 저장하며 </a:t>
                      </a:r>
                      <a:r>
                        <a:rPr kumimoji="0" lang="ko-KR" altLang="en-US" sz="800" b="0" i="0" u="none" strike="noStrike" kern="1200" cap="none" spc="0" normalizeH="0" baseline="0" noProof="0" dirty="0" err="1">
                          <a:ln>
                            <a:noFill/>
                          </a:ln>
                          <a:solidFill>
                            <a:schemeClr val="tx1"/>
                          </a:solidFill>
                          <a:effectLst/>
                          <a:uLnTx/>
                          <a:uFillTx/>
                          <a:latin typeface="맑은 고딕" panose="020B0503020000020004" pitchFamily="50" charset="-127"/>
                          <a:ea typeface="맑은 고딕" panose="020B0503020000020004" pitchFamily="50" charset="-127"/>
                          <a:cs typeface="+mn-cs"/>
                        </a:rPr>
                        <a:t>메인페이지로</a:t>
                      </a:r>
                      <a:r>
                        <a:rPr kumimoji="0" lang="ko-KR" altLang="en-US"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rPr>
                        <a:t> 이동</a:t>
                      </a:r>
                      <a:endPar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mn-ea"/>
                          <a:cs typeface="+mn-cs"/>
                        </a:rPr>
                        <a:t>7-2 : [</a:t>
                      </a:r>
                      <a:r>
                        <a:rPr kumimoji="0" lang="ko-KR" altLang="en-US" sz="800" b="0" i="0" u="none" strike="noStrike" kern="1200" cap="none" spc="0" normalizeH="0" baseline="0" noProof="0" dirty="0">
                          <a:ln>
                            <a:noFill/>
                          </a:ln>
                          <a:solidFill>
                            <a:schemeClr val="tx1"/>
                          </a:solidFill>
                          <a:effectLst/>
                          <a:uLnTx/>
                          <a:uFillTx/>
                          <a:latin typeface="맑은 고딕" panose="020B0503020000020004" pitchFamily="50" charset="-127"/>
                          <a:ea typeface="+mn-ea"/>
                          <a:cs typeface="+mn-cs"/>
                        </a:rPr>
                        <a:t>계속하기</a:t>
                      </a:r>
                      <a:r>
                        <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mn-ea"/>
                          <a:cs typeface="+mn-cs"/>
                        </a:rPr>
                        <a:t>] </a:t>
                      </a:r>
                      <a:r>
                        <a:rPr kumimoji="0" lang="ko-KR" altLang="en-US" sz="800" b="0" i="0" u="none" strike="noStrike" kern="1200" cap="none" spc="0" normalizeH="0" baseline="0" noProof="0" dirty="0" err="1">
                          <a:ln>
                            <a:noFill/>
                          </a:ln>
                          <a:solidFill>
                            <a:schemeClr val="tx1"/>
                          </a:solidFill>
                          <a:effectLst/>
                          <a:uLnTx/>
                          <a:uFillTx/>
                          <a:latin typeface="맑은 고딕" panose="020B0503020000020004" pitchFamily="50" charset="-127"/>
                          <a:ea typeface="+mn-ea"/>
                          <a:cs typeface="+mn-cs"/>
                        </a:rPr>
                        <a:t>선택시</a:t>
                      </a:r>
                      <a:r>
                        <a:rPr kumimoji="0" lang="ko-KR" altLang="en-US" sz="800" b="0" i="0" u="none" strike="noStrike" kern="1200" cap="none" spc="0" normalizeH="0" baseline="0" noProof="0" dirty="0">
                          <a:ln>
                            <a:noFill/>
                          </a:ln>
                          <a:solidFill>
                            <a:schemeClr val="tx1"/>
                          </a:solidFill>
                          <a:effectLst/>
                          <a:uLnTx/>
                          <a:uFillTx/>
                          <a:latin typeface="맑은 고딕" panose="020B0503020000020004" pitchFamily="50" charset="-127"/>
                          <a:ea typeface="+mn-ea"/>
                          <a:cs typeface="+mn-cs"/>
                        </a:rPr>
                        <a:t> 설문 </a:t>
                      </a:r>
                      <a:r>
                        <a:rPr kumimoji="0" lang="ko-KR" altLang="en-US" sz="800" b="0" i="0" u="none" strike="noStrike" kern="1200" cap="none" spc="0" normalizeH="0" baseline="0" noProof="0" dirty="0" err="1">
                          <a:ln>
                            <a:noFill/>
                          </a:ln>
                          <a:solidFill>
                            <a:schemeClr val="tx1"/>
                          </a:solidFill>
                          <a:effectLst/>
                          <a:uLnTx/>
                          <a:uFillTx/>
                          <a:latin typeface="맑은 고딕" panose="020B0503020000020004" pitchFamily="50" charset="-127"/>
                          <a:ea typeface="+mn-ea"/>
                          <a:cs typeface="+mn-cs"/>
                        </a:rPr>
                        <a:t>다음회차부터</a:t>
                      </a:r>
                      <a:r>
                        <a:rPr kumimoji="0" lang="ko-KR" altLang="en-US" sz="800" b="0" i="0" u="none" strike="noStrike" kern="1200" cap="none" spc="0" normalizeH="0" baseline="0" noProof="0" dirty="0">
                          <a:ln>
                            <a:noFill/>
                          </a:ln>
                          <a:solidFill>
                            <a:schemeClr val="tx1"/>
                          </a:solidFill>
                          <a:effectLst/>
                          <a:uLnTx/>
                          <a:uFillTx/>
                          <a:latin typeface="맑은 고딕" panose="020B0503020000020004" pitchFamily="50" charset="-127"/>
                          <a:ea typeface="+mn-ea"/>
                          <a:cs typeface="+mn-cs"/>
                        </a:rPr>
                        <a:t> 계속진행</a:t>
                      </a:r>
                      <a:endPar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688573497"/>
                  </a:ext>
                </a:extLst>
              </a:tr>
              <a:tr h="0">
                <a:tc>
                  <a:txBody>
                    <a:bodyPr/>
                    <a:lstStyle/>
                    <a:p>
                      <a:pPr algn="ctr" latinLnBrk="1">
                        <a:lnSpc>
                          <a:spcPct val="120000"/>
                        </a:lnSpc>
                      </a:pPr>
                      <a:r>
                        <a:rPr lang="en-US" altLang="ko-KR" sz="800" b="0" dirty="0">
                          <a:latin typeface="+mn-ea"/>
                          <a:ea typeface="+mn-ea"/>
                        </a:rPr>
                        <a:t>8</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817060791"/>
                  </a:ext>
                </a:extLst>
              </a:tr>
            </a:tbl>
          </a:graphicData>
        </a:graphic>
      </p:graphicFrame>
      <p:sp>
        <p:nvSpPr>
          <p:cNvPr id="9" name="TextBox 8">
            <a:extLst>
              <a:ext uri="{FF2B5EF4-FFF2-40B4-BE49-F238E27FC236}">
                <a16:creationId xmlns:a16="http://schemas.microsoft.com/office/drawing/2014/main" id="{46BDEBF5-5062-4188-AA47-63F530D7C117}"/>
              </a:ext>
            </a:extLst>
          </p:cNvPr>
          <p:cNvSpPr txBox="1"/>
          <p:nvPr/>
        </p:nvSpPr>
        <p:spPr>
          <a:xfrm>
            <a:off x="1004056" y="262960"/>
            <a:ext cx="4018793" cy="215444"/>
          </a:xfrm>
          <a:prstGeom prst="rect">
            <a:avLst/>
          </a:prstGeom>
          <a:noFill/>
        </p:spPr>
        <p:txBody>
          <a:bodyPr wrap="square" rtlCol="0">
            <a:spAutoFit/>
          </a:bodyPr>
          <a:lstStyle/>
          <a:p>
            <a:r>
              <a:rPr lang="ko-KR" altLang="en-US" sz="800" dirty="0"/>
              <a:t>설문하기</a:t>
            </a:r>
          </a:p>
        </p:txBody>
      </p:sp>
      <p:sp>
        <p:nvSpPr>
          <p:cNvPr id="2" name="TextBox 1">
            <a:extLst>
              <a:ext uri="{FF2B5EF4-FFF2-40B4-BE49-F238E27FC236}">
                <a16:creationId xmlns:a16="http://schemas.microsoft.com/office/drawing/2014/main" id="{659CCA66-9DC1-67D5-8773-99FCE6BA9744}"/>
              </a:ext>
            </a:extLst>
          </p:cNvPr>
          <p:cNvSpPr txBox="1"/>
          <p:nvPr/>
        </p:nvSpPr>
        <p:spPr>
          <a:xfrm>
            <a:off x="3436388" y="56219"/>
            <a:ext cx="1523233" cy="215444"/>
          </a:xfrm>
          <a:prstGeom prst="rect">
            <a:avLst/>
          </a:prstGeom>
          <a:noFill/>
        </p:spPr>
        <p:txBody>
          <a:bodyPr wrap="square" rtlCol="0">
            <a:spAutoFit/>
          </a:bodyPr>
          <a:lstStyle/>
          <a:p>
            <a:r>
              <a:rPr lang="ko-KR" altLang="en-US" sz="800" dirty="0"/>
              <a:t>설문하기</a:t>
            </a:r>
            <a:r>
              <a:rPr lang="en-US" altLang="ko-KR" sz="800" dirty="0"/>
              <a:t>_</a:t>
            </a:r>
            <a:r>
              <a:rPr lang="ko-KR" altLang="en-US" sz="800" dirty="0"/>
              <a:t>상세</a:t>
            </a:r>
          </a:p>
        </p:txBody>
      </p:sp>
      <p:sp>
        <p:nvSpPr>
          <p:cNvPr id="169" name="TextBox 168">
            <a:extLst>
              <a:ext uri="{FF2B5EF4-FFF2-40B4-BE49-F238E27FC236}">
                <a16:creationId xmlns:a16="http://schemas.microsoft.com/office/drawing/2014/main" id="{9F8DA23A-C167-C28A-7E43-60E0652A5608}"/>
              </a:ext>
            </a:extLst>
          </p:cNvPr>
          <p:cNvSpPr txBox="1"/>
          <p:nvPr/>
        </p:nvSpPr>
        <p:spPr>
          <a:xfrm>
            <a:off x="7689050" y="255228"/>
            <a:ext cx="851700" cy="215444"/>
          </a:xfrm>
          <a:prstGeom prst="rect">
            <a:avLst/>
          </a:prstGeom>
          <a:noFill/>
        </p:spPr>
        <p:txBody>
          <a:bodyPr wrap="square" rtlCol="0">
            <a:spAutoFit/>
          </a:bodyPr>
          <a:lstStyle/>
          <a:p>
            <a:pPr algn="ctr"/>
            <a:r>
              <a:rPr lang="en-US" altLang="ko-KR" sz="800" dirty="0"/>
              <a:t>..</a:t>
            </a:r>
            <a:endParaRPr lang="ko-KR" altLang="en-US" sz="800" dirty="0"/>
          </a:p>
        </p:txBody>
      </p:sp>
      <p:sp>
        <p:nvSpPr>
          <p:cNvPr id="170" name="TextBox 169">
            <a:extLst>
              <a:ext uri="{FF2B5EF4-FFF2-40B4-BE49-F238E27FC236}">
                <a16:creationId xmlns:a16="http://schemas.microsoft.com/office/drawing/2014/main" id="{DEB30443-D04B-DC5D-B056-535A2E2BD900}"/>
              </a:ext>
            </a:extLst>
          </p:cNvPr>
          <p:cNvSpPr txBox="1"/>
          <p:nvPr/>
        </p:nvSpPr>
        <p:spPr>
          <a:xfrm>
            <a:off x="5898485" y="255228"/>
            <a:ext cx="851700" cy="215444"/>
          </a:xfrm>
          <a:prstGeom prst="rect">
            <a:avLst/>
          </a:prstGeom>
          <a:noFill/>
        </p:spPr>
        <p:txBody>
          <a:bodyPr wrap="square" rtlCol="0">
            <a:spAutoFit/>
          </a:bodyPr>
          <a:lstStyle/>
          <a:p>
            <a:pPr algn="ctr"/>
            <a:r>
              <a:rPr lang="en-US" altLang="ko-KR" sz="800" dirty="0"/>
              <a:t>1</a:t>
            </a:r>
            <a:endParaRPr lang="ko-KR" altLang="en-US" sz="800" dirty="0"/>
          </a:p>
        </p:txBody>
      </p:sp>
      <p:sp>
        <p:nvSpPr>
          <p:cNvPr id="171" name="TextBox 170">
            <a:extLst>
              <a:ext uri="{FF2B5EF4-FFF2-40B4-BE49-F238E27FC236}">
                <a16:creationId xmlns:a16="http://schemas.microsoft.com/office/drawing/2014/main" id="{74BADD78-1E7F-635C-8373-0341AA4740B5}"/>
              </a:ext>
            </a:extLst>
          </p:cNvPr>
          <p:cNvSpPr txBox="1"/>
          <p:nvPr/>
        </p:nvSpPr>
        <p:spPr>
          <a:xfrm>
            <a:off x="5898485" y="52479"/>
            <a:ext cx="851700" cy="215444"/>
          </a:xfrm>
          <a:prstGeom prst="rect">
            <a:avLst/>
          </a:prstGeom>
          <a:noFill/>
        </p:spPr>
        <p:txBody>
          <a:bodyPr wrap="square" rtlCol="0">
            <a:spAutoFit/>
          </a:bodyPr>
          <a:lstStyle/>
          <a:p>
            <a:pPr algn="ctr"/>
            <a:r>
              <a:rPr lang="en-US" altLang="ko-KR" sz="800"/>
              <a:t>-</a:t>
            </a:r>
            <a:endParaRPr lang="ko-KR" altLang="en-US" sz="800" dirty="0"/>
          </a:p>
        </p:txBody>
      </p:sp>
      <p:sp>
        <p:nvSpPr>
          <p:cNvPr id="14" name="직사각형 13">
            <a:extLst>
              <a:ext uri="{FF2B5EF4-FFF2-40B4-BE49-F238E27FC236}">
                <a16:creationId xmlns:a16="http://schemas.microsoft.com/office/drawing/2014/main" id="{4E5E4B45-4CC2-717F-29FF-38B9E1FF4A73}"/>
              </a:ext>
            </a:extLst>
          </p:cNvPr>
          <p:cNvSpPr/>
          <p:nvPr/>
        </p:nvSpPr>
        <p:spPr>
          <a:xfrm>
            <a:off x="387359" y="1273578"/>
            <a:ext cx="7592019" cy="3973781"/>
          </a:xfrm>
          <a:prstGeom prst="rect">
            <a:avLst/>
          </a:prstGeom>
          <a:solidFill>
            <a:srgbClr val="F2F2F2">
              <a:alpha val="60000"/>
            </a:srgbClr>
          </a:solidFill>
          <a:ln w="9525" cap="flat" cmpd="sng" algn="ctr">
            <a:solidFill>
              <a:srgbClr val="53535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ko-KR" altLang="en-US" sz="1000" dirty="0">
              <a:solidFill>
                <a:schemeClr val="tx1"/>
              </a:solidFill>
            </a:endParaRPr>
          </a:p>
        </p:txBody>
      </p:sp>
      <p:pic>
        <p:nvPicPr>
          <p:cNvPr id="11" name="그림 10" descr="야외, 도로, 하늘, 구름이(가) 표시된 사진&#10;&#10;자동 생성된 설명">
            <a:extLst>
              <a:ext uri="{FF2B5EF4-FFF2-40B4-BE49-F238E27FC236}">
                <a16:creationId xmlns:a16="http://schemas.microsoft.com/office/drawing/2014/main" id="{6C730C09-13C8-8020-35AD-B4476CAC73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065" y="2269451"/>
            <a:ext cx="3312047" cy="1559506"/>
          </a:xfrm>
          <a:prstGeom prst="rect">
            <a:avLst/>
          </a:prstGeom>
        </p:spPr>
      </p:pic>
      <p:sp>
        <p:nvSpPr>
          <p:cNvPr id="12" name="TextBox 11">
            <a:extLst>
              <a:ext uri="{FF2B5EF4-FFF2-40B4-BE49-F238E27FC236}">
                <a16:creationId xmlns:a16="http://schemas.microsoft.com/office/drawing/2014/main" id="{3C089829-FE98-1B8C-A9E9-2BC0575CA3FC}"/>
              </a:ext>
            </a:extLst>
          </p:cNvPr>
          <p:cNvSpPr txBox="1"/>
          <p:nvPr/>
        </p:nvSpPr>
        <p:spPr>
          <a:xfrm>
            <a:off x="665440" y="1014843"/>
            <a:ext cx="3449360" cy="261610"/>
          </a:xfrm>
          <a:prstGeom prst="rect">
            <a:avLst/>
          </a:prstGeom>
          <a:noFill/>
        </p:spPr>
        <p:txBody>
          <a:bodyPr wrap="square">
            <a:spAutoFit/>
          </a:bodyPr>
          <a:lstStyle/>
          <a:p>
            <a:r>
              <a:rPr lang="ko-KR" altLang="en-US" sz="1050" b="1" dirty="0"/>
              <a:t>설문 하기</a:t>
            </a:r>
            <a:endParaRPr lang="en-US" altLang="ko-KR" sz="1050" b="1" dirty="0"/>
          </a:p>
        </p:txBody>
      </p:sp>
      <p:sp>
        <p:nvSpPr>
          <p:cNvPr id="21" name="TextBox 20">
            <a:extLst>
              <a:ext uri="{FF2B5EF4-FFF2-40B4-BE49-F238E27FC236}">
                <a16:creationId xmlns:a16="http://schemas.microsoft.com/office/drawing/2014/main" id="{819B9D21-97CC-ED0E-B649-F0D7FBAD5AAE}"/>
              </a:ext>
            </a:extLst>
          </p:cNvPr>
          <p:cNvSpPr txBox="1"/>
          <p:nvPr/>
        </p:nvSpPr>
        <p:spPr>
          <a:xfrm>
            <a:off x="387359" y="1423850"/>
            <a:ext cx="7592019" cy="307777"/>
          </a:xfrm>
          <a:prstGeom prst="rect">
            <a:avLst/>
          </a:prstGeom>
          <a:noFill/>
        </p:spPr>
        <p:txBody>
          <a:bodyPr wrap="square">
            <a:spAutoFit/>
          </a:bodyPr>
          <a:lstStyle/>
          <a:p>
            <a:pPr algn="ctr"/>
            <a:r>
              <a:rPr kumimoji="0" lang="ko-KR" altLang="en-US" sz="1400" b="0" i="0" u="none" strike="noStrike" kern="1200" cap="none" spc="0" normalizeH="0" baseline="0" noProof="0" dirty="0">
                <a:ln>
                  <a:noFill/>
                </a:ln>
                <a:effectLst/>
                <a:uLnTx/>
                <a:uFillTx/>
                <a:ea typeface="KoPubDotum Medium" pitchFamily="2" charset="-127"/>
                <a:cs typeface="+mn-cs"/>
              </a:rPr>
              <a:t>어떤 장소에서 낙상위험이 더욱 높아 보이나요</a:t>
            </a:r>
            <a:r>
              <a:rPr kumimoji="0" lang="en-US" altLang="ko-KR" sz="1400" b="0" i="0" u="none" strike="noStrike" kern="1200" cap="none" spc="0" normalizeH="0" baseline="0" noProof="0" dirty="0">
                <a:ln>
                  <a:noFill/>
                </a:ln>
                <a:effectLst/>
                <a:uLnTx/>
                <a:uFillTx/>
                <a:ea typeface="KoPubDotum Medium" pitchFamily="2" charset="-127"/>
                <a:cs typeface="+mn-cs"/>
              </a:rPr>
              <a:t>?</a:t>
            </a:r>
            <a:endParaRPr lang="ko-KR" altLang="en-US" sz="800" dirty="0"/>
          </a:p>
        </p:txBody>
      </p:sp>
      <p:pic>
        <p:nvPicPr>
          <p:cNvPr id="5" name="그림 4" descr="야외, 건물, 자동차, 도로이(가) 표시된 사진&#10;&#10;자동 생성된 설명">
            <a:extLst>
              <a:ext uri="{FF2B5EF4-FFF2-40B4-BE49-F238E27FC236}">
                <a16:creationId xmlns:a16="http://schemas.microsoft.com/office/drawing/2014/main" id="{FE7BD802-44A0-9683-F950-B8B035B26C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0901" y="2269450"/>
            <a:ext cx="3312047" cy="1559506"/>
          </a:xfrm>
          <a:prstGeom prst="rect">
            <a:avLst/>
          </a:prstGeom>
        </p:spPr>
      </p:pic>
      <p:sp>
        <p:nvSpPr>
          <p:cNvPr id="18" name="사각형: 둥근 모서리 17">
            <a:extLst>
              <a:ext uri="{FF2B5EF4-FFF2-40B4-BE49-F238E27FC236}">
                <a16:creationId xmlns:a16="http://schemas.microsoft.com/office/drawing/2014/main" id="{0414DF2C-9DE3-5744-7476-2A316DB0170F}"/>
              </a:ext>
            </a:extLst>
          </p:cNvPr>
          <p:cNvSpPr/>
          <p:nvPr/>
        </p:nvSpPr>
        <p:spPr>
          <a:xfrm>
            <a:off x="1681606" y="4045090"/>
            <a:ext cx="1187539" cy="335289"/>
          </a:xfrm>
          <a:prstGeom prst="roundRect">
            <a:avLst>
              <a:gd name="adj" fmla="val 1264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rPr>
              <a:t>A.</a:t>
            </a:r>
            <a:r>
              <a:rPr lang="ko-KR" altLang="en-US" sz="1000" b="1" dirty="0">
                <a:solidFill>
                  <a:schemeClr val="tx1"/>
                </a:solidFill>
              </a:rPr>
              <a:t> 선택</a:t>
            </a:r>
          </a:p>
        </p:txBody>
      </p:sp>
      <p:sp>
        <p:nvSpPr>
          <p:cNvPr id="19" name="사각형: 둥근 모서리 18">
            <a:extLst>
              <a:ext uri="{FF2B5EF4-FFF2-40B4-BE49-F238E27FC236}">
                <a16:creationId xmlns:a16="http://schemas.microsoft.com/office/drawing/2014/main" id="{C6633B61-8CF5-6A09-52BF-1DAD7502BFFE}"/>
              </a:ext>
            </a:extLst>
          </p:cNvPr>
          <p:cNvSpPr/>
          <p:nvPr/>
        </p:nvSpPr>
        <p:spPr>
          <a:xfrm>
            <a:off x="5493154" y="4045090"/>
            <a:ext cx="1187539" cy="335289"/>
          </a:xfrm>
          <a:prstGeom prst="roundRect">
            <a:avLst>
              <a:gd name="adj" fmla="val 1264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rPr>
              <a:t>B.</a:t>
            </a:r>
            <a:r>
              <a:rPr lang="ko-KR" altLang="en-US" sz="1000" b="1" dirty="0">
                <a:solidFill>
                  <a:schemeClr val="tx1"/>
                </a:solidFill>
              </a:rPr>
              <a:t> 선택</a:t>
            </a:r>
          </a:p>
        </p:txBody>
      </p:sp>
      <p:sp>
        <p:nvSpPr>
          <p:cNvPr id="22" name="TextBox 21">
            <a:extLst>
              <a:ext uri="{FF2B5EF4-FFF2-40B4-BE49-F238E27FC236}">
                <a16:creationId xmlns:a16="http://schemas.microsoft.com/office/drawing/2014/main" id="{001AF48C-4F75-168D-7456-4C9F237E48E3}"/>
              </a:ext>
            </a:extLst>
          </p:cNvPr>
          <p:cNvSpPr txBox="1"/>
          <p:nvPr/>
        </p:nvSpPr>
        <p:spPr>
          <a:xfrm>
            <a:off x="2152037" y="1856982"/>
            <a:ext cx="389345" cy="369332"/>
          </a:xfrm>
          <a:prstGeom prst="rect">
            <a:avLst/>
          </a:prstGeom>
          <a:noFill/>
        </p:spPr>
        <p:txBody>
          <a:bodyPr wrap="square">
            <a:spAutoFit/>
          </a:bodyPr>
          <a:lstStyle/>
          <a:p>
            <a:pPr algn="ctr"/>
            <a:r>
              <a:rPr lang="en-US" altLang="ko-KR" sz="1800" b="1" dirty="0">
                <a:solidFill>
                  <a:schemeClr val="tx1"/>
                </a:solidFill>
              </a:rPr>
              <a:t>A</a:t>
            </a:r>
            <a:endParaRPr lang="ko-KR" altLang="en-US" dirty="0"/>
          </a:p>
        </p:txBody>
      </p:sp>
      <p:sp>
        <p:nvSpPr>
          <p:cNvPr id="23" name="TextBox 22">
            <a:extLst>
              <a:ext uri="{FF2B5EF4-FFF2-40B4-BE49-F238E27FC236}">
                <a16:creationId xmlns:a16="http://schemas.microsoft.com/office/drawing/2014/main" id="{2C253E22-BD0A-79D9-CBC5-1E632E9F22E4}"/>
              </a:ext>
            </a:extLst>
          </p:cNvPr>
          <p:cNvSpPr txBox="1"/>
          <p:nvPr/>
        </p:nvSpPr>
        <p:spPr>
          <a:xfrm>
            <a:off x="5815904" y="1856982"/>
            <a:ext cx="389345" cy="369332"/>
          </a:xfrm>
          <a:prstGeom prst="rect">
            <a:avLst/>
          </a:prstGeom>
          <a:noFill/>
        </p:spPr>
        <p:txBody>
          <a:bodyPr wrap="square">
            <a:spAutoFit/>
          </a:bodyPr>
          <a:lstStyle/>
          <a:p>
            <a:pPr algn="ctr"/>
            <a:r>
              <a:rPr lang="en-US" altLang="ko-KR" sz="1800" b="1" dirty="0">
                <a:solidFill>
                  <a:schemeClr val="tx1"/>
                </a:solidFill>
              </a:rPr>
              <a:t>B</a:t>
            </a:r>
            <a:endParaRPr lang="ko-KR" altLang="en-US" dirty="0"/>
          </a:p>
        </p:txBody>
      </p:sp>
      <p:sp>
        <p:nvSpPr>
          <p:cNvPr id="25" name="사각형: 둥근 모서리 24">
            <a:extLst>
              <a:ext uri="{FF2B5EF4-FFF2-40B4-BE49-F238E27FC236}">
                <a16:creationId xmlns:a16="http://schemas.microsoft.com/office/drawing/2014/main" id="{DC1BFBEF-A244-6120-001E-31F49025CDC8}"/>
              </a:ext>
            </a:extLst>
          </p:cNvPr>
          <p:cNvSpPr/>
          <p:nvPr/>
        </p:nvSpPr>
        <p:spPr>
          <a:xfrm>
            <a:off x="3647175" y="4045090"/>
            <a:ext cx="1207099" cy="335289"/>
          </a:xfrm>
          <a:prstGeom prst="roundRect">
            <a:avLst>
              <a:gd name="adj" fmla="val 1264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b="1" dirty="0">
                <a:solidFill>
                  <a:schemeClr val="tx1"/>
                </a:solidFill>
              </a:rPr>
              <a:t>차이 없음</a:t>
            </a:r>
          </a:p>
        </p:txBody>
      </p:sp>
      <p:sp>
        <p:nvSpPr>
          <p:cNvPr id="27" name="화살표: 갈매기형 수장 26">
            <a:extLst>
              <a:ext uri="{FF2B5EF4-FFF2-40B4-BE49-F238E27FC236}">
                <a16:creationId xmlns:a16="http://schemas.microsoft.com/office/drawing/2014/main" id="{C9E98B67-EC60-68A5-59E0-FC56E86E04E3}"/>
              </a:ext>
            </a:extLst>
          </p:cNvPr>
          <p:cNvSpPr/>
          <p:nvPr/>
        </p:nvSpPr>
        <p:spPr>
          <a:xfrm rot="10800000">
            <a:off x="1069867" y="4814846"/>
            <a:ext cx="167640" cy="350520"/>
          </a:xfrm>
          <a:prstGeom prst="chevron">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28" name="화살표: 갈매기형 수장 27">
            <a:extLst>
              <a:ext uri="{FF2B5EF4-FFF2-40B4-BE49-F238E27FC236}">
                <a16:creationId xmlns:a16="http://schemas.microsoft.com/office/drawing/2014/main" id="{3FE0D77D-4385-FA84-4DA6-77976C05568C}"/>
              </a:ext>
            </a:extLst>
          </p:cNvPr>
          <p:cNvSpPr/>
          <p:nvPr/>
        </p:nvSpPr>
        <p:spPr>
          <a:xfrm rot="10800000">
            <a:off x="708861" y="4810509"/>
            <a:ext cx="167640" cy="350520"/>
          </a:xfrm>
          <a:prstGeom prst="chevron">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29" name="화살표: 갈매기형 수장 28">
            <a:extLst>
              <a:ext uri="{FF2B5EF4-FFF2-40B4-BE49-F238E27FC236}">
                <a16:creationId xmlns:a16="http://schemas.microsoft.com/office/drawing/2014/main" id="{6130994C-44D1-B107-08E8-0C6371FDBFF6}"/>
              </a:ext>
            </a:extLst>
          </p:cNvPr>
          <p:cNvSpPr/>
          <p:nvPr/>
        </p:nvSpPr>
        <p:spPr>
          <a:xfrm rot="10800000">
            <a:off x="828009" y="4810509"/>
            <a:ext cx="167640" cy="350520"/>
          </a:xfrm>
          <a:prstGeom prst="chevron">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31" name="직사각형 30">
            <a:extLst>
              <a:ext uri="{FF2B5EF4-FFF2-40B4-BE49-F238E27FC236}">
                <a16:creationId xmlns:a16="http://schemas.microsoft.com/office/drawing/2014/main" id="{B7F989FE-92FF-6AB0-3AC1-0F8E69866DBC}"/>
              </a:ext>
            </a:extLst>
          </p:cNvPr>
          <p:cNvSpPr/>
          <p:nvPr/>
        </p:nvSpPr>
        <p:spPr>
          <a:xfrm>
            <a:off x="2042757" y="1505075"/>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a:t>
            </a:r>
            <a:endParaRPr lang="ko-KR" altLang="en-US" sz="1000" dirty="0"/>
          </a:p>
        </p:txBody>
      </p:sp>
      <p:sp>
        <p:nvSpPr>
          <p:cNvPr id="32" name="직사각형 31">
            <a:extLst>
              <a:ext uri="{FF2B5EF4-FFF2-40B4-BE49-F238E27FC236}">
                <a16:creationId xmlns:a16="http://schemas.microsoft.com/office/drawing/2014/main" id="{BFCDD501-0958-8849-FD4E-013CC37F0502}"/>
              </a:ext>
            </a:extLst>
          </p:cNvPr>
          <p:cNvSpPr/>
          <p:nvPr/>
        </p:nvSpPr>
        <p:spPr>
          <a:xfrm>
            <a:off x="772128" y="2363334"/>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2</a:t>
            </a:r>
            <a:endParaRPr lang="ko-KR" altLang="en-US" sz="1000" dirty="0"/>
          </a:p>
        </p:txBody>
      </p:sp>
      <p:sp>
        <p:nvSpPr>
          <p:cNvPr id="33" name="직사각형 32">
            <a:extLst>
              <a:ext uri="{FF2B5EF4-FFF2-40B4-BE49-F238E27FC236}">
                <a16:creationId xmlns:a16="http://schemas.microsoft.com/office/drawing/2014/main" id="{14657EC4-9D00-7C15-B0F0-A3909A04AD80}"/>
              </a:ext>
            </a:extLst>
          </p:cNvPr>
          <p:cNvSpPr/>
          <p:nvPr/>
        </p:nvSpPr>
        <p:spPr>
          <a:xfrm>
            <a:off x="1746331" y="4011728"/>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3</a:t>
            </a:r>
            <a:endParaRPr lang="ko-KR" altLang="en-US" sz="1000" dirty="0"/>
          </a:p>
        </p:txBody>
      </p:sp>
      <p:sp>
        <p:nvSpPr>
          <p:cNvPr id="34" name="직사각형 33">
            <a:extLst>
              <a:ext uri="{FF2B5EF4-FFF2-40B4-BE49-F238E27FC236}">
                <a16:creationId xmlns:a16="http://schemas.microsoft.com/office/drawing/2014/main" id="{7607349A-5246-1372-DC80-F8ADF8B5B78B}"/>
              </a:ext>
            </a:extLst>
          </p:cNvPr>
          <p:cNvSpPr/>
          <p:nvPr/>
        </p:nvSpPr>
        <p:spPr>
          <a:xfrm>
            <a:off x="542327" y="4740659"/>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4</a:t>
            </a:r>
            <a:endParaRPr lang="ko-KR" altLang="en-US" sz="1000" dirty="0"/>
          </a:p>
        </p:txBody>
      </p:sp>
      <p:sp>
        <p:nvSpPr>
          <p:cNvPr id="35" name="직사각형 34">
            <a:extLst>
              <a:ext uri="{FF2B5EF4-FFF2-40B4-BE49-F238E27FC236}">
                <a16:creationId xmlns:a16="http://schemas.microsoft.com/office/drawing/2014/main" id="{E9295696-5A1F-770D-3938-D6D3174DBEF1}"/>
              </a:ext>
            </a:extLst>
          </p:cNvPr>
          <p:cNvSpPr/>
          <p:nvPr/>
        </p:nvSpPr>
        <p:spPr>
          <a:xfrm>
            <a:off x="4531598" y="2363334"/>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2</a:t>
            </a:r>
            <a:endParaRPr lang="ko-KR" altLang="en-US" sz="1000" dirty="0"/>
          </a:p>
        </p:txBody>
      </p:sp>
      <p:sp>
        <p:nvSpPr>
          <p:cNvPr id="37" name="직사각형 36">
            <a:extLst>
              <a:ext uri="{FF2B5EF4-FFF2-40B4-BE49-F238E27FC236}">
                <a16:creationId xmlns:a16="http://schemas.microsoft.com/office/drawing/2014/main" id="{3E18018B-55F7-77D0-0EF8-DB81AEDF9269}"/>
              </a:ext>
            </a:extLst>
          </p:cNvPr>
          <p:cNvSpPr/>
          <p:nvPr/>
        </p:nvSpPr>
        <p:spPr>
          <a:xfrm>
            <a:off x="3721432" y="4011728"/>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3</a:t>
            </a:r>
            <a:endParaRPr lang="ko-KR" altLang="en-US" sz="1000" dirty="0"/>
          </a:p>
        </p:txBody>
      </p:sp>
      <p:sp>
        <p:nvSpPr>
          <p:cNvPr id="38" name="직사각형 37">
            <a:extLst>
              <a:ext uri="{FF2B5EF4-FFF2-40B4-BE49-F238E27FC236}">
                <a16:creationId xmlns:a16="http://schemas.microsoft.com/office/drawing/2014/main" id="{6AF4D767-2601-8D53-7BE0-C93335BA6F73}"/>
              </a:ext>
            </a:extLst>
          </p:cNvPr>
          <p:cNvSpPr/>
          <p:nvPr/>
        </p:nvSpPr>
        <p:spPr>
          <a:xfrm>
            <a:off x="5562454" y="4011728"/>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3</a:t>
            </a:r>
            <a:endParaRPr lang="ko-KR" altLang="en-US" sz="1000" dirty="0"/>
          </a:p>
        </p:txBody>
      </p:sp>
      <p:sp>
        <p:nvSpPr>
          <p:cNvPr id="41" name="TextBox 40">
            <a:extLst>
              <a:ext uri="{FF2B5EF4-FFF2-40B4-BE49-F238E27FC236}">
                <a16:creationId xmlns:a16="http://schemas.microsoft.com/office/drawing/2014/main" id="{9B245714-8185-0553-52D8-45DB46B85BAD}"/>
              </a:ext>
            </a:extLst>
          </p:cNvPr>
          <p:cNvSpPr txBox="1"/>
          <p:nvPr/>
        </p:nvSpPr>
        <p:spPr>
          <a:xfrm>
            <a:off x="3462302" y="4858547"/>
            <a:ext cx="1853498" cy="369332"/>
          </a:xfrm>
          <a:prstGeom prst="rect">
            <a:avLst/>
          </a:prstGeom>
          <a:noFill/>
        </p:spPr>
        <p:txBody>
          <a:bodyPr wrap="square">
            <a:spAutoFit/>
          </a:bodyPr>
          <a:lstStyle/>
          <a:p>
            <a:r>
              <a:rPr lang="ko-KR" altLang="en-US" dirty="0" err="1">
                <a:solidFill>
                  <a:prstClr val="black"/>
                </a:solidFill>
                <a:ea typeface="KoPubDotum Medium" pitchFamily="2" charset="-127"/>
              </a:rPr>
              <a:t>설문회차</a:t>
            </a:r>
            <a:r>
              <a:rPr lang="en-US" altLang="ko-KR" dirty="0">
                <a:solidFill>
                  <a:prstClr val="black"/>
                </a:solidFill>
                <a:ea typeface="KoPubDotum Medium" pitchFamily="2" charset="-127"/>
              </a:rPr>
              <a:t>: </a:t>
            </a:r>
            <a:r>
              <a:rPr kumimoji="0" lang="en-US" altLang="ko-KR" sz="1800" b="0" i="0" u="none" strike="noStrike" kern="1200" cap="none" spc="0" normalizeH="0" baseline="0" noProof="0" dirty="0">
                <a:ln>
                  <a:noFill/>
                </a:ln>
                <a:solidFill>
                  <a:prstClr val="black"/>
                </a:solidFill>
                <a:effectLst/>
                <a:uLnTx/>
                <a:uFillTx/>
                <a:ea typeface="KoPubDotum Medium" pitchFamily="2" charset="-127"/>
                <a:cs typeface="+mn-cs"/>
              </a:rPr>
              <a:t>1/500</a:t>
            </a:r>
            <a:endParaRPr lang="ko-KR" altLang="en-US" dirty="0"/>
          </a:p>
        </p:txBody>
      </p:sp>
      <p:sp>
        <p:nvSpPr>
          <p:cNvPr id="42" name="직사각형 41">
            <a:extLst>
              <a:ext uri="{FF2B5EF4-FFF2-40B4-BE49-F238E27FC236}">
                <a16:creationId xmlns:a16="http://schemas.microsoft.com/office/drawing/2014/main" id="{F77D4A1E-C62D-C5AE-2349-662C63ACB125}"/>
              </a:ext>
            </a:extLst>
          </p:cNvPr>
          <p:cNvSpPr/>
          <p:nvPr/>
        </p:nvSpPr>
        <p:spPr>
          <a:xfrm>
            <a:off x="4518184" y="4822523"/>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5</a:t>
            </a:r>
            <a:endParaRPr lang="ko-KR" altLang="en-US" sz="1000" dirty="0"/>
          </a:p>
        </p:txBody>
      </p:sp>
      <p:graphicFrame>
        <p:nvGraphicFramePr>
          <p:cNvPr id="3" name="표 29">
            <a:extLst>
              <a:ext uri="{FF2B5EF4-FFF2-40B4-BE49-F238E27FC236}">
                <a16:creationId xmlns:a16="http://schemas.microsoft.com/office/drawing/2014/main" id="{21C2FCF7-57CF-0FC8-66B7-B1894406EC12}"/>
              </a:ext>
            </a:extLst>
          </p:cNvPr>
          <p:cNvGraphicFramePr>
            <a:graphicFrameLocks noGrp="1"/>
          </p:cNvGraphicFramePr>
          <p:nvPr>
            <p:extLst>
              <p:ext uri="{D42A27DB-BD31-4B8C-83A1-F6EECF244321}">
                <p14:modId xmlns:p14="http://schemas.microsoft.com/office/powerpoint/2010/main" val="2268281207"/>
              </p:ext>
            </p:extLst>
          </p:nvPr>
        </p:nvGraphicFramePr>
        <p:xfrm>
          <a:off x="2460624" y="496183"/>
          <a:ext cx="2949846" cy="370840"/>
        </p:xfrm>
        <a:graphic>
          <a:graphicData uri="http://schemas.openxmlformats.org/drawingml/2006/table">
            <a:tbl>
              <a:tblPr firstRow="1" bandRow="1">
                <a:tableStyleId>{5C22544A-7EE6-4342-B048-85BDC9FD1C3A}</a:tableStyleId>
              </a:tblPr>
              <a:tblGrid>
                <a:gridCol w="983282">
                  <a:extLst>
                    <a:ext uri="{9D8B030D-6E8A-4147-A177-3AD203B41FA5}">
                      <a16:colId xmlns:a16="http://schemas.microsoft.com/office/drawing/2014/main" val="517881088"/>
                    </a:ext>
                  </a:extLst>
                </a:gridCol>
                <a:gridCol w="983282">
                  <a:extLst>
                    <a:ext uri="{9D8B030D-6E8A-4147-A177-3AD203B41FA5}">
                      <a16:colId xmlns:a16="http://schemas.microsoft.com/office/drawing/2014/main" val="1251677234"/>
                    </a:ext>
                  </a:extLst>
                </a:gridCol>
                <a:gridCol w="983282">
                  <a:extLst>
                    <a:ext uri="{9D8B030D-6E8A-4147-A177-3AD203B41FA5}">
                      <a16:colId xmlns:a16="http://schemas.microsoft.com/office/drawing/2014/main" val="848023924"/>
                    </a:ext>
                  </a:extLst>
                </a:gridCol>
              </a:tblGrid>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설문소개</a:t>
                      </a:r>
                      <a:r>
                        <a:rPr lang="en-US" altLang="ko-KR" sz="800" b="1" kern="1200" dirty="0">
                          <a:solidFill>
                            <a:schemeClr val="tx1"/>
                          </a:solidFill>
                          <a:latin typeface="+mn-ea"/>
                          <a:ea typeface="+mn-ea"/>
                          <a:cs typeface="+mn-cs"/>
                        </a:rPr>
                        <a:t>/</a:t>
                      </a:r>
                      <a:r>
                        <a:rPr lang="ko-KR" altLang="en-US" sz="800" b="1" kern="1200" dirty="0">
                          <a:solidFill>
                            <a:schemeClr val="tx1"/>
                          </a:solidFill>
                          <a:latin typeface="+mn-ea"/>
                          <a:ea typeface="+mn-ea"/>
                          <a:cs typeface="+mn-cs"/>
                        </a:rPr>
                        <a:t>방법</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설문하기</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문의하기</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2035377"/>
                  </a:ext>
                </a:extLst>
              </a:tr>
            </a:tbl>
          </a:graphicData>
        </a:graphic>
      </p:graphicFrame>
      <p:sp>
        <p:nvSpPr>
          <p:cNvPr id="4" name="사각형: 둥근 모서리 3">
            <a:extLst>
              <a:ext uri="{FF2B5EF4-FFF2-40B4-BE49-F238E27FC236}">
                <a16:creationId xmlns:a16="http://schemas.microsoft.com/office/drawing/2014/main" id="{EA321891-939A-CB76-F628-6FCFD6245B5F}"/>
              </a:ext>
            </a:extLst>
          </p:cNvPr>
          <p:cNvSpPr/>
          <p:nvPr/>
        </p:nvSpPr>
        <p:spPr>
          <a:xfrm>
            <a:off x="7801383" y="4045090"/>
            <a:ext cx="1187539" cy="335289"/>
          </a:xfrm>
          <a:prstGeom prst="roundRect">
            <a:avLst>
              <a:gd name="adj" fmla="val 12645"/>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rPr>
              <a:t>A.</a:t>
            </a:r>
            <a:r>
              <a:rPr lang="ko-KR" altLang="en-US" sz="1000" b="1" dirty="0">
                <a:solidFill>
                  <a:schemeClr val="tx1"/>
                </a:solidFill>
              </a:rPr>
              <a:t> 선택</a:t>
            </a:r>
          </a:p>
        </p:txBody>
      </p:sp>
      <p:sp>
        <p:nvSpPr>
          <p:cNvPr id="6" name="직사각형 5">
            <a:extLst>
              <a:ext uri="{FF2B5EF4-FFF2-40B4-BE49-F238E27FC236}">
                <a16:creationId xmlns:a16="http://schemas.microsoft.com/office/drawing/2014/main" id="{6CC362D5-3C6C-9387-1AE6-2CEA70FA9E05}"/>
              </a:ext>
            </a:extLst>
          </p:cNvPr>
          <p:cNvSpPr/>
          <p:nvPr/>
        </p:nvSpPr>
        <p:spPr>
          <a:xfrm>
            <a:off x="7924574" y="3982318"/>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dirty="0"/>
              <a:t>3-1</a:t>
            </a:r>
            <a:endParaRPr lang="ko-KR" altLang="en-US" sz="700" dirty="0"/>
          </a:p>
        </p:txBody>
      </p:sp>
      <p:cxnSp>
        <p:nvCxnSpPr>
          <p:cNvPr id="39" name="연결선: 꺾임 38">
            <a:extLst>
              <a:ext uri="{FF2B5EF4-FFF2-40B4-BE49-F238E27FC236}">
                <a16:creationId xmlns:a16="http://schemas.microsoft.com/office/drawing/2014/main" id="{87E5CBFD-18E9-E045-9152-C4DD0AC1D132}"/>
              </a:ext>
            </a:extLst>
          </p:cNvPr>
          <p:cNvCxnSpPr>
            <a:cxnSpLocks/>
            <a:stCxn id="18" idx="2"/>
            <a:endCxn id="4" idx="2"/>
          </p:cNvCxnSpPr>
          <p:nvPr/>
        </p:nvCxnSpPr>
        <p:spPr>
          <a:xfrm rot="16200000" flipH="1">
            <a:off x="5335264" y="1320490"/>
            <a:ext cx="12700" cy="6119777"/>
          </a:xfrm>
          <a:prstGeom prst="bentConnector3">
            <a:avLst>
              <a:gd name="adj1" fmla="val 1800000"/>
            </a:avLst>
          </a:prstGeom>
          <a:ln w="190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 name="사각형: 둥근 모서리 6">
            <a:extLst>
              <a:ext uri="{FF2B5EF4-FFF2-40B4-BE49-F238E27FC236}">
                <a16:creationId xmlns:a16="http://schemas.microsoft.com/office/drawing/2014/main" id="{310DB69A-3E26-A719-C9D6-222A7655A3D0}"/>
              </a:ext>
            </a:extLst>
          </p:cNvPr>
          <p:cNvSpPr/>
          <p:nvPr/>
        </p:nvSpPr>
        <p:spPr>
          <a:xfrm>
            <a:off x="6791839" y="5391358"/>
            <a:ext cx="1187539" cy="335289"/>
          </a:xfrm>
          <a:prstGeom prst="roundRect">
            <a:avLst>
              <a:gd name="adj" fmla="val 1264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b="1" dirty="0">
                <a:solidFill>
                  <a:schemeClr val="tx1"/>
                </a:solidFill>
              </a:rPr>
              <a:t>설문 일시정지</a:t>
            </a:r>
          </a:p>
        </p:txBody>
      </p:sp>
      <p:sp>
        <p:nvSpPr>
          <p:cNvPr id="15" name="직사각형 14">
            <a:extLst>
              <a:ext uri="{FF2B5EF4-FFF2-40B4-BE49-F238E27FC236}">
                <a16:creationId xmlns:a16="http://schemas.microsoft.com/office/drawing/2014/main" id="{ACA13611-5C5A-938B-B774-19E2D2EFE0FA}"/>
              </a:ext>
            </a:extLst>
          </p:cNvPr>
          <p:cNvSpPr/>
          <p:nvPr/>
        </p:nvSpPr>
        <p:spPr>
          <a:xfrm>
            <a:off x="6862483" y="5329721"/>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6</a:t>
            </a:r>
            <a:endParaRPr lang="ko-KR" altLang="en-US" sz="1000" dirty="0"/>
          </a:p>
        </p:txBody>
      </p:sp>
      <p:sp>
        <p:nvSpPr>
          <p:cNvPr id="16" name="직사각형 15">
            <a:extLst>
              <a:ext uri="{FF2B5EF4-FFF2-40B4-BE49-F238E27FC236}">
                <a16:creationId xmlns:a16="http://schemas.microsoft.com/office/drawing/2014/main" id="{C32EF229-0165-06AE-7A18-F68B07A48ED4}"/>
              </a:ext>
            </a:extLst>
          </p:cNvPr>
          <p:cNvSpPr/>
          <p:nvPr/>
        </p:nvSpPr>
        <p:spPr>
          <a:xfrm>
            <a:off x="9127137" y="5161029"/>
            <a:ext cx="2621039" cy="1272920"/>
          </a:xfrm>
          <a:prstGeom prst="rect">
            <a:avLst/>
          </a:prstGeom>
          <a:no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17" name="TextBox 16">
            <a:extLst>
              <a:ext uri="{FF2B5EF4-FFF2-40B4-BE49-F238E27FC236}">
                <a16:creationId xmlns:a16="http://schemas.microsoft.com/office/drawing/2014/main" id="{CDE241E5-4D70-3FE4-332F-B0EA96EA1880}"/>
              </a:ext>
            </a:extLst>
          </p:cNvPr>
          <p:cNvSpPr txBox="1"/>
          <p:nvPr/>
        </p:nvSpPr>
        <p:spPr>
          <a:xfrm>
            <a:off x="9431602" y="5238477"/>
            <a:ext cx="2012107" cy="169277"/>
          </a:xfrm>
          <a:prstGeom prst="rect">
            <a:avLst/>
          </a:prstGeom>
          <a:noFill/>
        </p:spPr>
        <p:txBody>
          <a:bodyPr wrap="square" lIns="0" tIns="0" rIns="0" bIns="0" rtlCol="0">
            <a:spAutoFit/>
          </a:bodyPr>
          <a:lstStyle/>
          <a:p>
            <a:pPr algn="ctr"/>
            <a:r>
              <a:rPr lang="ko-KR" altLang="en-US" sz="1100" b="1" dirty="0">
                <a:latin typeface="+mn-ea"/>
              </a:rPr>
              <a:t>설문 일시정지</a:t>
            </a:r>
          </a:p>
        </p:txBody>
      </p:sp>
      <p:sp>
        <p:nvSpPr>
          <p:cNvPr id="20" name="TextBox 19">
            <a:extLst>
              <a:ext uri="{FF2B5EF4-FFF2-40B4-BE49-F238E27FC236}">
                <a16:creationId xmlns:a16="http://schemas.microsoft.com/office/drawing/2014/main" id="{D5688A5D-EC3E-B6BC-DCE1-83D1EE7CF178}"/>
              </a:ext>
            </a:extLst>
          </p:cNvPr>
          <p:cNvSpPr txBox="1"/>
          <p:nvPr/>
        </p:nvSpPr>
        <p:spPr>
          <a:xfrm>
            <a:off x="9221807" y="5534176"/>
            <a:ext cx="2420065" cy="307777"/>
          </a:xfrm>
          <a:prstGeom prst="rect">
            <a:avLst/>
          </a:prstGeom>
          <a:noFill/>
        </p:spPr>
        <p:txBody>
          <a:bodyPr wrap="square" lIns="0" tIns="0" rIns="0" bIns="0" rtlCol="0">
            <a:spAutoFit/>
          </a:bodyPr>
          <a:lstStyle/>
          <a:p>
            <a:r>
              <a:rPr lang="ko-KR" altLang="en-US" sz="1000" dirty="0">
                <a:latin typeface="+mn-ea"/>
              </a:rPr>
              <a:t>이제까지의 설문은 모두 저장되며 언제든지 다시 시작할 수 있습니다</a:t>
            </a:r>
            <a:r>
              <a:rPr lang="en-US" altLang="ko-KR" sz="1000" dirty="0">
                <a:latin typeface="+mn-ea"/>
              </a:rPr>
              <a:t>.</a:t>
            </a:r>
            <a:endParaRPr lang="ko-KR" altLang="en-US" sz="1000" dirty="0">
              <a:latin typeface="+mn-ea"/>
            </a:endParaRPr>
          </a:p>
        </p:txBody>
      </p:sp>
      <p:sp>
        <p:nvSpPr>
          <p:cNvPr id="24" name="사각형: 둥근 모서리 23">
            <a:extLst>
              <a:ext uri="{FF2B5EF4-FFF2-40B4-BE49-F238E27FC236}">
                <a16:creationId xmlns:a16="http://schemas.microsoft.com/office/drawing/2014/main" id="{D2E43AF6-E27B-7497-1433-1139E78BF7FA}"/>
              </a:ext>
            </a:extLst>
          </p:cNvPr>
          <p:cNvSpPr/>
          <p:nvPr/>
        </p:nvSpPr>
        <p:spPr>
          <a:xfrm>
            <a:off x="9476151" y="6006562"/>
            <a:ext cx="926492"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000" b="1" dirty="0">
                <a:solidFill>
                  <a:schemeClr val="bg1">
                    <a:lumMod val="50000"/>
                  </a:schemeClr>
                </a:solidFill>
              </a:rPr>
              <a:t>확인</a:t>
            </a:r>
          </a:p>
        </p:txBody>
      </p:sp>
      <p:sp>
        <p:nvSpPr>
          <p:cNvPr id="30" name="직사각형 29">
            <a:extLst>
              <a:ext uri="{FF2B5EF4-FFF2-40B4-BE49-F238E27FC236}">
                <a16:creationId xmlns:a16="http://schemas.microsoft.com/office/drawing/2014/main" id="{4960C1FD-B3EE-7747-FFFD-02F987C02B4C}"/>
              </a:ext>
            </a:extLst>
          </p:cNvPr>
          <p:cNvSpPr/>
          <p:nvPr/>
        </p:nvSpPr>
        <p:spPr>
          <a:xfrm>
            <a:off x="9057287" y="5068154"/>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a:t>7</a:t>
            </a:r>
            <a:endParaRPr lang="ko-KR" altLang="en-US" sz="1000" dirty="0"/>
          </a:p>
        </p:txBody>
      </p:sp>
      <p:cxnSp>
        <p:nvCxnSpPr>
          <p:cNvPr id="36" name="연결선: 꺾임 35">
            <a:extLst>
              <a:ext uri="{FF2B5EF4-FFF2-40B4-BE49-F238E27FC236}">
                <a16:creationId xmlns:a16="http://schemas.microsoft.com/office/drawing/2014/main" id="{D5A88DB7-9936-A92D-066B-6B38F3925D72}"/>
              </a:ext>
            </a:extLst>
          </p:cNvPr>
          <p:cNvCxnSpPr>
            <a:cxnSpLocks/>
            <a:stCxn id="7" idx="2"/>
            <a:endCxn id="16" idx="1"/>
          </p:cNvCxnSpPr>
          <p:nvPr/>
        </p:nvCxnSpPr>
        <p:spPr>
          <a:xfrm rot="16200000" flipH="1">
            <a:off x="8220952" y="4891304"/>
            <a:ext cx="70842" cy="1741528"/>
          </a:xfrm>
          <a:prstGeom prst="bentConnector2">
            <a:avLst/>
          </a:prstGeom>
          <a:ln w="190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4" name="사각형: 둥근 모서리 43">
            <a:extLst>
              <a:ext uri="{FF2B5EF4-FFF2-40B4-BE49-F238E27FC236}">
                <a16:creationId xmlns:a16="http://schemas.microsoft.com/office/drawing/2014/main" id="{7C878B56-1A95-8438-6841-2323D926430F}"/>
              </a:ext>
            </a:extLst>
          </p:cNvPr>
          <p:cNvSpPr/>
          <p:nvPr/>
        </p:nvSpPr>
        <p:spPr>
          <a:xfrm>
            <a:off x="10527562" y="5994185"/>
            <a:ext cx="926492"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000" b="1" dirty="0">
                <a:solidFill>
                  <a:schemeClr val="bg1">
                    <a:lumMod val="50000"/>
                  </a:schemeClr>
                </a:solidFill>
              </a:rPr>
              <a:t>계속하기</a:t>
            </a:r>
          </a:p>
        </p:txBody>
      </p:sp>
      <p:sp>
        <p:nvSpPr>
          <p:cNvPr id="45" name="직사각형 44">
            <a:extLst>
              <a:ext uri="{FF2B5EF4-FFF2-40B4-BE49-F238E27FC236}">
                <a16:creationId xmlns:a16="http://schemas.microsoft.com/office/drawing/2014/main" id="{17F2442D-4130-C43E-3549-D28D5945437B}"/>
              </a:ext>
            </a:extLst>
          </p:cNvPr>
          <p:cNvSpPr/>
          <p:nvPr/>
        </p:nvSpPr>
        <p:spPr>
          <a:xfrm>
            <a:off x="9568933" y="5934828"/>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dirty="0"/>
              <a:t>7-1</a:t>
            </a:r>
            <a:endParaRPr lang="ko-KR" altLang="en-US" sz="700" dirty="0"/>
          </a:p>
        </p:txBody>
      </p:sp>
      <p:sp>
        <p:nvSpPr>
          <p:cNvPr id="46" name="직사각형 45">
            <a:extLst>
              <a:ext uri="{FF2B5EF4-FFF2-40B4-BE49-F238E27FC236}">
                <a16:creationId xmlns:a16="http://schemas.microsoft.com/office/drawing/2014/main" id="{04BF8B84-6E02-B865-0E65-2BC03E686A31}"/>
              </a:ext>
            </a:extLst>
          </p:cNvPr>
          <p:cNvSpPr/>
          <p:nvPr/>
        </p:nvSpPr>
        <p:spPr>
          <a:xfrm>
            <a:off x="10602557" y="5924335"/>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dirty="0"/>
              <a:t>7-2</a:t>
            </a:r>
            <a:endParaRPr lang="ko-KR" altLang="en-US" sz="700" dirty="0"/>
          </a:p>
        </p:txBody>
      </p:sp>
      <p:sp>
        <p:nvSpPr>
          <p:cNvPr id="54" name="TextBox 53">
            <a:extLst>
              <a:ext uri="{FF2B5EF4-FFF2-40B4-BE49-F238E27FC236}">
                <a16:creationId xmlns:a16="http://schemas.microsoft.com/office/drawing/2014/main" id="{C2DD985B-9222-B5D6-1B12-6CD15046E04B}"/>
              </a:ext>
            </a:extLst>
          </p:cNvPr>
          <p:cNvSpPr txBox="1"/>
          <p:nvPr/>
        </p:nvSpPr>
        <p:spPr>
          <a:xfrm>
            <a:off x="387359" y="5302095"/>
            <a:ext cx="3871975" cy="338554"/>
          </a:xfrm>
          <a:prstGeom prst="rect">
            <a:avLst/>
          </a:prstGeom>
          <a:noFill/>
        </p:spPr>
        <p:txBody>
          <a:bodyPr wrap="square">
            <a:spAutoFit/>
          </a:bodyPr>
          <a:lstStyle/>
          <a:p>
            <a:r>
              <a:rPr lang="en-US" altLang="ko-KR" sz="800" dirty="0"/>
              <a:t>* </a:t>
            </a:r>
            <a:r>
              <a:rPr lang="ko-KR" altLang="en-US" sz="800" dirty="0"/>
              <a:t>본 설문조사 관련하여 궁금한 사항은 아래 이메일로 문의주시기 바랍니다</a:t>
            </a:r>
            <a:r>
              <a:rPr lang="en-US" altLang="ko-KR" sz="800" dirty="0"/>
              <a:t>. </a:t>
            </a:r>
          </a:p>
          <a:p>
            <a:r>
              <a:rPr lang="en-US" altLang="ko-KR" sz="800" dirty="0"/>
              <a:t>helpfallscore@gmail.com</a:t>
            </a:r>
          </a:p>
        </p:txBody>
      </p:sp>
      <p:sp>
        <p:nvSpPr>
          <p:cNvPr id="26" name="TextBox 25">
            <a:extLst>
              <a:ext uri="{FF2B5EF4-FFF2-40B4-BE49-F238E27FC236}">
                <a16:creationId xmlns:a16="http://schemas.microsoft.com/office/drawing/2014/main" id="{B3506E7C-F3FE-852A-32F4-A97782263612}"/>
              </a:ext>
            </a:extLst>
          </p:cNvPr>
          <p:cNvSpPr txBox="1"/>
          <p:nvPr/>
        </p:nvSpPr>
        <p:spPr>
          <a:xfrm>
            <a:off x="5783729" y="566844"/>
            <a:ext cx="889180" cy="200055"/>
          </a:xfrm>
          <a:prstGeom prst="rect">
            <a:avLst/>
          </a:prstGeom>
          <a:noFill/>
        </p:spPr>
        <p:txBody>
          <a:bodyPr wrap="square">
            <a:spAutoFit/>
          </a:bodyPr>
          <a:lstStyle/>
          <a:p>
            <a:r>
              <a:rPr kumimoji="0" lang="en-US" altLang="ko-KR" sz="7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a:t>
            </a:r>
            <a:r>
              <a:rPr kumimoji="0" lang="ko-KR" altLang="en-US" sz="7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님 안녕하세요</a:t>
            </a:r>
            <a:endParaRPr lang="ko-KR" altLang="en-US" sz="700" dirty="0"/>
          </a:p>
        </p:txBody>
      </p:sp>
      <p:sp>
        <p:nvSpPr>
          <p:cNvPr id="40" name="TextBox 39">
            <a:extLst>
              <a:ext uri="{FF2B5EF4-FFF2-40B4-BE49-F238E27FC236}">
                <a16:creationId xmlns:a16="http://schemas.microsoft.com/office/drawing/2014/main" id="{66CC4F93-D8D0-BAE8-C8CF-35E0FA5145E1}"/>
              </a:ext>
            </a:extLst>
          </p:cNvPr>
          <p:cNvSpPr txBox="1"/>
          <p:nvPr/>
        </p:nvSpPr>
        <p:spPr>
          <a:xfrm>
            <a:off x="6761759" y="622470"/>
            <a:ext cx="1687897" cy="107722"/>
          </a:xfrm>
          <a:prstGeom prst="rect">
            <a:avLst/>
          </a:prstGeom>
          <a:noFill/>
        </p:spPr>
        <p:txBody>
          <a:bodyPr wrap="square" lIns="0" tIns="0" rIns="0" bIns="0" rtlCol="0">
            <a:spAutoFit/>
          </a:bodyPr>
          <a:lstStyle/>
          <a:p>
            <a:pPr algn="ctr"/>
            <a:r>
              <a:rPr lang="ko-KR" altLang="en-US" sz="700" b="1" dirty="0">
                <a:solidFill>
                  <a:schemeClr val="tx1">
                    <a:lumMod val="50000"/>
                    <a:lumOff val="50000"/>
                  </a:schemeClr>
                </a:solidFill>
                <a:latin typeface="+mn-ea"/>
              </a:rPr>
              <a:t>로그아웃    </a:t>
            </a:r>
            <a:r>
              <a:rPr lang="en-US" altLang="ko-KR" sz="700" b="1" dirty="0">
                <a:solidFill>
                  <a:schemeClr val="tx1">
                    <a:lumMod val="50000"/>
                    <a:lumOff val="50000"/>
                  </a:schemeClr>
                </a:solidFill>
                <a:latin typeface="+mn-ea"/>
              </a:rPr>
              <a:t>Korean/English</a:t>
            </a:r>
            <a:endParaRPr lang="ko-KR" altLang="en-US" sz="700" b="1" dirty="0">
              <a:solidFill>
                <a:schemeClr val="tx1">
                  <a:lumMod val="50000"/>
                  <a:lumOff val="50000"/>
                </a:schemeClr>
              </a:solidFill>
              <a:latin typeface="+mn-ea"/>
            </a:endParaRPr>
          </a:p>
        </p:txBody>
      </p:sp>
      <p:sp>
        <p:nvSpPr>
          <p:cNvPr id="13" name="직사각형 29">
            <a:extLst>
              <a:ext uri="{FF2B5EF4-FFF2-40B4-BE49-F238E27FC236}">
                <a16:creationId xmlns:a16="http://schemas.microsoft.com/office/drawing/2014/main" id="{C30033B3-77D0-F075-4580-CBCE108CFFB6}"/>
              </a:ext>
            </a:extLst>
          </p:cNvPr>
          <p:cNvSpPr/>
          <p:nvPr/>
        </p:nvSpPr>
        <p:spPr>
          <a:xfrm>
            <a:off x="8094330" y="934547"/>
            <a:ext cx="329407" cy="1397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800" dirty="0"/>
              <a:t>개선</a:t>
            </a:r>
            <a:r>
              <a:rPr lang="en-US" altLang="ko-KR" sz="800" dirty="0"/>
              <a:t>3</a:t>
            </a:r>
            <a:endParaRPr lang="ko-KR" altLang="en-US" sz="800" dirty="0"/>
          </a:p>
        </p:txBody>
      </p:sp>
      <p:sp>
        <p:nvSpPr>
          <p:cNvPr id="43" name="직사각형 29">
            <a:extLst>
              <a:ext uri="{FF2B5EF4-FFF2-40B4-BE49-F238E27FC236}">
                <a16:creationId xmlns:a16="http://schemas.microsoft.com/office/drawing/2014/main" id="{03938602-5368-BC52-7503-1D7A0FDB1195}"/>
              </a:ext>
            </a:extLst>
          </p:cNvPr>
          <p:cNvSpPr/>
          <p:nvPr/>
        </p:nvSpPr>
        <p:spPr>
          <a:xfrm>
            <a:off x="8094330" y="1142696"/>
            <a:ext cx="329407" cy="1397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800" dirty="0"/>
              <a:t>개선</a:t>
            </a:r>
            <a:r>
              <a:rPr lang="en-US" altLang="ko-KR" sz="800" dirty="0"/>
              <a:t>4</a:t>
            </a:r>
            <a:endParaRPr lang="ko-KR" altLang="en-US" sz="800" dirty="0"/>
          </a:p>
        </p:txBody>
      </p:sp>
      <p:sp>
        <p:nvSpPr>
          <p:cNvPr id="48" name="직사각형 29">
            <a:extLst>
              <a:ext uri="{FF2B5EF4-FFF2-40B4-BE49-F238E27FC236}">
                <a16:creationId xmlns:a16="http://schemas.microsoft.com/office/drawing/2014/main" id="{177CF49B-5443-4596-805E-B506EDA39781}"/>
              </a:ext>
            </a:extLst>
          </p:cNvPr>
          <p:cNvSpPr/>
          <p:nvPr/>
        </p:nvSpPr>
        <p:spPr>
          <a:xfrm>
            <a:off x="8450475" y="929652"/>
            <a:ext cx="776725" cy="1397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800" dirty="0"/>
              <a:t>디자인으로 대체</a:t>
            </a:r>
          </a:p>
        </p:txBody>
      </p:sp>
    </p:spTree>
    <p:extLst>
      <p:ext uri="{BB962C8B-B14F-4D97-AF65-F5344CB8AC3E}">
        <p14:creationId xmlns:p14="http://schemas.microsoft.com/office/powerpoint/2010/main" val="2148940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슬라이드 번호 개체 틀 7">
            <a:extLst>
              <a:ext uri="{FF2B5EF4-FFF2-40B4-BE49-F238E27FC236}">
                <a16:creationId xmlns:a16="http://schemas.microsoft.com/office/drawing/2014/main" id="{A8CDABF9-5282-43ED-9839-759246E8F473}"/>
              </a:ext>
            </a:extLst>
          </p:cNvPr>
          <p:cNvSpPr>
            <a:spLocks noGrp="1"/>
          </p:cNvSpPr>
          <p:nvPr>
            <p:ph type="sldNum" sz="quarter" idx="4"/>
          </p:nvPr>
        </p:nvSpPr>
        <p:spPr>
          <a:xfrm>
            <a:off x="11455185" y="6600058"/>
            <a:ext cx="538930" cy="243381"/>
          </a:xfrm>
        </p:spPr>
        <p:txBody>
          <a:bodyPr/>
          <a:lstStyle/>
          <a:p>
            <a:fld id="{F2946E08-ADDD-4B11-B5DD-5073B72AA917}" type="slidenum">
              <a:rPr lang="ko-KR" altLang="en-US" smtClean="0"/>
              <a:t>14</a:t>
            </a:fld>
            <a:endParaRPr lang="ko-KR" altLang="en-US" dirty="0"/>
          </a:p>
        </p:txBody>
      </p:sp>
      <p:grpSp>
        <p:nvGrpSpPr>
          <p:cNvPr id="68" name="그룹 67">
            <a:extLst>
              <a:ext uri="{FF2B5EF4-FFF2-40B4-BE49-F238E27FC236}">
                <a16:creationId xmlns:a16="http://schemas.microsoft.com/office/drawing/2014/main" id="{700B7979-0A0F-4EB8-B3E2-27B50F444323}"/>
              </a:ext>
            </a:extLst>
          </p:cNvPr>
          <p:cNvGrpSpPr/>
          <p:nvPr/>
        </p:nvGrpSpPr>
        <p:grpSpPr>
          <a:xfrm>
            <a:off x="665440" y="521495"/>
            <a:ext cx="861460" cy="288131"/>
            <a:chOff x="839416" y="3435562"/>
            <a:chExt cx="1526259" cy="682492"/>
          </a:xfrm>
        </p:grpSpPr>
        <p:sp>
          <p:nvSpPr>
            <p:cNvPr id="69" name="직사각형 68">
              <a:extLst>
                <a:ext uri="{FF2B5EF4-FFF2-40B4-BE49-F238E27FC236}">
                  <a16:creationId xmlns:a16="http://schemas.microsoft.com/office/drawing/2014/main" id="{3FDDC39B-48C0-4BEA-9909-69C1E79636B2}"/>
                </a:ext>
              </a:extLst>
            </p:cNvPr>
            <p:cNvSpPr/>
            <p:nvPr/>
          </p:nvSpPr>
          <p:spPr>
            <a:xfrm>
              <a:off x="839416" y="3435562"/>
              <a:ext cx="1523134" cy="682492"/>
            </a:xfrm>
            <a:prstGeom prst="rect">
              <a:avLst/>
            </a:prstGeom>
            <a:solidFill>
              <a:srgbClr val="F2F2F2">
                <a:alpha val="60000"/>
              </a:srgbClr>
            </a:solidFill>
            <a:ln w="9525" cap="flat" cmpd="sng" algn="ctr">
              <a:solidFill>
                <a:srgbClr val="53535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altLang="ko-KR" sz="900" dirty="0">
                  <a:solidFill>
                    <a:schemeClr val="tx1">
                      <a:lumMod val="50000"/>
                      <a:lumOff val="50000"/>
                    </a:schemeClr>
                  </a:solidFill>
                </a:rPr>
                <a:t>LOGO</a:t>
              </a:r>
              <a:endParaRPr lang="ko-KR" altLang="en-US" sz="900" dirty="0">
                <a:solidFill>
                  <a:schemeClr val="tx1">
                    <a:lumMod val="50000"/>
                    <a:lumOff val="50000"/>
                  </a:schemeClr>
                </a:solidFill>
              </a:endParaRPr>
            </a:p>
          </p:txBody>
        </p:sp>
        <p:cxnSp>
          <p:nvCxnSpPr>
            <p:cNvPr id="70" name="직선 연결선 69">
              <a:extLst>
                <a:ext uri="{FF2B5EF4-FFF2-40B4-BE49-F238E27FC236}">
                  <a16:creationId xmlns:a16="http://schemas.microsoft.com/office/drawing/2014/main" id="{B48F3357-EE2E-4D70-85A0-C13EEB0EE9D2}"/>
                </a:ext>
              </a:extLst>
            </p:cNvPr>
            <p:cNvCxnSpPr>
              <a:cxnSpLocks/>
            </p:cNvCxnSpPr>
            <p:nvPr/>
          </p:nvCxnSpPr>
          <p:spPr>
            <a:xfrm flipH="1">
              <a:off x="839417" y="3443608"/>
              <a:ext cx="1523133" cy="6744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직선 연결선 70">
              <a:extLst>
                <a:ext uri="{FF2B5EF4-FFF2-40B4-BE49-F238E27FC236}">
                  <a16:creationId xmlns:a16="http://schemas.microsoft.com/office/drawing/2014/main" id="{50132739-8D61-4BBF-A602-FD4369EFC35C}"/>
                </a:ext>
              </a:extLst>
            </p:cNvPr>
            <p:cNvCxnSpPr>
              <a:cxnSpLocks/>
            </p:cNvCxnSpPr>
            <p:nvPr/>
          </p:nvCxnSpPr>
          <p:spPr>
            <a:xfrm flipH="1" flipV="1">
              <a:off x="839416" y="3443084"/>
              <a:ext cx="1526259" cy="6477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직사각형 9">
            <a:extLst>
              <a:ext uri="{FF2B5EF4-FFF2-40B4-BE49-F238E27FC236}">
                <a16:creationId xmlns:a16="http://schemas.microsoft.com/office/drawing/2014/main" id="{90566CE4-528A-44CB-97E2-D79ED4082B1C}"/>
              </a:ext>
            </a:extLst>
          </p:cNvPr>
          <p:cNvSpPr/>
          <p:nvPr/>
        </p:nvSpPr>
        <p:spPr>
          <a:xfrm>
            <a:off x="116321" y="488111"/>
            <a:ext cx="8424430" cy="361053"/>
          </a:xfrm>
          <a:prstGeom prst="rect">
            <a:avLst/>
          </a:prstGeom>
          <a:noFill/>
          <a:ln w="6350">
            <a:solidFill>
              <a:srgbClr val="7A7A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321" name="표 320">
            <a:extLst>
              <a:ext uri="{FF2B5EF4-FFF2-40B4-BE49-F238E27FC236}">
                <a16:creationId xmlns:a16="http://schemas.microsoft.com/office/drawing/2014/main" id="{DBCF1351-3830-46DF-8E22-906141A4365A}"/>
              </a:ext>
            </a:extLst>
          </p:cNvPr>
          <p:cNvGraphicFramePr>
            <a:graphicFrameLocks noGrp="1"/>
          </p:cNvGraphicFramePr>
          <p:nvPr>
            <p:extLst>
              <p:ext uri="{D42A27DB-BD31-4B8C-83A1-F6EECF244321}">
                <p14:modId xmlns:p14="http://schemas.microsoft.com/office/powerpoint/2010/main" val="2816910201"/>
              </p:ext>
            </p:extLst>
          </p:nvPr>
        </p:nvGraphicFramePr>
        <p:xfrm>
          <a:off x="9221807" y="512676"/>
          <a:ext cx="2772308" cy="3180074"/>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74772085"/>
                    </a:ext>
                  </a:extLst>
                </a:gridCol>
                <a:gridCol w="2340260">
                  <a:extLst>
                    <a:ext uri="{9D8B030D-6E8A-4147-A177-3AD203B41FA5}">
                      <a16:colId xmlns:a16="http://schemas.microsoft.com/office/drawing/2014/main" val="2572474025"/>
                    </a:ext>
                  </a:extLst>
                </a:gridCol>
              </a:tblGrid>
              <a:tr h="122121">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0">
                <a:tc>
                  <a:txBody>
                    <a:bodyPr/>
                    <a:lstStyle/>
                    <a:p>
                      <a:pPr algn="ctr" latinLnBrk="1">
                        <a:lnSpc>
                          <a:spcPct val="120000"/>
                        </a:lnSpc>
                      </a:pPr>
                      <a:r>
                        <a:rPr lang="en-US" altLang="ko-KR" sz="800" b="0" dirty="0">
                          <a:solidFill>
                            <a:schemeClr val="tx1"/>
                          </a:solidFill>
                          <a:latin typeface="+mn-ea"/>
                          <a:ea typeface="+mn-ea"/>
                        </a:rPr>
                        <a:t>1</a:t>
                      </a:r>
                      <a:endParaRPr lang="ko-KR" altLang="en-US" sz="8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0" lang="ko-KR" altLang="en-US" sz="800" b="1" i="0" u="none" strike="noStrike" kern="1200" cap="none" spc="0" normalizeH="0" baseline="0" noProof="0" dirty="0">
                          <a:ln>
                            <a:noFill/>
                          </a:ln>
                          <a:solidFill>
                            <a:prstClr val="black"/>
                          </a:solidFill>
                          <a:effectLst/>
                          <a:uLnTx/>
                          <a:uFillTx/>
                          <a:latin typeface="+mn-lt"/>
                          <a:ea typeface="+mn-ea"/>
                          <a:cs typeface="+mn-cs"/>
                        </a:rPr>
                        <a:t>전체 </a:t>
                      </a:r>
                      <a:r>
                        <a:rPr kumimoji="0" lang="en-US" altLang="ko-KR" sz="800" b="1" i="0" u="none" strike="noStrike" kern="1200" cap="none" spc="0" normalizeH="0" baseline="0" noProof="0" dirty="0">
                          <a:ln>
                            <a:noFill/>
                          </a:ln>
                          <a:solidFill>
                            <a:prstClr val="black"/>
                          </a:solidFill>
                          <a:effectLst/>
                          <a:uLnTx/>
                          <a:uFillTx/>
                          <a:latin typeface="+mn-lt"/>
                          <a:ea typeface="+mn-ea"/>
                          <a:cs typeface="+mn-cs"/>
                        </a:rPr>
                        <a:t>500</a:t>
                      </a:r>
                      <a:r>
                        <a:rPr kumimoji="0" lang="ko-KR" altLang="en-US" sz="800" b="1" i="0" u="none" strike="noStrike" kern="1200" cap="none" spc="0" normalizeH="0" baseline="0" noProof="0" dirty="0">
                          <a:ln>
                            <a:noFill/>
                          </a:ln>
                          <a:solidFill>
                            <a:prstClr val="black"/>
                          </a:solidFill>
                          <a:effectLst/>
                          <a:uLnTx/>
                          <a:uFillTx/>
                          <a:latin typeface="+mn-lt"/>
                          <a:ea typeface="+mn-ea"/>
                          <a:cs typeface="+mn-cs"/>
                        </a:rPr>
                        <a:t>비교세션 중 매 </a:t>
                      </a:r>
                      <a:r>
                        <a:rPr kumimoji="0" lang="en-US" altLang="ko-KR" sz="800" b="1" i="0" u="none" strike="noStrike" kern="1200" cap="none" spc="0" normalizeH="0" baseline="0" noProof="0" dirty="0">
                          <a:ln>
                            <a:noFill/>
                          </a:ln>
                          <a:solidFill>
                            <a:prstClr val="black"/>
                          </a:solidFill>
                          <a:effectLst/>
                          <a:uLnTx/>
                          <a:uFillTx/>
                          <a:latin typeface="+mn-lt"/>
                          <a:ea typeface="+mn-ea"/>
                          <a:cs typeface="+mn-cs"/>
                        </a:rPr>
                        <a:t>50</a:t>
                      </a:r>
                      <a:r>
                        <a:rPr kumimoji="0" lang="ko-KR" altLang="en-US" sz="800" b="1" i="0" u="none" strike="noStrike" kern="1200" cap="none" spc="0" normalizeH="0" baseline="0" noProof="0" dirty="0">
                          <a:ln>
                            <a:noFill/>
                          </a:ln>
                          <a:solidFill>
                            <a:prstClr val="black"/>
                          </a:solidFill>
                          <a:effectLst/>
                          <a:uLnTx/>
                          <a:uFillTx/>
                          <a:latin typeface="+mn-lt"/>
                          <a:ea typeface="+mn-ea"/>
                          <a:cs typeface="+mn-cs"/>
                        </a:rPr>
                        <a:t>번째마다 </a:t>
                      </a:r>
                      <a:r>
                        <a:rPr kumimoji="0" lang="en-US" altLang="ko-KR" sz="800" b="1" i="0" u="none" strike="noStrike" kern="1200" cap="none" spc="0" normalizeH="0" baseline="0" noProof="0" dirty="0">
                          <a:ln>
                            <a:noFill/>
                          </a:ln>
                          <a:solidFill>
                            <a:prstClr val="black"/>
                          </a:solidFill>
                          <a:effectLst/>
                          <a:uLnTx/>
                          <a:uFillTx/>
                          <a:latin typeface="+mn-lt"/>
                          <a:ea typeface="+mn-ea"/>
                          <a:cs typeface="+mn-cs"/>
                        </a:rPr>
                        <a:t>(</a:t>
                      </a:r>
                      <a:r>
                        <a:rPr kumimoji="0" lang="ko-KR" altLang="en-US" sz="800" b="1" i="0" u="none" strike="noStrike" kern="1200" cap="none" spc="0" normalizeH="0" baseline="0" noProof="0" dirty="0">
                          <a:ln>
                            <a:noFill/>
                          </a:ln>
                          <a:solidFill>
                            <a:prstClr val="black"/>
                          </a:solidFill>
                          <a:effectLst/>
                          <a:uLnTx/>
                          <a:uFillTx/>
                          <a:latin typeface="+mn-lt"/>
                          <a:ea typeface="+mn-ea"/>
                          <a:cs typeface="+mn-cs"/>
                        </a:rPr>
                        <a:t>참여자 </a:t>
                      </a:r>
                      <a:r>
                        <a:rPr kumimoji="0" lang="en-US" altLang="ko-KR" sz="800" b="1" i="0" u="none" strike="noStrike" kern="1200" cap="none" spc="0" normalizeH="0" baseline="0" noProof="0" dirty="0">
                          <a:ln>
                            <a:noFill/>
                          </a:ln>
                          <a:solidFill>
                            <a:prstClr val="black"/>
                          </a:solidFill>
                          <a:effectLst/>
                          <a:uLnTx/>
                          <a:uFillTx/>
                          <a:latin typeface="+mn-lt"/>
                          <a:ea typeface="+mn-ea"/>
                          <a:cs typeface="+mn-cs"/>
                        </a:rPr>
                        <a:t>1</a:t>
                      </a:r>
                      <a:r>
                        <a:rPr kumimoji="0" lang="ko-KR" altLang="en-US" sz="800" b="1" i="0" u="none" strike="noStrike" kern="1200" cap="none" spc="0" normalizeH="0" baseline="0" noProof="0" dirty="0">
                          <a:ln>
                            <a:noFill/>
                          </a:ln>
                          <a:solidFill>
                            <a:prstClr val="black"/>
                          </a:solidFill>
                          <a:effectLst/>
                          <a:uLnTx/>
                          <a:uFillTx/>
                          <a:latin typeface="+mn-lt"/>
                          <a:ea typeface="+mn-ea"/>
                          <a:cs typeface="+mn-cs"/>
                        </a:rPr>
                        <a:t>인당 최대 </a:t>
                      </a:r>
                      <a:r>
                        <a:rPr kumimoji="0" lang="en-US" altLang="ko-KR" sz="800" b="1" i="0" u="none" strike="noStrike" kern="1200" cap="none" spc="0" normalizeH="0" baseline="0" noProof="0" dirty="0">
                          <a:ln>
                            <a:noFill/>
                          </a:ln>
                          <a:solidFill>
                            <a:prstClr val="black"/>
                          </a:solidFill>
                          <a:effectLst/>
                          <a:uLnTx/>
                          <a:uFillTx/>
                          <a:latin typeface="+mn-lt"/>
                          <a:ea typeface="+mn-ea"/>
                          <a:cs typeface="+mn-cs"/>
                        </a:rPr>
                        <a:t>10</a:t>
                      </a:r>
                      <a:r>
                        <a:rPr kumimoji="0" lang="ko-KR" altLang="en-US" sz="800" b="1" i="0" u="none" strike="noStrike" kern="1200" cap="none" spc="0" normalizeH="0" baseline="0" noProof="0" dirty="0">
                          <a:ln>
                            <a:noFill/>
                          </a:ln>
                          <a:solidFill>
                            <a:prstClr val="black"/>
                          </a:solidFill>
                          <a:effectLst/>
                          <a:uLnTx/>
                          <a:uFillTx/>
                          <a:latin typeface="+mn-lt"/>
                          <a:ea typeface="+mn-ea"/>
                          <a:cs typeface="+mn-cs"/>
                        </a:rPr>
                        <a:t>회</a:t>
                      </a:r>
                      <a:r>
                        <a:rPr kumimoji="0" lang="en-US" altLang="ko-KR" sz="800" b="1" i="0" u="none" strike="noStrike" kern="1200" cap="none" spc="0" normalizeH="0" baseline="0" noProof="0" dirty="0">
                          <a:ln>
                            <a:noFill/>
                          </a:ln>
                          <a:solidFill>
                            <a:prstClr val="black"/>
                          </a:solidFill>
                          <a:effectLst/>
                          <a:uLnTx/>
                          <a:uFillTx/>
                          <a:latin typeface="+mn-lt"/>
                          <a:ea typeface="+mn-ea"/>
                          <a:cs typeface="+mn-cs"/>
                        </a:rPr>
                        <a:t>)</a:t>
                      </a:r>
                      <a:r>
                        <a:rPr kumimoji="0" lang="ko-KR" altLang="en-US" sz="800" b="1" i="0" u="none" strike="noStrike" kern="1200" cap="none" spc="0" normalizeH="0" baseline="0" noProof="0" dirty="0">
                          <a:ln>
                            <a:noFill/>
                          </a:ln>
                          <a:solidFill>
                            <a:prstClr val="black"/>
                          </a:solidFill>
                          <a:effectLst/>
                          <a:uLnTx/>
                          <a:uFillTx/>
                          <a:latin typeface="+mn-lt"/>
                          <a:ea typeface="+mn-ea"/>
                          <a:cs typeface="+mn-cs"/>
                        </a:rPr>
                        <a:t> 진행</a:t>
                      </a:r>
                      <a:endParaRPr kumimoji="0" lang="en-US" altLang="ko-KR" sz="800" b="1" i="0" u="none" strike="noStrike" kern="1200" cap="none" spc="0" normalizeH="0" baseline="0" noProof="0" dirty="0">
                        <a:ln>
                          <a:noFill/>
                        </a:ln>
                        <a:solidFill>
                          <a:prstClr val="black"/>
                        </a:solidFill>
                        <a:effectLst/>
                        <a:uLnTx/>
                        <a:uFillTx/>
                        <a:latin typeface="+mn-lt"/>
                        <a:ea typeface="+mn-ea"/>
                        <a:cs typeface="+mn-cs"/>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마우스클릭 이벤트 버튼 색 반전된 상태로 추가질의 하단표시</a:t>
                      </a:r>
                      <a:endParaRPr lang="en-US" altLang="ko-KR" sz="80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134634">
                <a:tc>
                  <a:txBody>
                    <a:bodyPr/>
                    <a:lstStyle/>
                    <a:p>
                      <a:pPr algn="ctr" latinLnBrk="1">
                        <a:lnSpc>
                          <a:spcPct val="120000"/>
                        </a:lnSpc>
                      </a:pPr>
                      <a:r>
                        <a:rPr lang="en-US" altLang="ko-KR" sz="800" b="0" dirty="0">
                          <a:latin typeface="+mn-ea"/>
                          <a:ea typeface="+mn-ea"/>
                        </a:rPr>
                        <a:t>2</a:t>
                      </a:r>
                      <a:endParaRPr lang="ko-KR" altLang="en-US"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134634">
                <a:tc>
                  <a:txBody>
                    <a:bodyPr/>
                    <a:lstStyle/>
                    <a:p>
                      <a:pPr algn="ctr" latinLnBrk="1">
                        <a:lnSpc>
                          <a:spcPct val="120000"/>
                        </a:lnSpc>
                      </a:pPr>
                      <a:r>
                        <a:rPr lang="en-US" altLang="ko-KR" sz="800" b="0" dirty="0">
                          <a:latin typeface="+mn-ea"/>
                          <a:ea typeface="+mn-ea"/>
                        </a:rPr>
                        <a:t>3</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endParaRPr lang="en-US" altLang="ko-KR" sz="80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770055136"/>
                  </a:ext>
                </a:extLst>
              </a:tr>
              <a:tr h="0">
                <a:tc>
                  <a:txBody>
                    <a:bodyPr/>
                    <a:lstStyle/>
                    <a:p>
                      <a:pPr algn="ctr" latinLnBrk="1">
                        <a:lnSpc>
                          <a:spcPct val="120000"/>
                        </a:lnSpc>
                      </a:pPr>
                      <a:r>
                        <a:rPr lang="en-US" altLang="ko-KR" sz="800" b="0" dirty="0">
                          <a:latin typeface="+mn-ea"/>
                          <a:ea typeface="+mn-ea"/>
                        </a:rPr>
                        <a:t>4</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179638516"/>
                  </a:ext>
                </a:extLst>
              </a:tr>
              <a:tr h="0">
                <a:tc>
                  <a:txBody>
                    <a:bodyPr/>
                    <a:lstStyle/>
                    <a:p>
                      <a:pPr algn="ctr" latinLnBrk="1">
                        <a:lnSpc>
                          <a:spcPct val="120000"/>
                        </a:lnSpc>
                      </a:pPr>
                      <a:r>
                        <a:rPr lang="en-US" altLang="ko-KR" sz="800" b="0" dirty="0">
                          <a:latin typeface="+mn-ea"/>
                          <a:ea typeface="+mn-ea"/>
                        </a:rPr>
                        <a:t>5</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716935949"/>
                  </a:ext>
                </a:extLst>
              </a:tr>
              <a:tr h="134634">
                <a:tc>
                  <a:txBody>
                    <a:bodyPr/>
                    <a:lstStyle/>
                    <a:p>
                      <a:pPr algn="ctr" latinLnBrk="1">
                        <a:lnSpc>
                          <a:spcPct val="120000"/>
                        </a:lnSpc>
                      </a:pPr>
                      <a:r>
                        <a:rPr lang="en-US" altLang="ko-KR" sz="800" b="0" dirty="0">
                          <a:latin typeface="+mn-ea"/>
                          <a:ea typeface="+mn-ea"/>
                        </a:rPr>
                        <a:t>6</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620716197"/>
                  </a:ext>
                </a:extLst>
              </a:tr>
              <a:tr h="134634">
                <a:tc>
                  <a:txBody>
                    <a:bodyPr/>
                    <a:lstStyle/>
                    <a:p>
                      <a:pPr algn="ctr" latinLnBrk="1">
                        <a:lnSpc>
                          <a:spcPct val="120000"/>
                        </a:lnSpc>
                      </a:pPr>
                      <a:r>
                        <a:rPr lang="en-US" altLang="ko-KR" sz="800" b="0" dirty="0">
                          <a:latin typeface="+mn-ea"/>
                          <a:ea typeface="+mn-ea"/>
                        </a:rPr>
                        <a:t>7</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688573497"/>
                  </a:ext>
                </a:extLst>
              </a:tr>
              <a:tr h="0">
                <a:tc>
                  <a:txBody>
                    <a:bodyPr/>
                    <a:lstStyle/>
                    <a:p>
                      <a:pPr algn="ctr" latinLnBrk="1">
                        <a:lnSpc>
                          <a:spcPct val="120000"/>
                        </a:lnSpc>
                      </a:pPr>
                      <a:r>
                        <a:rPr lang="en-US" altLang="ko-KR" sz="800" b="0" dirty="0">
                          <a:latin typeface="+mn-ea"/>
                          <a:ea typeface="+mn-ea"/>
                        </a:rPr>
                        <a:t>8</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817060791"/>
                  </a:ext>
                </a:extLst>
              </a:tr>
              <a:tr h="0">
                <a:tc>
                  <a:txBody>
                    <a:bodyPr/>
                    <a:lstStyle/>
                    <a:p>
                      <a:pPr algn="ctr" latinLnBrk="1">
                        <a:lnSpc>
                          <a:spcPct val="120000"/>
                        </a:lnSpc>
                      </a:pPr>
                      <a:r>
                        <a:rPr lang="en-US" altLang="ko-KR" sz="800" b="0" dirty="0">
                          <a:latin typeface="+mn-ea"/>
                          <a:ea typeface="+mn-ea"/>
                        </a:rPr>
                        <a:t>9</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032614395"/>
                  </a:ext>
                </a:extLst>
              </a:tr>
              <a:tr h="294502">
                <a:tc>
                  <a:txBody>
                    <a:bodyPr/>
                    <a:lstStyle/>
                    <a:p>
                      <a:pPr algn="ctr" latinLnBrk="1">
                        <a:lnSpc>
                          <a:spcPct val="120000"/>
                        </a:lnSpc>
                      </a:pPr>
                      <a:r>
                        <a:rPr lang="en-US" altLang="ko-KR" sz="800" b="0">
                          <a:latin typeface="+mn-ea"/>
                          <a:ea typeface="+mn-ea"/>
                        </a:rPr>
                        <a:t>10</a:t>
                      </a: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56665485"/>
                  </a:ext>
                </a:extLst>
              </a:tr>
              <a:tr h="0">
                <a:tc>
                  <a:txBody>
                    <a:bodyPr/>
                    <a:lstStyle/>
                    <a:p>
                      <a:pPr algn="ctr" latinLnBrk="1">
                        <a:lnSpc>
                          <a:spcPct val="120000"/>
                        </a:lnSpc>
                      </a:pPr>
                      <a:r>
                        <a:rPr lang="en-US" altLang="ko-KR" sz="800" b="0">
                          <a:latin typeface="+mn-ea"/>
                          <a:ea typeface="+mn-ea"/>
                        </a:rPr>
                        <a:t>11</a:t>
                      </a: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6550239"/>
                  </a:ext>
                </a:extLst>
              </a:tr>
            </a:tbl>
          </a:graphicData>
        </a:graphic>
      </p:graphicFrame>
      <p:sp>
        <p:nvSpPr>
          <p:cNvPr id="9" name="TextBox 8">
            <a:extLst>
              <a:ext uri="{FF2B5EF4-FFF2-40B4-BE49-F238E27FC236}">
                <a16:creationId xmlns:a16="http://schemas.microsoft.com/office/drawing/2014/main" id="{46BDEBF5-5062-4188-AA47-63F530D7C117}"/>
              </a:ext>
            </a:extLst>
          </p:cNvPr>
          <p:cNvSpPr txBox="1"/>
          <p:nvPr/>
        </p:nvSpPr>
        <p:spPr>
          <a:xfrm>
            <a:off x="1004056" y="262960"/>
            <a:ext cx="4018793" cy="215444"/>
          </a:xfrm>
          <a:prstGeom prst="rect">
            <a:avLst/>
          </a:prstGeom>
          <a:noFill/>
        </p:spPr>
        <p:txBody>
          <a:bodyPr wrap="square" rtlCol="0">
            <a:spAutoFit/>
          </a:bodyPr>
          <a:lstStyle/>
          <a:p>
            <a:r>
              <a:rPr lang="ko-KR" altLang="en-US" sz="800" dirty="0"/>
              <a:t>설문하기</a:t>
            </a:r>
          </a:p>
        </p:txBody>
      </p:sp>
      <p:sp>
        <p:nvSpPr>
          <p:cNvPr id="2" name="TextBox 1">
            <a:extLst>
              <a:ext uri="{FF2B5EF4-FFF2-40B4-BE49-F238E27FC236}">
                <a16:creationId xmlns:a16="http://schemas.microsoft.com/office/drawing/2014/main" id="{659CCA66-9DC1-67D5-8773-99FCE6BA9744}"/>
              </a:ext>
            </a:extLst>
          </p:cNvPr>
          <p:cNvSpPr txBox="1"/>
          <p:nvPr/>
        </p:nvSpPr>
        <p:spPr>
          <a:xfrm>
            <a:off x="3436388" y="56219"/>
            <a:ext cx="1666554" cy="215444"/>
          </a:xfrm>
          <a:prstGeom prst="rect">
            <a:avLst/>
          </a:prstGeom>
          <a:noFill/>
        </p:spPr>
        <p:txBody>
          <a:bodyPr wrap="square" rtlCol="0">
            <a:spAutoFit/>
          </a:bodyPr>
          <a:lstStyle/>
          <a:p>
            <a:r>
              <a:rPr lang="ko-KR" altLang="en-US" sz="800" dirty="0"/>
              <a:t>설문하기</a:t>
            </a:r>
            <a:r>
              <a:rPr lang="en-US" altLang="ko-KR" sz="800" dirty="0"/>
              <a:t>_</a:t>
            </a:r>
            <a:r>
              <a:rPr lang="ko-KR" altLang="en-US" sz="800" dirty="0"/>
              <a:t>선택지제공</a:t>
            </a:r>
          </a:p>
        </p:txBody>
      </p:sp>
      <p:sp>
        <p:nvSpPr>
          <p:cNvPr id="169" name="TextBox 168">
            <a:extLst>
              <a:ext uri="{FF2B5EF4-FFF2-40B4-BE49-F238E27FC236}">
                <a16:creationId xmlns:a16="http://schemas.microsoft.com/office/drawing/2014/main" id="{9F8DA23A-C167-C28A-7E43-60E0652A5608}"/>
              </a:ext>
            </a:extLst>
          </p:cNvPr>
          <p:cNvSpPr txBox="1"/>
          <p:nvPr/>
        </p:nvSpPr>
        <p:spPr>
          <a:xfrm>
            <a:off x="7689050" y="255228"/>
            <a:ext cx="851700" cy="215444"/>
          </a:xfrm>
          <a:prstGeom prst="rect">
            <a:avLst/>
          </a:prstGeom>
          <a:noFill/>
        </p:spPr>
        <p:txBody>
          <a:bodyPr wrap="square" rtlCol="0">
            <a:spAutoFit/>
          </a:bodyPr>
          <a:lstStyle/>
          <a:p>
            <a:pPr algn="ctr"/>
            <a:r>
              <a:rPr lang="en-US" altLang="ko-KR" sz="800" dirty="0"/>
              <a:t>..</a:t>
            </a:r>
            <a:endParaRPr lang="ko-KR" altLang="en-US" sz="800" dirty="0"/>
          </a:p>
        </p:txBody>
      </p:sp>
      <p:sp>
        <p:nvSpPr>
          <p:cNvPr id="170" name="TextBox 169">
            <a:extLst>
              <a:ext uri="{FF2B5EF4-FFF2-40B4-BE49-F238E27FC236}">
                <a16:creationId xmlns:a16="http://schemas.microsoft.com/office/drawing/2014/main" id="{DEB30443-D04B-DC5D-B056-535A2E2BD900}"/>
              </a:ext>
            </a:extLst>
          </p:cNvPr>
          <p:cNvSpPr txBox="1"/>
          <p:nvPr/>
        </p:nvSpPr>
        <p:spPr>
          <a:xfrm>
            <a:off x="5898485" y="255228"/>
            <a:ext cx="851700" cy="215444"/>
          </a:xfrm>
          <a:prstGeom prst="rect">
            <a:avLst/>
          </a:prstGeom>
          <a:noFill/>
        </p:spPr>
        <p:txBody>
          <a:bodyPr wrap="square" rtlCol="0">
            <a:spAutoFit/>
          </a:bodyPr>
          <a:lstStyle/>
          <a:p>
            <a:pPr algn="ctr"/>
            <a:r>
              <a:rPr lang="en-US" altLang="ko-KR" sz="800" dirty="0"/>
              <a:t>1</a:t>
            </a:r>
            <a:endParaRPr lang="ko-KR" altLang="en-US" sz="800" dirty="0"/>
          </a:p>
        </p:txBody>
      </p:sp>
      <p:sp>
        <p:nvSpPr>
          <p:cNvPr id="171" name="TextBox 170">
            <a:extLst>
              <a:ext uri="{FF2B5EF4-FFF2-40B4-BE49-F238E27FC236}">
                <a16:creationId xmlns:a16="http://schemas.microsoft.com/office/drawing/2014/main" id="{74BADD78-1E7F-635C-8373-0341AA4740B5}"/>
              </a:ext>
            </a:extLst>
          </p:cNvPr>
          <p:cNvSpPr txBox="1"/>
          <p:nvPr/>
        </p:nvSpPr>
        <p:spPr>
          <a:xfrm>
            <a:off x="5898485" y="52479"/>
            <a:ext cx="851700" cy="215444"/>
          </a:xfrm>
          <a:prstGeom prst="rect">
            <a:avLst/>
          </a:prstGeom>
          <a:noFill/>
        </p:spPr>
        <p:txBody>
          <a:bodyPr wrap="square" rtlCol="0">
            <a:spAutoFit/>
          </a:bodyPr>
          <a:lstStyle/>
          <a:p>
            <a:pPr algn="ctr"/>
            <a:r>
              <a:rPr lang="en-US" altLang="ko-KR" sz="800"/>
              <a:t>-</a:t>
            </a:r>
            <a:endParaRPr lang="ko-KR" altLang="en-US" sz="800" dirty="0"/>
          </a:p>
        </p:txBody>
      </p:sp>
      <p:sp>
        <p:nvSpPr>
          <p:cNvPr id="14" name="직사각형 13">
            <a:extLst>
              <a:ext uri="{FF2B5EF4-FFF2-40B4-BE49-F238E27FC236}">
                <a16:creationId xmlns:a16="http://schemas.microsoft.com/office/drawing/2014/main" id="{4E5E4B45-4CC2-717F-29FF-38B9E1FF4A73}"/>
              </a:ext>
            </a:extLst>
          </p:cNvPr>
          <p:cNvSpPr/>
          <p:nvPr/>
        </p:nvSpPr>
        <p:spPr>
          <a:xfrm>
            <a:off x="387359" y="1273578"/>
            <a:ext cx="7592019" cy="5059530"/>
          </a:xfrm>
          <a:prstGeom prst="rect">
            <a:avLst/>
          </a:prstGeom>
          <a:solidFill>
            <a:srgbClr val="F2F2F2">
              <a:alpha val="60000"/>
            </a:srgbClr>
          </a:solidFill>
          <a:ln w="9525" cap="flat" cmpd="sng" algn="ctr">
            <a:solidFill>
              <a:srgbClr val="53535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ko-KR" altLang="en-US" sz="1000" dirty="0">
              <a:solidFill>
                <a:schemeClr val="tx1"/>
              </a:solidFill>
            </a:endParaRPr>
          </a:p>
        </p:txBody>
      </p:sp>
      <p:pic>
        <p:nvPicPr>
          <p:cNvPr id="11" name="그림 10" descr="야외, 도로, 하늘, 구름이(가) 표시된 사진&#10;&#10;자동 생성된 설명">
            <a:extLst>
              <a:ext uri="{FF2B5EF4-FFF2-40B4-BE49-F238E27FC236}">
                <a16:creationId xmlns:a16="http://schemas.microsoft.com/office/drawing/2014/main" id="{6C730C09-13C8-8020-35AD-B4476CAC73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065" y="2269451"/>
            <a:ext cx="3312047" cy="1559506"/>
          </a:xfrm>
          <a:prstGeom prst="rect">
            <a:avLst/>
          </a:prstGeom>
        </p:spPr>
      </p:pic>
      <p:sp>
        <p:nvSpPr>
          <p:cNvPr id="12" name="TextBox 11">
            <a:extLst>
              <a:ext uri="{FF2B5EF4-FFF2-40B4-BE49-F238E27FC236}">
                <a16:creationId xmlns:a16="http://schemas.microsoft.com/office/drawing/2014/main" id="{3C089829-FE98-1B8C-A9E9-2BC0575CA3FC}"/>
              </a:ext>
            </a:extLst>
          </p:cNvPr>
          <p:cNvSpPr txBox="1"/>
          <p:nvPr/>
        </p:nvSpPr>
        <p:spPr>
          <a:xfrm>
            <a:off x="665440" y="1014843"/>
            <a:ext cx="3449360" cy="261610"/>
          </a:xfrm>
          <a:prstGeom prst="rect">
            <a:avLst/>
          </a:prstGeom>
          <a:noFill/>
        </p:spPr>
        <p:txBody>
          <a:bodyPr wrap="square">
            <a:spAutoFit/>
          </a:bodyPr>
          <a:lstStyle/>
          <a:p>
            <a:r>
              <a:rPr lang="ko-KR" altLang="en-US" sz="1050" b="1" dirty="0"/>
              <a:t>설문 하기</a:t>
            </a:r>
            <a:endParaRPr lang="en-US" altLang="ko-KR" sz="1050" b="1" dirty="0"/>
          </a:p>
        </p:txBody>
      </p:sp>
      <p:sp>
        <p:nvSpPr>
          <p:cNvPr id="21" name="TextBox 20">
            <a:extLst>
              <a:ext uri="{FF2B5EF4-FFF2-40B4-BE49-F238E27FC236}">
                <a16:creationId xmlns:a16="http://schemas.microsoft.com/office/drawing/2014/main" id="{819B9D21-97CC-ED0E-B649-F0D7FBAD5AAE}"/>
              </a:ext>
            </a:extLst>
          </p:cNvPr>
          <p:cNvSpPr txBox="1"/>
          <p:nvPr/>
        </p:nvSpPr>
        <p:spPr>
          <a:xfrm>
            <a:off x="387359" y="1423850"/>
            <a:ext cx="7592019" cy="307777"/>
          </a:xfrm>
          <a:prstGeom prst="rect">
            <a:avLst/>
          </a:prstGeom>
          <a:noFill/>
        </p:spPr>
        <p:txBody>
          <a:bodyPr wrap="square">
            <a:spAutoFit/>
          </a:bodyPr>
          <a:lstStyle/>
          <a:p>
            <a:pPr algn="ctr"/>
            <a:r>
              <a:rPr kumimoji="0" lang="ko-KR" altLang="en-US" sz="1400" b="0" i="0" u="none" strike="noStrike" kern="1200" cap="none" spc="0" normalizeH="0" baseline="0" noProof="0" dirty="0">
                <a:ln>
                  <a:noFill/>
                </a:ln>
                <a:effectLst/>
                <a:uLnTx/>
                <a:uFillTx/>
                <a:ea typeface="KoPubDotum Medium" pitchFamily="2" charset="-127"/>
                <a:cs typeface="+mn-cs"/>
              </a:rPr>
              <a:t>어떤 장소에서 낙상위험이 더욱 높아 보이나요</a:t>
            </a:r>
            <a:r>
              <a:rPr kumimoji="0" lang="en-US" altLang="ko-KR" sz="1400" b="0" i="0" u="none" strike="noStrike" kern="1200" cap="none" spc="0" normalizeH="0" baseline="0" noProof="0" dirty="0">
                <a:ln>
                  <a:noFill/>
                </a:ln>
                <a:effectLst/>
                <a:uLnTx/>
                <a:uFillTx/>
                <a:ea typeface="KoPubDotum Medium" pitchFamily="2" charset="-127"/>
                <a:cs typeface="+mn-cs"/>
              </a:rPr>
              <a:t>?</a:t>
            </a:r>
            <a:endParaRPr lang="ko-KR" altLang="en-US" sz="800" dirty="0"/>
          </a:p>
        </p:txBody>
      </p:sp>
      <p:pic>
        <p:nvPicPr>
          <p:cNvPr id="5" name="그림 4" descr="야외, 건물, 자동차, 도로이(가) 표시된 사진&#10;&#10;자동 생성된 설명">
            <a:extLst>
              <a:ext uri="{FF2B5EF4-FFF2-40B4-BE49-F238E27FC236}">
                <a16:creationId xmlns:a16="http://schemas.microsoft.com/office/drawing/2014/main" id="{FE7BD802-44A0-9683-F950-B8B035B26C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0901" y="2269450"/>
            <a:ext cx="3312047" cy="1559506"/>
          </a:xfrm>
          <a:prstGeom prst="rect">
            <a:avLst/>
          </a:prstGeom>
        </p:spPr>
      </p:pic>
      <p:sp>
        <p:nvSpPr>
          <p:cNvPr id="18" name="사각형: 둥근 모서리 17">
            <a:extLst>
              <a:ext uri="{FF2B5EF4-FFF2-40B4-BE49-F238E27FC236}">
                <a16:creationId xmlns:a16="http://schemas.microsoft.com/office/drawing/2014/main" id="{0414DF2C-9DE3-5744-7476-2A316DB0170F}"/>
              </a:ext>
            </a:extLst>
          </p:cNvPr>
          <p:cNvSpPr/>
          <p:nvPr/>
        </p:nvSpPr>
        <p:spPr>
          <a:xfrm>
            <a:off x="1681606" y="4045090"/>
            <a:ext cx="1187539" cy="335289"/>
          </a:xfrm>
          <a:prstGeom prst="roundRect">
            <a:avLst>
              <a:gd name="adj" fmla="val 12645"/>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rPr>
              <a:t>A.</a:t>
            </a:r>
            <a:r>
              <a:rPr lang="ko-KR" altLang="en-US" sz="1000" b="1" dirty="0">
                <a:solidFill>
                  <a:schemeClr val="tx1"/>
                </a:solidFill>
              </a:rPr>
              <a:t> 선택</a:t>
            </a:r>
          </a:p>
        </p:txBody>
      </p:sp>
      <p:sp>
        <p:nvSpPr>
          <p:cNvPr id="19" name="사각형: 둥근 모서리 18">
            <a:extLst>
              <a:ext uri="{FF2B5EF4-FFF2-40B4-BE49-F238E27FC236}">
                <a16:creationId xmlns:a16="http://schemas.microsoft.com/office/drawing/2014/main" id="{C6633B61-8CF5-6A09-52BF-1DAD7502BFFE}"/>
              </a:ext>
            </a:extLst>
          </p:cNvPr>
          <p:cNvSpPr/>
          <p:nvPr/>
        </p:nvSpPr>
        <p:spPr>
          <a:xfrm>
            <a:off x="5493154" y="4045090"/>
            <a:ext cx="1187539" cy="335289"/>
          </a:xfrm>
          <a:prstGeom prst="roundRect">
            <a:avLst>
              <a:gd name="adj" fmla="val 1264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rPr>
              <a:t>B.</a:t>
            </a:r>
            <a:r>
              <a:rPr lang="ko-KR" altLang="en-US" sz="1000" b="1" dirty="0">
                <a:solidFill>
                  <a:schemeClr val="tx1"/>
                </a:solidFill>
              </a:rPr>
              <a:t> 선택</a:t>
            </a:r>
          </a:p>
        </p:txBody>
      </p:sp>
      <p:sp>
        <p:nvSpPr>
          <p:cNvPr id="22" name="TextBox 21">
            <a:extLst>
              <a:ext uri="{FF2B5EF4-FFF2-40B4-BE49-F238E27FC236}">
                <a16:creationId xmlns:a16="http://schemas.microsoft.com/office/drawing/2014/main" id="{001AF48C-4F75-168D-7456-4C9F237E48E3}"/>
              </a:ext>
            </a:extLst>
          </p:cNvPr>
          <p:cNvSpPr txBox="1"/>
          <p:nvPr/>
        </p:nvSpPr>
        <p:spPr>
          <a:xfrm>
            <a:off x="2152037" y="1856982"/>
            <a:ext cx="389345" cy="369332"/>
          </a:xfrm>
          <a:prstGeom prst="rect">
            <a:avLst/>
          </a:prstGeom>
          <a:noFill/>
        </p:spPr>
        <p:txBody>
          <a:bodyPr wrap="square">
            <a:spAutoFit/>
          </a:bodyPr>
          <a:lstStyle/>
          <a:p>
            <a:pPr algn="ctr"/>
            <a:r>
              <a:rPr lang="en-US" altLang="ko-KR" sz="1800" b="1" dirty="0">
                <a:solidFill>
                  <a:schemeClr val="tx1"/>
                </a:solidFill>
              </a:rPr>
              <a:t>A</a:t>
            </a:r>
            <a:endParaRPr lang="ko-KR" altLang="en-US" dirty="0"/>
          </a:p>
        </p:txBody>
      </p:sp>
      <p:sp>
        <p:nvSpPr>
          <p:cNvPr id="23" name="TextBox 22">
            <a:extLst>
              <a:ext uri="{FF2B5EF4-FFF2-40B4-BE49-F238E27FC236}">
                <a16:creationId xmlns:a16="http://schemas.microsoft.com/office/drawing/2014/main" id="{2C253E22-BD0A-79D9-CBC5-1E632E9F22E4}"/>
              </a:ext>
            </a:extLst>
          </p:cNvPr>
          <p:cNvSpPr txBox="1"/>
          <p:nvPr/>
        </p:nvSpPr>
        <p:spPr>
          <a:xfrm>
            <a:off x="5815904" y="1856982"/>
            <a:ext cx="389345" cy="369332"/>
          </a:xfrm>
          <a:prstGeom prst="rect">
            <a:avLst/>
          </a:prstGeom>
          <a:noFill/>
        </p:spPr>
        <p:txBody>
          <a:bodyPr wrap="square">
            <a:spAutoFit/>
          </a:bodyPr>
          <a:lstStyle/>
          <a:p>
            <a:pPr algn="ctr"/>
            <a:r>
              <a:rPr lang="en-US" altLang="ko-KR" sz="1800" b="1" dirty="0">
                <a:solidFill>
                  <a:schemeClr val="tx1"/>
                </a:solidFill>
              </a:rPr>
              <a:t>B</a:t>
            </a:r>
            <a:endParaRPr lang="ko-KR" altLang="en-US" dirty="0"/>
          </a:p>
        </p:txBody>
      </p:sp>
      <p:sp>
        <p:nvSpPr>
          <p:cNvPr id="25" name="사각형: 둥근 모서리 24">
            <a:extLst>
              <a:ext uri="{FF2B5EF4-FFF2-40B4-BE49-F238E27FC236}">
                <a16:creationId xmlns:a16="http://schemas.microsoft.com/office/drawing/2014/main" id="{DC1BFBEF-A244-6120-001E-31F49025CDC8}"/>
              </a:ext>
            </a:extLst>
          </p:cNvPr>
          <p:cNvSpPr/>
          <p:nvPr/>
        </p:nvSpPr>
        <p:spPr>
          <a:xfrm>
            <a:off x="3647175" y="4045090"/>
            <a:ext cx="1207099" cy="335289"/>
          </a:xfrm>
          <a:prstGeom prst="roundRect">
            <a:avLst>
              <a:gd name="adj" fmla="val 1264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b="1" dirty="0">
                <a:solidFill>
                  <a:schemeClr val="tx1"/>
                </a:solidFill>
              </a:rPr>
              <a:t>차이 없음</a:t>
            </a:r>
          </a:p>
        </p:txBody>
      </p:sp>
      <p:sp>
        <p:nvSpPr>
          <p:cNvPr id="33" name="직사각형 32">
            <a:extLst>
              <a:ext uri="{FF2B5EF4-FFF2-40B4-BE49-F238E27FC236}">
                <a16:creationId xmlns:a16="http://schemas.microsoft.com/office/drawing/2014/main" id="{14657EC4-9D00-7C15-B0F0-A3909A04AD80}"/>
              </a:ext>
            </a:extLst>
          </p:cNvPr>
          <p:cNvSpPr/>
          <p:nvPr/>
        </p:nvSpPr>
        <p:spPr>
          <a:xfrm>
            <a:off x="1746331" y="4011728"/>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a:t>
            </a:r>
            <a:endParaRPr lang="ko-KR" altLang="en-US" sz="1000" dirty="0"/>
          </a:p>
        </p:txBody>
      </p:sp>
      <p:graphicFrame>
        <p:nvGraphicFramePr>
          <p:cNvPr id="3" name="표 29">
            <a:extLst>
              <a:ext uri="{FF2B5EF4-FFF2-40B4-BE49-F238E27FC236}">
                <a16:creationId xmlns:a16="http://schemas.microsoft.com/office/drawing/2014/main" id="{21C2FCF7-57CF-0FC8-66B7-B1894406EC12}"/>
              </a:ext>
            </a:extLst>
          </p:cNvPr>
          <p:cNvGraphicFramePr>
            <a:graphicFrameLocks noGrp="1"/>
          </p:cNvGraphicFramePr>
          <p:nvPr/>
        </p:nvGraphicFramePr>
        <p:xfrm>
          <a:off x="2460624" y="496183"/>
          <a:ext cx="2949846" cy="370840"/>
        </p:xfrm>
        <a:graphic>
          <a:graphicData uri="http://schemas.openxmlformats.org/drawingml/2006/table">
            <a:tbl>
              <a:tblPr firstRow="1" bandRow="1">
                <a:tableStyleId>{5C22544A-7EE6-4342-B048-85BDC9FD1C3A}</a:tableStyleId>
              </a:tblPr>
              <a:tblGrid>
                <a:gridCol w="983282">
                  <a:extLst>
                    <a:ext uri="{9D8B030D-6E8A-4147-A177-3AD203B41FA5}">
                      <a16:colId xmlns:a16="http://schemas.microsoft.com/office/drawing/2014/main" val="517881088"/>
                    </a:ext>
                  </a:extLst>
                </a:gridCol>
                <a:gridCol w="983282">
                  <a:extLst>
                    <a:ext uri="{9D8B030D-6E8A-4147-A177-3AD203B41FA5}">
                      <a16:colId xmlns:a16="http://schemas.microsoft.com/office/drawing/2014/main" val="1251677234"/>
                    </a:ext>
                  </a:extLst>
                </a:gridCol>
                <a:gridCol w="983282">
                  <a:extLst>
                    <a:ext uri="{9D8B030D-6E8A-4147-A177-3AD203B41FA5}">
                      <a16:colId xmlns:a16="http://schemas.microsoft.com/office/drawing/2014/main" val="848023924"/>
                    </a:ext>
                  </a:extLst>
                </a:gridCol>
              </a:tblGrid>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설문소개</a:t>
                      </a:r>
                      <a:r>
                        <a:rPr lang="en-US" altLang="ko-KR" sz="800" b="1" kern="1200" dirty="0">
                          <a:solidFill>
                            <a:schemeClr val="tx1"/>
                          </a:solidFill>
                          <a:latin typeface="+mn-ea"/>
                          <a:ea typeface="+mn-ea"/>
                          <a:cs typeface="+mn-cs"/>
                        </a:rPr>
                        <a:t>/</a:t>
                      </a:r>
                      <a:r>
                        <a:rPr lang="ko-KR" altLang="en-US" sz="800" b="1" kern="1200" dirty="0">
                          <a:solidFill>
                            <a:schemeClr val="tx1"/>
                          </a:solidFill>
                          <a:latin typeface="+mn-ea"/>
                          <a:ea typeface="+mn-ea"/>
                          <a:cs typeface="+mn-cs"/>
                        </a:rPr>
                        <a:t>방법</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설문하기</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문의하기</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2035377"/>
                  </a:ext>
                </a:extLst>
              </a:tr>
            </a:tbl>
          </a:graphicData>
        </a:graphic>
      </p:graphicFrame>
      <p:grpSp>
        <p:nvGrpSpPr>
          <p:cNvPr id="45" name="그룹 44">
            <a:extLst>
              <a:ext uri="{FF2B5EF4-FFF2-40B4-BE49-F238E27FC236}">
                <a16:creationId xmlns:a16="http://schemas.microsoft.com/office/drawing/2014/main" id="{C9B6554A-9835-869A-D753-1FCD34F45164}"/>
              </a:ext>
            </a:extLst>
          </p:cNvPr>
          <p:cNvGrpSpPr/>
          <p:nvPr/>
        </p:nvGrpSpPr>
        <p:grpSpPr>
          <a:xfrm>
            <a:off x="116319" y="5680486"/>
            <a:ext cx="8424431" cy="369332"/>
            <a:chOff x="116319" y="5680486"/>
            <a:chExt cx="8424431" cy="369332"/>
          </a:xfrm>
        </p:grpSpPr>
        <p:grpSp>
          <p:nvGrpSpPr>
            <p:cNvPr id="36" name="그룹 35">
              <a:extLst>
                <a:ext uri="{FF2B5EF4-FFF2-40B4-BE49-F238E27FC236}">
                  <a16:creationId xmlns:a16="http://schemas.microsoft.com/office/drawing/2014/main" id="{5B6595BD-B338-4AEE-B441-27B392D8A0A9}"/>
                </a:ext>
              </a:extLst>
            </p:cNvPr>
            <p:cNvGrpSpPr/>
            <p:nvPr/>
          </p:nvGrpSpPr>
          <p:grpSpPr>
            <a:xfrm>
              <a:off x="116319" y="5758461"/>
              <a:ext cx="8424431" cy="253545"/>
              <a:chOff x="3879215" y="5298398"/>
              <a:chExt cx="3163556" cy="209467"/>
            </a:xfrm>
          </p:grpSpPr>
          <p:sp>
            <p:nvSpPr>
              <p:cNvPr id="39" name="자유형 61">
                <a:extLst>
                  <a:ext uri="{FF2B5EF4-FFF2-40B4-BE49-F238E27FC236}">
                    <a16:creationId xmlns:a16="http://schemas.microsoft.com/office/drawing/2014/main" id="{31FBB6FF-4CEB-601E-0F22-711FD86739D6}"/>
                  </a:ext>
                </a:extLst>
              </p:cNvPr>
              <p:cNvSpPr/>
              <p:nvPr/>
            </p:nvSpPr>
            <p:spPr>
              <a:xfrm>
                <a:off x="3879215" y="5298398"/>
                <a:ext cx="3163556" cy="176286"/>
              </a:xfrm>
              <a:custGeom>
                <a:avLst/>
                <a:gdLst>
                  <a:gd name="connsiteX0" fmla="*/ 0 w 3394553"/>
                  <a:gd name="connsiteY0" fmla="*/ 144050 h 238097"/>
                  <a:gd name="connsiteX1" fmla="*/ 1233813 w 3394553"/>
                  <a:gd name="connsiteY1" fmla="*/ 31316 h 238097"/>
                  <a:gd name="connsiteX2" fmla="*/ 2480153 w 3394553"/>
                  <a:gd name="connsiteY2" fmla="*/ 237995 h 238097"/>
                  <a:gd name="connsiteX3" fmla="*/ 3394553 w 3394553"/>
                  <a:gd name="connsiteY3" fmla="*/ 0 h 238097"/>
                </a:gdLst>
                <a:ahLst/>
                <a:cxnLst>
                  <a:cxn ang="0">
                    <a:pos x="connsiteX0" y="connsiteY0"/>
                  </a:cxn>
                  <a:cxn ang="0">
                    <a:pos x="connsiteX1" y="connsiteY1"/>
                  </a:cxn>
                  <a:cxn ang="0">
                    <a:pos x="connsiteX2" y="connsiteY2"/>
                  </a:cxn>
                  <a:cxn ang="0">
                    <a:pos x="connsiteX3" y="connsiteY3"/>
                  </a:cxn>
                </a:cxnLst>
                <a:rect l="l" t="t" r="r" b="b"/>
                <a:pathLst>
                  <a:path w="3394553" h="238097">
                    <a:moveTo>
                      <a:pt x="0" y="144050"/>
                    </a:moveTo>
                    <a:cubicBezTo>
                      <a:pt x="410227" y="79854"/>
                      <a:pt x="820454" y="15659"/>
                      <a:pt x="1233813" y="31316"/>
                    </a:cubicBezTo>
                    <a:cubicBezTo>
                      <a:pt x="1647172" y="46973"/>
                      <a:pt x="2120030" y="243214"/>
                      <a:pt x="2480153" y="237995"/>
                    </a:cubicBezTo>
                    <a:cubicBezTo>
                      <a:pt x="2840276" y="232776"/>
                      <a:pt x="3231715" y="84551"/>
                      <a:pt x="3394553" y="0"/>
                    </a:cubicBezTo>
                  </a:path>
                </a:pathLst>
              </a:custGeom>
              <a:no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prstClr val="white"/>
                  </a:solidFill>
                </a:endParaRPr>
              </a:p>
            </p:txBody>
          </p:sp>
          <p:sp>
            <p:nvSpPr>
              <p:cNvPr id="40" name="자유형 62">
                <a:extLst>
                  <a:ext uri="{FF2B5EF4-FFF2-40B4-BE49-F238E27FC236}">
                    <a16:creationId xmlns:a16="http://schemas.microsoft.com/office/drawing/2014/main" id="{C31BDD3A-19D5-A760-4BA1-43340C6A867C}"/>
                  </a:ext>
                </a:extLst>
              </p:cNvPr>
              <p:cNvSpPr/>
              <p:nvPr/>
            </p:nvSpPr>
            <p:spPr>
              <a:xfrm>
                <a:off x="3879215" y="5331579"/>
                <a:ext cx="3163556" cy="176286"/>
              </a:xfrm>
              <a:custGeom>
                <a:avLst/>
                <a:gdLst>
                  <a:gd name="connsiteX0" fmla="*/ 0 w 3394553"/>
                  <a:gd name="connsiteY0" fmla="*/ 144050 h 238097"/>
                  <a:gd name="connsiteX1" fmla="*/ 1233813 w 3394553"/>
                  <a:gd name="connsiteY1" fmla="*/ 31316 h 238097"/>
                  <a:gd name="connsiteX2" fmla="*/ 2480153 w 3394553"/>
                  <a:gd name="connsiteY2" fmla="*/ 237995 h 238097"/>
                  <a:gd name="connsiteX3" fmla="*/ 3394553 w 3394553"/>
                  <a:gd name="connsiteY3" fmla="*/ 0 h 238097"/>
                </a:gdLst>
                <a:ahLst/>
                <a:cxnLst>
                  <a:cxn ang="0">
                    <a:pos x="connsiteX0" y="connsiteY0"/>
                  </a:cxn>
                  <a:cxn ang="0">
                    <a:pos x="connsiteX1" y="connsiteY1"/>
                  </a:cxn>
                  <a:cxn ang="0">
                    <a:pos x="connsiteX2" y="connsiteY2"/>
                  </a:cxn>
                  <a:cxn ang="0">
                    <a:pos x="connsiteX3" y="connsiteY3"/>
                  </a:cxn>
                </a:cxnLst>
                <a:rect l="l" t="t" r="r" b="b"/>
                <a:pathLst>
                  <a:path w="3394553" h="238097">
                    <a:moveTo>
                      <a:pt x="0" y="144050"/>
                    </a:moveTo>
                    <a:cubicBezTo>
                      <a:pt x="410227" y="79854"/>
                      <a:pt x="820454" y="15659"/>
                      <a:pt x="1233813" y="31316"/>
                    </a:cubicBezTo>
                    <a:cubicBezTo>
                      <a:pt x="1647172" y="46973"/>
                      <a:pt x="2120030" y="243214"/>
                      <a:pt x="2480153" y="237995"/>
                    </a:cubicBezTo>
                    <a:cubicBezTo>
                      <a:pt x="2840276" y="232776"/>
                      <a:pt x="3231715" y="84551"/>
                      <a:pt x="3394553" y="0"/>
                    </a:cubicBezTo>
                  </a:path>
                </a:pathLst>
              </a:custGeom>
              <a:no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prstClr val="white"/>
                  </a:solidFill>
                </a:endParaRPr>
              </a:p>
            </p:txBody>
          </p:sp>
        </p:grpSp>
        <p:sp>
          <p:nvSpPr>
            <p:cNvPr id="44" name="TextBox 43">
              <a:extLst>
                <a:ext uri="{FF2B5EF4-FFF2-40B4-BE49-F238E27FC236}">
                  <a16:creationId xmlns:a16="http://schemas.microsoft.com/office/drawing/2014/main" id="{D93BB3DF-F279-B733-3047-DB159DC58259}"/>
                </a:ext>
              </a:extLst>
            </p:cNvPr>
            <p:cNvSpPr txBox="1"/>
            <p:nvPr/>
          </p:nvSpPr>
          <p:spPr>
            <a:xfrm>
              <a:off x="3276731" y="5680486"/>
              <a:ext cx="1947986" cy="369332"/>
            </a:xfrm>
            <a:prstGeom prst="rect">
              <a:avLst/>
            </a:prstGeom>
            <a:noFill/>
          </p:spPr>
          <p:txBody>
            <a:bodyPr wrap="square">
              <a:spAutoFit/>
            </a:bodyPr>
            <a:lstStyle/>
            <a:p>
              <a:r>
                <a:rPr kumimoji="0" lang="ko-KR" altLang="en-US" sz="1800" b="0" i="0" u="none" strike="noStrike" kern="1200" cap="none" spc="0" normalizeH="0" baseline="0" noProof="0" dirty="0">
                  <a:ln>
                    <a:noFill/>
                  </a:ln>
                  <a:solidFill>
                    <a:schemeClr val="bg1">
                      <a:lumMod val="75000"/>
                    </a:schemeClr>
                  </a:solidFill>
                  <a:effectLst/>
                  <a:uLnTx/>
                  <a:uFillTx/>
                  <a:ea typeface="KoPubDotum Medium" pitchFamily="2" charset="-127"/>
                  <a:cs typeface="+mn-cs"/>
                </a:rPr>
                <a:t>다음페이지 계속</a:t>
              </a:r>
              <a:endParaRPr lang="ko-KR" altLang="en-US" dirty="0">
                <a:solidFill>
                  <a:schemeClr val="bg1">
                    <a:lumMod val="75000"/>
                  </a:schemeClr>
                </a:solidFill>
              </a:endParaRPr>
            </a:p>
          </p:txBody>
        </p:sp>
      </p:grpSp>
      <p:sp>
        <p:nvSpPr>
          <p:cNvPr id="4" name="TextBox 3">
            <a:extLst>
              <a:ext uri="{FF2B5EF4-FFF2-40B4-BE49-F238E27FC236}">
                <a16:creationId xmlns:a16="http://schemas.microsoft.com/office/drawing/2014/main" id="{A0894B9A-50AF-1D98-C093-A2A85459CF91}"/>
              </a:ext>
            </a:extLst>
          </p:cNvPr>
          <p:cNvSpPr txBox="1"/>
          <p:nvPr/>
        </p:nvSpPr>
        <p:spPr>
          <a:xfrm>
            <a:off x="5783729" y="566844"/>
            <a:ext cx="889180" cy="200055"/>
          </a:xfrm>
          <a:prstGeom prst="rect">
            <a:avLst/>
          </a:prstGeom>
          <a:noFill/>
        </p:spPr>
        <p:txBody>
          <a:bodyPr wrap="square">
            <a:spAutoFit/>
          </a:bodyPr>
          <a:lstStyle/>
          <a:p>
            <a:r>
              <a:rPr kumimoji="0" lang="en-US" altLang="ko-KR" sz="7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a:t>
            </a:r>
            <a:r>
              <a:rPr kumimoji="0" lang="ko-KR" altLang="en-US" sz="7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님 안녕하세요</a:t>
            </a:r>
            <a:endParaRPr lang="ko-KR" altLang="en-US" sz="700" dirty="0"/>
          </a:p>
        </p:txBody>
      </p:sp>
      <p:sp>
        <p:nvSpPr>
          <p:cNvPr id="6" name="TextBox 5">
            <a:extLst>
              <a:ext uri="{FF2B5EF4-FFF2-40B4-BE49-F238E27FC236}">
                <a16:creationId xmlns:a16="http://schemas.microsoft.com/office/drawing/2014/main" id="{13E28CA5-0165-E9EE-1380-0D0C88742C3F}"/>
              </a:ext>
            </a:extLst>
          </p:cNvPr>
          <p:cNvSpPr txBox="1"/>
          <p:nvPr/>
        </p:nvSpPr>
        <p:spPr>
          <a:xfrm>
            <a:off x="6761759" y="622470"/>
            <a:ext cx="1687897" cy="107722"/>
          </a:xfrm>
          <a:prstGeom prst="rect">
            <a:avLst/>
          </a:prstGeom>
          <a:noFill/>
        </p:spPr>
        <p:txBody>
          <a:bodyPr wrap="square" lIns="0" tIns="0" rIns="0" bIns="0" rtlCol="0">
            <a:spAutoFit/>
          </a:bodyPr>
          <a:lstStyle/>
          <a:p>
            <a:pPr algn="ctr"/>
            <a:r>
              <a:rPr lang="ko-KR" altLang="en-US" sz="700" b="1" dirty="0">
                <a:solidFill>
                  <a:schemeClr val="tx1">
                    <a:lumMod val="50000"/>
                    <a:lumOff val="50000"/>
                  </a:schemeClr>
                </a:solidFill>
                <a:latin typeface="+mn-ea"/>
              </a:rPr>
              <a:t>로그아웃    </a:t>
            </a:r>
            <a:r>
              <a:rPr lang="en-US" altLang="ko-KR" sz="700" b="1" dirty="0">
                <a:solidFill>
                  <a:schemeClr val="tx1">
                    <a:lumMod val="50000"/>
                    <a:lumOff val="50000"/>
                  </a:schemeClr>
                </a:solidFill>
                <a:latin typeface="+mn-ea"/>
              </a:rPr>
              <a:t>Korean/English</a:t>
            </a:r>
            <a:endParaRPr lang="ko-KR" altLang="en-US" sz="700" b="1" dirty="0">
              <a:solidFill>
                <a:schemeClr val="tx1">
                  <a:lumMod val="50000"/>
                  <a:lumOff val="50000"/>
                </a:schemeClr>
              </a:solidFill>
              <a:latin typeface="+mn-ea"/>
            </a:endParaRPr>
          </a:p>
        </p:txBody>
      </p:sp>
    </p:spTree>
    <p:extLst>
      <p:ext uri="{BB962C8B-B14F-4D97-AF65-F5344CB8AC3E}">
        <p14:creationId xmlns:p14="http://schemas.microsoft.com/office/powerpoint/2010/main" val="2296666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슬라이드 번호 개체 틀 7">
            <a:extLst>
              <a:ext uri="{FF2B5EF4-FFF2-40B4-BE49-F238E27FC236}">
                <a16:creationId xmlns:a16="http://schemas.microsoft.com/office/drawing/2014/main" id="{A8CDABF9-5282-43ED-9839-759246E8F473}"/>
              </a:ext>
            </a:extLst>
          </p:cNvPr>
          <p:cNvSpPr>
            <a:spLocks noGrp="1"/>
          </p:cNvSpPr>
          <p:nvPr>
            <p:ph type="sldNum" sz="quarter" idx="4"/>
          </p:nvPr>
        </p:nvSpPr>
        <p:spPr>
          <a:xfrm>
            <a:off x="11455185" y="6600058"/>
            <a:ext cx="538930" cy="243381"/>
          </a:xfrm>
        </p:spPr>
        <p:txBody>
          <a:bodyPr/>
          <a:lstStyle/>
          <a:p>
            <a:fld id="{F2946E08-ADDD-4B11-B5DD-5073B72AA917}" type="slidenum">
              <a:rPr lang="ko-KR" altLang="en-US" smtClean="0"/>
              <a:t>15</a:t>
            </a:fld>
            <a:endParaRPr lang="ko-KR" altLang="en-US" dirty="0"/>
          </a:p>
        </p:txBody>
      </p:sp>
      <p:graphicFrame>
        <p:nvGraphicFramePr>
          <p:cNvPr id="321" name="표 320">
            <a:extLst>
              <a:ext uri="{FF2B5EF4-FFF2-40B4-BE49-F238E27FC236}">
                <a16:creationId xmlns:a16="http://schemas.microsoft.com/office/drawing/2014/main" id="{DBCF1351-3830-46DF-8E22-906141A4365A}"/>
              </a:ext>
            </a:extLst>
          </p:cNvPr>
          <p:cNvGraphicFramePr>
            <a:graphicFrameLocks noGrp="1"/>
          </p:cNvGraphicFramePr>
          <p:nvPr>
            <p:extLst>
              <p:ext uri="{D42A27DB-BD31-4B8C-83A1-F6EECF244321}">
                <p14:modId xmlns:p14="http://schemas.microsoft.com/office/powerpoint/2010/main" val="3216758661"/>
              </p:ext>
            </p:extLst>
          </p:nvPr>
        </p:nvGraphicFramePr>
        <p:xfrm>
          <a:off x="9221807" y="512676"/>
          <a:ext cx="2772308" cy="274116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74772085"/>
                    </a:ext>
                  </a:extLst>
                </a:gridCol>
                <a:gridCol w="2340260">
                  <a:extLst>
                    <a:ext uri="{9D8B030D-6E8A-4147-A177-3AD203B41FA5}">
                      <a16:colId xmlns:a16="http://schemas.microsoft.com/office/drawing/2014/main" val="2572474025"/>
                    </a:ext>
                  </a:extLst>
                </a:gridCol>
              </a:tblGrid>
              <a:tr h="122121">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0">
                <a:tc>
                  <a:txBody>
                    <a:bodyPr/>
                    <a:lstStyle/>
                    <a:p>
                      <a:pPr algn="ctr" latinLnBrk="1">
                        <a:lnSpc>
                          <a:spcPct val="120000"/>
                        </a:lnSpc>
                      </a:pPr>
                      <a:r>
                        <a:rPr lang="en-US" altLang="ko-KR" sz="800" b="0" dirty="0">
                          <a:solidFill>
                            <a:schemeClr val="tx1"/>
                          </a:solidFill>
                          <a:latin typeface="+mn-ea"/>
                          <a:ea typeface="+mn-ea"/>
                        </a:rPr>
                        <a:t>1</a:t>
                      </a:r>
                      <a:endParaRPr lang="ko-KR" altLang="en-US" sz="8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단수선택가능</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134634">
                <a:tc>
                  <a:txBody>
                    <a:bodyPr/>
                    <a:lstStyle/>
                    <a:p>
                      <a:pPr algn="ctr" latinLnBrk="1">
                        <a:lnSpc>
                          <a:spcPct val="120000"/>
                        </a:lnSpc>
                      </a:pPr>
                      <a:r>
                        <a:rPr lang="en-US" altLang="ko-KR" sz="800" b="0" dirty="0">
                          <a:latin typeface="+mn-ea"/>
                          <a:ea typeface="+mn-ea"/>
                        </a:rPr>
                        <a:t>2</a:t>
                      </a:r>
                      <a:endParaRPr lang="ko-KR" altLang="en-US"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dirty="0"/>
                        <a:t>선택지에서 해당사항이 없을 시 작성</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134634">
                <a:tc>
                  <a:txBody>
                    <a:bodyPr/>
                    <a:lstStyle/>
                    <a:p>
                      <a:pPr algn="ctr" latinLnBrk="1">
                        <a:lnSpc>
                          <a:spcPct val="120000"/>
                        </a:lnSpc>
                      </a:pPr>
                      <a:r>
                        <a:rPr lang="en-US" altLang="ko-KR" sz="800" b="0" dirty="0">
                          <a:latin typeface="+mn-ea"/>
                          <a:ea typeface="+mn-ea"/>
                        </a:rPr>
                        <a:t>3</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kumimoji="0" lang="ko-KR" altLang="en-US" sz="800" b="1"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rPr>
                        <a:t>기존 설문을 </a:t>
                      </a:r>
                      <a:r>
                        <a:rPr kumimoji="0" lang="en-US" altLang="ko-KR" sz="800" b="1"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rPr>
                        <a:t>DB</a:t>
                      </a:r>
                      <a:r>
                        <a:rPr kumimoji="0" lang="ko-KR" altLang="en-US" sz="800" b="1"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rPr>
                        <a:t>에 저장</a:t>
                      </a:r>
                      <a:r>
                        <a:rPr kumimoji="0" lang="ko-KR" altLang="en-US"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rPr>
                        <a:t>하며 </a:t>
                      </a:r>
                      <a:r>
                        <a:rPr kumimoji="0" lang="ko-KR" altLang="en-US" sz="800" b="0" i="0" u="none" strike="noStrike" kern="1200" cap="none" spc="0" normalizeH="0" baseline="0" noProof="0" dirty="0" err="1">
                          <a:ln>
                            <a:noFill/>
                          </a:ln>
                          <a:solidFill>
                            <a:schemeClr val="tx1"/>
                          </a:solidFill>
                          <a:effectLst/>
                          <a:uLnTx/>
                          <a:uFillTx/>
                          <a:latin typeface="맑은 고딕" panose="020B0503020000020004" pitchFamily="50" charset="-127"/>
                          <a:ea typeface="맑은 고딕" panose="020B0503020000020004" pitchFamily="50" charset="-127"/>
                          <a:cs typeface="+mn-cs"/>
                        </a:rPr>
                        <a:t>다음설문으로</a:t>
                      </a:r>
                      <a:r>
                        <a:rPr kumimoji="0" lang="ko-KR" altLang="en-US"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rPr>
                        <a:t> 이동</a:t>
                      </a:r>
                      <a:endParaRPr lang="en-US" altLang="ko-KR" sz="80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770055136"/>
                  </a:ext>
                </a:extLst>
              </a:tr>
              <a:tr h="0">
                <a:tc>
                  <a:txBody>
                    <a:bodyPr/>
                    <a:lstStyle/>
                    <a:p>
                      <a:pPr algn="ctr" latinLnBrk="1">
                        <a:lnSpc>
                          <a:spcPct val="120000"/>
                        </a:lnSpc>
                      </a:pPr>
                      <a:r>
                        <a:rPr lang="en-US" altLang="ko-KR" sz="800" b="0" dirty="0">
                          <a:latin typeface="+mn-ea"/>
                          <a:ea typeface="+mn-ea"/>
                        </a:rPr>
                        <a:t>4</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179638516"/>
                  </a:ext>
                </a:extLst>
              </a:tr>
              <a:tr h="0">
                <a:tc>
                  <a:txBody>
                    <a:bodyPr/>
                    <a:lstStyle/>
                    <a:p>
                      <a:pPr algn="ctr" latinLnBrk="1">
                        <a:lnSpc>
                          <a:spcPct val="120000"/>
                        </a:lnSpc>
                      </a:pPr>
                      <a:r>
                        <a:rPr lang="en-US" altLang="ko-KR" sz="800" b="0" dirty="0">
                          <a:latin typeface="+mn-ea"/>
                          <a:ea typeface="+mn-ea"/>
                        </a:rPr>
                        <a:t>5</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716935949"/>
                  </a:ext>
                </a:extLst>
              </a:tr>
              <a:tr h="134634">
                <a:tc>
                  <a:txBody>
                    <a:bodyPr/>
                    <a:lstStyle/>
                    <a:p>
                      <a:pPr algn="ctr" latinLnBrk="1">
                        <a:lnSpc>
                          <a:spcPct val="120000"/>
                        </a:lnSpc>
                      </a:pPr>
                      <a:r>
                        <a:rPr lang="en-US" altLang="ko-KR" sz="800" b="0" dirty="0">
                          <a:latin typeface="+mn-ea"/>
                          <a:ea typeface="+mn-ea"/>
                        </a:rPr>
                        <a:t>6</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620716197"/>
                  </a:ext>
                </a:extLst>
              </a:tr>
              <a:tr h="134634">
                <a:tc>
                  <a:txBody>
                    <a:bodyPr/>
                    <a:lstStyle/>
                    <a:p>
                      <a:pPr algn="ctr" latinLnBrk="1">
                        <a:lnSpc>
                          <a:spcPct val="120000"/>
                        </a:lnSpc>
                      </a:pPr>
                      <a:r>
                        <a:rPr lang="en-US" altLang="ko-KR" sz="800" b="0" dirty="0">
                          <a:latin typeface="+mn-ea"/>
                          <a:ea typeface="+mn-ea"/>
                        </a:rPr>
                        <a:t>7</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688573497"/>
                  </a:ext>
                </a:extLst>
              </a:tr>
              <a:tr h="0">
                <a:tc>
                  <a:txBody>
                    <a:bodyPr/>
                    <a:lstStyle/>
                    <a:p>
                      <a:pPr algn="ctr" latinLnBrk="1">
                        <a:lnSpc>
                          <a:spcPct val="120000"/>
                        </a:lnSpc>
                      </a:pPr>
                      <a:r>
                        <a:rPr lang="en-US" altLang="ko-KR" sz="800" b="0" dirty="0">
                          <a:latin typeface="+mn-ea"/>
                          <a:ea typeface="+mn-ea"/>
                        </a:rPr>
                        <a:t>8</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817060791"/>
                  </a:ext>
                </a:extLst>
              </a:tr>
              <a:tr h="0">
                <a:tc>
                  <a:txBody>
                    <a:bodyPr/>
                    <a:lstStyle/>
                    <a:p>
                      <a:pPr algn="ctr" latinLnBrk="1">
                        <a:lnSpc>
                          <a:spcPct val="120000"/>
                        </a:lnSpc>
                      </a:pPr>
                      <a:r>
                        <a:rPr lang="en-US" altLang="ko-KR" sz="800" b="0" dirty="0">
                          <a:latin typeface="+mn-ea"/>
                          <a:ea typeface="+mn-ea"/>
                        </a:rPr>
                        <a:t>9</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032614395"/>
                  </a:ext>
                </a:extLst>
              </a:tr>
              <a:tr h="294502">
                <a:tc>
                  <a:txBody>
                    <a:bodyPr/>
                    <a:lstStyle/>
                    <a:p>
                      <a:pPr algn="ctr" latinLnBrk="1">
                        <a:lnSpc>
                          <a:spcPct val="120000"/>
                        </a:lnSpc>
                      </a:pPr>
                      <a:r>
                        <a:rPr lang="en-US" altLang="ko-KR" sz="800" b="0">
                          <a:latin typeface="+mn-ea"/>
                          <a:ea typeface="+mn-ea"/>
                        </a:rPr>
                        <a:t>10</a:t>
                      </a: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56665485"/>
                  </a:ext>
                </a:extLst>
              </a:tr>
              <a:tr h="0">
                <a:tc>
                  <a:txBody>
                    <a:bodyPr/>
                    <a:lstStyle/>
                    <a:p>
                      <a:pPr algn="ctr" latinLnBrk="1">
                        <a:lnSpc>
                          <a:spcPct val="120000"/>
                        </a:lnSpc>
                      </a:pPr>
                      <a:r>
                        <a:rPr lang="en-US" altLang="ko-KR" sz="800" b="0">
                          <a:latin typeface="+mn-ea"/>
                          <a:ea typeface="+mn-ea"/>
                        </a:rPr>
                        <a:t>11</a:t>
                      </a: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6550239"/>
                  </a:ext>
                </a:extLst>
              </a:tr>
            </a:tbl>
          </a:graphicData>
        </a:graphic>
      </p:graphicFrame>
      <p:sp>
        <p:nvSpPr>
          <p:cNvPr id="9" name="TextBox 8">
            <a:extLst>
              <a:ext uri="{FF2B5EF4-FFF2-40B4-BE49-F238E27FC236}">
                <a16:creationId xmlns:a16="http://schemas.microsoft.com/office/drawing/2014/main" id="{46BDEBF5-5062-4188-AA47-63F530D7C117}"/>
              </a:ext>
            </a:extLst>
          </p:cNvPr>
          <p:cNvSpPr txBox="1"/>
          <p:nvPr/>
        </p:nvSpPr>
        <p:spPr>
          <a:xfrm>
            <a:off x="1004056" y="262960"/>
            <a:ext cx="4018793" cy="215444"/>
          </a:xfrm>
          <a:prstGeom prst="rect">
            <a:avLst/>
          </a:prstGeom>
          <a:noFill/>
        </p:spPr>
        <p:txBody>
          <a:bodyPr wrap="square" rtlCol="0">
            <a:spAutoFit/>
          </a:bodyPr>
          <a:lstStyle/>
          <a:p>
            <a:r>
              <a:rPr lang="ko-KR" altLang="en-US" sz="800" dirty="0"/>
              <a:t>설문하기</a:t>
            </a:r>
          </a:p>
        </p:txBody>
      </p:sp>
      <p:sp>
        <p:nvSpPr>
          <p:cNvPr id="2" name="TextBox 1">
            <a:extLst>
              <a:ext uri="{FF2B5EF4-FFF2-40B4-BE49-F238E27FC236}">
                <a16:creationId xmlns:a16="http://schemas.microsoft.com/office/drawing/2014/main" id="{659CCA66-9DC1-67D5-8773-99FCE6BA9744}"/>
              </a:ext>
            </a:extLst>
          </p:cNvPr>
          <p:cNvSpPr txBox="1"/>
          <p:nvPr/>
        </p:nvSpPr>
        <p:spPr>
          <a:xfrm>
            <a:off x="3436388" y="56219"/>
            <a:ext cx="1523233" cy="215444"/>
          </a:xfrm>
          <a:prstGeom prst="rect">
            <a:avLst/>
          </a:prstGeom>
          <a:noFill/>
        </p:spPr>
        <p:txBody>
          <a:bodyPr wrap="square" rtlCol="0">
            <a:spAutoFit/>
          </a:bodyPr>
          <a:lstStyle/>
          <a:p>
            <a:r>
              <a:rPr lang="ko-KR" altLang="en-US" sz="800" dirty="0"/>
              <a:t>메인 </a:t>
            </a:r>
            <a:r>
              <a:rPr lang="en-US" altLang="ko-KR" sz="800" dirty="0"/>
              <a:t>(</a:t>
            </a:r>
            <a:r>
              <a:rPr lang="ko-KR" altLang="en-US" sz="800" dirty="0" err="1"/>
              <a:t>로그인후</a:t>
            </a:r>
            <a:r>
              <a:rPr lang="en-US" altLang="ko-KR" sz="800" dirty="0"/>
              <a:t>)</a:t>
            </a:r>
            <a:endParaRPr lang="ko-KR" altLang="en-US" sz="800" dirty="0"/>
          </a:p>
        </p:txBody>
      </p:sp>
      <p:sp>
        <p:nvSpPr>
          <p:cNvPr id="169" name="TextBox 168">
            <a:extLst>
              <a:ext uri="{FF2B5EF4-FFF2-40B4-BE49-F238E27FC236}">
                <a16:creationId xmlns:a16="http://schemas.microsoft.com/office/drawing/2014/main" id="{9F8DA23A-C167-C28A-7E43-60E0652A5608}"/>
              </a:ext>
            </a:extLst>
          </p:cNvPr>
          <p:cNvSpPr txBox="1"/>
          <p:nvPr/>
        </p:nvSpPr>
        <p:spPr>
          <a:xfrm>
            <a:off x="7689050" y="255228"/>
            <a:ext cx="851700" cy="215444"/>
          </a:xfrm>
          <a:prstGeom prst="rect">
            <a:avLst/>
          </a:prstGeom>
          <a:noFill/>
        </p:spPr>
        <p:txBody>
          <a:bodyPr wrap="square" rtlCol="0">
            <a:spAutoFit/>
          </a:bodyPr>
          <a:lstStyle/>
          <a:p>
            <a:pPr algn="ctr"/>
            <a:r>
              <a:rPr lang="en-US" altLang="ko-KR" sz="800" dirty="0"/>
              <a:t>..</a:t>
            </a:r>
            <a:endParaRPr lang="ko-KR" altLang="en-US" sz="800" dirty="0"/>
          </a:p>
        </p:txBody>
      </p:sp>
      <p:sp>
        <p:nvSpPr>
          <p:cNvPr id="170" name="TextBox 169">
            <a:extLst>
              <a:ext uri="{FF2B5EF4-FFF2-40B4-BE49-F238E27FC236}">
                <a16:creationId xmlns:a16="http://schemas.microsoft.com/office/drawing/2014/main" id="{DEB30443-D04B-DC5D-B056-535A2E2BD900}"/>
              </a:ext>
            </a:extLst>
          </p:cNvPr>
          <p:cNvSpPr txBox="1"/>
          <p:nvPr/>
        </p:nvSpPr>
        <p:spPr>
          <a:xfrm>
            <a:off x="5898485" y="255228"/>
            <a:ext cx="851700" cy="215444"/>
          </a:xfrm>
          <a:prstGeom prst="rect">
            <a:avLst/>
          </a:prstGeom>
          <a:noFill/>
        </p:spPr>
        <p:txBody>
          <a:bodyPr wrap="square" rtlCol="0">
            <a:spAutoFit/>
          </a:bodyPr>
          <a:lstStyle/>
          <a:p>
            <a:pPr algn="ctr"/>
            <a:r>
              <a:rPr lang="en-US" altLang="ko-KR" sz="800" dirty="0"/>
              <a:t>1</a:t>
            </a:r>
            <a:endParaRPr lang="ko-KR" altLang="en-US" sz="800" dirty="0"/>
          </a:p>
        </p:txBody>
      </p:sp>
      <p:sp>
        <p:nvSpPr>
          <p:cNvPr id="171" name="TextBox 170">
            <a:extLst>
              <a:ext uri="{FF2B5EF4-FFF2-40B4-BE49-F238E27FC236}">
                <a16:creationId xmlns:a16="http://schemas.microsoft.com/office/drawing/2014/main" id="{74BADD78-1E7F-635C-8373-0341AA4740B5}"/>
              </a:ext>
            </a:extLst>
          </p:cNvPr>
          <p:cNvSpPr txBox="1"/>
          <p:nvPr/>
        </p:nvSpPr>
        <p:spPr>
          <a:xfrm>
            <a:off x="5898485" y="52479"/>
            <a:ext cx="851700" cy="215444"/>
          </a:xfrm>
          <a:prstGeom prst="rect">
            <a:avLst/>
          </a:prstGeom>
          <a:noFill/>
        </p:spPr>
        <p:txBody>
          <a:bodyPr wrap="square" rtlCol="0">
            <a:spAutoFit/>
          </a:bodyPr>
          <a:lstStyle/>
          <a:p>
            <a:pPr algn="ctr"/>
            <a:r>
              <a:rPr lang="en-US" altLang="ko-KR" sz="800"/>
              <a:t>-</a:t>
            </a:r>
            <a:endParaRPr lang="ko-KR" altLang="en-US" sz="800" dirty="0"/>
          </a:p>
        </p:txBody>
      </p:sp>
      <p:sp>
        <p:nvSpPr>
          <p:cNvPr id="14" name="직사각형 13">
            <a:extLst>
              <a:ext uri="{FF2B5EF4-FFF2-40B4-BE49-F238E27FC236}">
                <a16:creationId xmlns:a16="http://schemas.microsoft.com/office/drawing/2014/main" id="{4E5E4B45-4CC2-717F-29FF-38B9E1FF4A73}"/>
              </a:ext>
            </a:extLst>
          </p:cNvPr>
          <p:cNvSpPr/>
          <p:nvPr/>
        </p:nvSpPr>
        <p:spPr>
          <a:xfrm>
            <a:off x="387359" y="712544"/>
            <a:ext cx="7592019" cy="4986878"/>
          </a:xfrm>
          <a:prstGeom prst="rect">
            <a:avLst/>
          </a:prstGeom>
          <a:solidFill>
            <a:srgbClr val="F2F2F2">
              <a:alpha val="60000"/>
            </a:srgbClr>
          </a:solidFill>
          <a:ln w="9525" cap="flat" cmpd="sng" algn="ctr">
            <a:solidFill>
              <a:srgbClr val="53535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ko-KR" altLang="en-US" sz="1000" dirty="0">
              <a:solidFill>
                <a:schemeClr val="tx1"/>
              </a:solidFill>
            </a:endParaRPr>
          </a:p>
        </p:txBody>
      </p:sp>
      <p:sp>
        <p:nvSpPr>
          <p:cNvPr id="27" name="화살표: 갈매기형 수장 26">
            <a:extLst>
              <a:ext uri="{FF2B5EF4-FFF2-40B4-BE49-F238E27FC236}">
                <a16:creationId xmlns:a16="http://schemas.microsoft.com/office/drawing/2014/main" id="{C9E98B67-EC60-68A5-59E0-FC56E86E04E3}"/>
              </a:ext>
            </a:extLst>
          </p:cNvPr>
          <p:cNvSpPr/>
          <p:nvPr/>
        </p:nvSpPr>
        <p:spPr>
          <a:xfrm rot="10800000">
            <a:off x="1060036" y="5214685"/>
            <a:ext cx="167640" cy="350520"/>
          </a:xfrm>
          <a:prstGeom prst="chevron">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28" name="화살표: 갈매기형 수장 27">
            <a:extLst>
              <a:ext uri="{FF2B5EF4-FFF2-40B4-BE49-F238E27FC236}">
                <a16:creationId xmlns:a16="http://schemas.microsoft.com/office/drawing/2014/main" id="{3FE0D77D-4385-FA84-4DA6-77976C05568C}"/>
              </a:ext>
            </a:extLst>
          </p:cNvPr>
          <p:cNvSpPr/>
          <p:nvPr/>
        </p:nvSpPr>
        <p:spPr>
          <a:xfrm rot="10800000">
            <a:off x="699030" y="5210348"/>
            <a:ext cx="167640" cy="350520"/>
          </a:xfrm>
          <a:prstGeom prst="chevron">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29" name="화살표: 갈매기형 수장 28">
            <a:extLst>
              <a:ext uri="{FF2B5EF4-FFF2-40B4-BE49-F238E27FC236}">
                <a16:creationId xmlns:a16="http://schemas.microsoft.com/office/drawing/2014/main" id="{6130994C-44D1-B107-08E8-0C6371FDBFF6}"/>
              </a:ext>
            </a:extLst>
          </p:cNvPr>
          <p:cNvSpPr/>
          <p:nvPr/>
        </p:nvSpPr>
        <p:spPr>
          <a:xfrm rot="10800000">
            <a:off x="818178" y="5210348"/>
            <a:ext cx="167640" cy="350520"/>
          </a:xfrm>
          <a:prstGeom prst="chevron">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41" name="TextBox 40">
            <a:extLst>
              <a:ext uri="{FF2B5EF4-FFF2-40B4-BE49-F238E27FC236}">
                <a16:creationId xmlns:a16="http://schemas.microsoft.com/office/drawing/2014/main" id="{9B245714-8185-0553-52D8-45DB46B85BAD}"/>
              </a:ext>
            </a:extLst>
          </p:cNvPr>
          <p:cNvSpPr txBox="1"/>
          <p:nvPr/>
        </p:nvSpPr>
        <p:spPr>
          <a:xfrm>
            <a:off x="3186999" y="5228886"/>
            <a:ext cx="1957596" cy="369332"/>
          </a:xfrm>
          <a:prstGeom prst="rect">
            <a:avLst/>
          </a:prstGeom>
          <a:noFill/>
        </p:spPr>
        <p:txBody>
          <a:bodyPr wrap="square">
            <a:spAutoFit/>
          </a:bodyPr>
          <a:lstStyle/>
          <a:p>
            <a:r>
              <a:rPr lang="ko-KR" altLang="en-US" dirty="0" err="1">
                <a:solidFill>
                  <a:prstClr val="black"/>
                </a:solidFill>
                <a:ea typeface="KoPubDotum Medium" pitchFamily="2" charset="-127"/>
              </a:rPr>
              <a:t>설문회차</a:t>
            </a:r>
            <a:r>
              <a:rPr lang="en-US" altLang="ko-KR" dirty="0">
                <a:solidFill>
                  <a:prstClr val="black"/>
                </a:solidFill>
                <a:ea typeface="KoPubDotum Medium" pitchFamily="2" charset="-127"/>
              </a:rPr>
              <a:t>: </a:t>
            </a:r>
            <a:r>
              <a:rPr kumimoji="0" lang="en-US" altLang="ko-KR" sz="1800" b="0" i="0" u="none" strike="noStrike" kern="1200" cap="none" spc="0" normalizeH="0" baseline="0" noProof="0" dirty="0">
                <a:ln>
                  <a:noFill/>
                </a:ln>
                <a:solidFill>
                  <a:prstClr val="black"/>
                </a:solidFill>
                <a:effectLst/>
                <a:uLnTx/>
                <a:uFillTx/>
                <a:ea typeface="KoPubDotum Medium" pitchFamily="2" charset="-127"/>
                <a:cs typeface="+mn-cs"/>
              </a:rPr>
              <a:t>50/500</a:t>
            </a:r>
            <a:endParaRPr lang="ko-KR" altLang="en-US" dirty="0"/>
          </a:p>
        </p:txBody>
      </p:sp>
      <p:grpSp>
        <p:nvGrpSpPr>
          <p:cNvPr id="36" name="그룹 35">
            <a:extLst>
              <a:ext uri="{FF2B5EF4-FFF2-40B4-BE49-F238E27FC236}">
                <a16:creationId xmlns:a16="http://schemas.microsoft.com/office/drawing/2014/main" id="{91F1EE54-51D5-40F2-DF48-E8B2C70FE1CE}"/>
              </a:ext>
            </a:extLst>
          </p:cNvPr>
          <p:cNvGrpSpPr/>
          <p:nvPr/>
        </p:nvGrpSpPr>
        <p:grpSpPr>
          <a:xfrm>
            <a:off x="116319" y="809236"/>
            <a:ext cx="8424431" cy="369332"/>
            <a:chOff x="116319" y="5680486"/>
            <a:chExt cx="8424431" cy="369332"/>
          </a:xfrm>
        </p:grpSpPr>
        <p:grpSp>
          <p:nvGrpSpPr>
            <p:cNvPr id="39" name="그룹 38">
              <a:extLst>
                <a:ext uri="{FF2B5EF4-FFF2-40B4-BE49-F238E27FC236}">
                  <a16:creationId xmlns:a16="http://schemas.microsoft.com/office/drawing/2014/main" id="{23A16DE5-5447-FEB5-99F4-42267E76BFA5}"/>
                </a:ext>
              </a:extLst>
            </p:cNvPr>
            <p:cNvGrpSpPr/>
            <p:nvPr/>
          </p:nvGrpSpPr>
          <p:grpSpPr>
            <a:xfrm>
              <a:off x="116319" y="5758461"/>
              <a:ext cx="8424431" cy="253545"/>
              <a:chOff x="3879215" y="5298398"/>
              <a:chExt cx="3163556" cy="209467"/>
            </a:xfrm>
          </p:grpSpPr>
          <p:sp>
            <p:nvSpPr>
              <p:cNvPr id="43" name="자유형 61">
                <a:extLst>
                  <a:ext uri="{FF2B5EF4-FFF2-40B4-BE49-F238E27FC236}">
                    <a16:creationId xmlns:a16="http://schemas.microsoft.com/office/drawing/2014/main" id="{231D48F1-4F5E-4BB7-07BA-FE1B84917004}"/>
                  </a:ext>
                </a:extLst>
              </p:cNvPr>
              <p:cNvSpPr/>
              <p:nvPr/>
            </p:nvSpPr>
            <p:spPr>
              <a:xfrm>
                <a:off x="3879215" y="5298398"/>
                <a:ext cx="3163556" cy="176286"/>
              </a:xfrm>
              <a:custGeom>
                <a:avLst/>
                <a:gdLst>
                  <a:gd name="connsiteX0" fmla="*/ 0 w 3394553"/>
                  <a:gd name="connsiteY0" fmla="*/ 144050 h 238097"/>
                  <a:gd name="connsiteX1" fmla="*/ 1233813 w 3394553"/>
                  <a:gd name="connsiteY1" fmla="*/ 31316 h 238097"/>
                  <a:gd name="connsiteX2" fmla="*/ 2480153 w 3394553"/>
                  <a:gd name="connsiteY2" fmla="*/ 237995 h 238097"/>
                  <a:gd name="connsiteX3" fmla="*/ 3394553 w 3394553"/>
                  <a:gd name="connsiteY3" fmla="*/ 0 h 238097"/>
                </a:gdLst>
                <a:ahLst/>
                <a:cxnLst>
                  <a:cxn ang="0">
                    <a:pos x="connsiteX0" y="connsiteY0"/>
                  </a:cxn>
                  <a:cxn ang="0">
                    <a:pos x="connsiteX1" y="connsiteY1"/>
                  </a:cxn>
                  <a:cxn ang="0">
                    <a:pos x="connsiteX2" y="connsiteY2"/>
                  </a:cxn>
                  <a:cxn ang="0">
                    <a:pos x="connsiteX3" y="connsiteY3"/>
                  </a:cxn>
                </a:cxnLst>
                <a:rect l="l" t="t" r="r" b="b"/>
                <a:pathLst>
                  <a:path w="3394553" h="238097">
                    <a:moveTo>
                      <a:pt x="0" y="144050"/>
                    </a:moveTo>
                    <a:cubicBezTo>
                      <a:pt x="410227" y="79854"/>
                      <a:pt x="820454" y="15659"/>
                      <a:pt x="1233813" y="31316"/>
                    </a:cubicBezTo>
                    <a:cubicBezTo>
                      <a:pt x="1647172" y="46973"/>
                      <a:pt x="2120030" y="243214"/>
                      <a:pt x="2480153" y="237995"/>
                    </a:cubicBezTo>
                    <a:cubicBezTo>
                      <a:pt x="2840276" y="232776"/>
                      <a:pt x="3231715" y="84551"/>
                      <a:pt x="3394553" y="0"/>
                    </a:cubicBezTo>
                  </a:path>
                </a:pathLst>
              </a:custGeom>
              <a:no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prstClr val="white"/>
                  </a:solidFill>
                </a:endParaRPr>
              </a:p>
            </p:txBody>
          </p:sp>
          <p:sp>
            <p:nvSpPr>
              <p:cNvPr id="44" name="자유형 62">
                <a:extLst>
                  <a:ext uri="{FF2B5EF4-FFF2-40B4-BE49-F238E27FC236}">
                    <a16:creationId xmlns:a16="http://schemas.microsoft.com/office/drawing/2014/main" id="{6D1D3890-A482-D7D5-C8F7-0F4F3449FA4C}"/>
                  </a:ext>
                </a:extLst>
              </p:cNvPr>
              <p:cNvSpPr/>
              <p:nvPr/>
            </p:nvSpPr>
            <p:spPr>
              <a:xfrm>
                <a:off x="3879215" y="5331579"/>
                <a:ext cx="3163556" cy="176286"/>
              </a:xfrm>
              <a:custGeom>
                <a:avLst/>
                <a:gdLst>
                  <a:gd name="connsiteX0" fmla="*/ 0 w 3394553"/>
                  <a:gd name="connsiteY0" fmla="*/ 144050 h 238097"/>
                  <a:gd name="connsiteX1" fmla="*/ 1233813 w 3394553"/>
                  <a:gd name="connsiteY1" fmla="*/ 31316 h 238097"/>
                  <a:gd name="connsiteX2" fmla="*/ 2480153 w 3394553"/>
                  <a:gd name="connsiteY2" fmla="*/ 237995 h 238097"/>
                  <a:gd name="connsiteX3" fmla="*/ 3394553 w 3394553"/>
                  <a:gd name="connsiteY3" fmla="*/ 0 h 238097"/>
                </a:gdLst>
                <a:ahLst/>
                <a:cxnLst>
                  <a:cxn ang="0">
                    <a:pos x="connsiteX0" y="connsiteY0"/>
                  </a:cxn>
                  <a:cxn ang="0">
                    <a:pos x="connsiteX1" y="connsiteY1"/>
                  </a:cxn>
                  <a:cxn ang="0">
                    <a:pos x="connsiteX2" y="connsiteY2"/>
                  </a:cxn>
                  <a:cxn ang="0">
                    <a:pos x="connsiteX3" y="connsiteY3"/>
                  </a:cxn>
                </a:cxnLst>
                <a:rect l="l" t="t" r="r" b="b"/>
                <a:pathLst>
                  <a:path w="3394553" h="238097">
                    <a:moveTo>
                      <a:pt x="0" y="144050"/>
                    </a:moveTo>
                    <a:cubicBezTo>
                      <a:pt x="410227" y="79854"/>
                      <a:pt x="820454" y="15659"/>
                      <a:pt x="1233813" y="31316"/>
                    </a:cubicBezTo>
                    <a:cubicBezTo>
                      <a:pt x="1647172" y="46973"/>
                      <a:pt x="2120030" y="243214"/>
                      <a:pt x="2480153" y="237995"/>
                    </a:cubicBezTo>
                    <a:cubicBezTo>
                      <a:pt x="2840276" y="232776"/>
                      <a:pt x="3231715" y="84551"/>
                      <a:pt x="3394553" y="0"/>
                    </a:cubicBezTo>
                  </a:path>
                </a:pathLst>
              </a:custGeom>
              <a:no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prstClr val="white"/>
                  </a:solidFill>
                </a:endParaRPr>
              </a:p>
            </p:txBody>
          </p:sp>
        </p:grpSp>
        <p:sp>
          <p:nvSpPr>
            <p:cNvPr id="40" name="TextBox 39">
              <a:extLst>
                <a:ext uri="{FF2B5EF4-FFF2-40B4-BE49-F238E27FC236}">
                  <a16:creationId xmlns:a16="http://schemas.microsoft.com/office/drawing/2014/main" id="{EAA77D6D-A4D8-2D0E-EC02-34E403B51B3D}"/>
                </a:ext>
              </a:extLst>
            </p:cNvPr>
            <p:cNvSpPr txBox="1"/>
            <p:nvPr/>
          </p:nvSpPr>
          <p:spPr>
            <a:xfrm>
              <a:off x="3276731" y="5680486"/>
              <a:ext cx="1947986" cy="369332"/>
            </a:xfrm>
            <a:prstGeom prst="rect">
              <a:avLst/>
            </a:prstGeom>
            <a:noFill/>
          </p:spPr>
          <p:txBody>
            <a:bodyPr wrap="square">
              <a:spAutoFit/>
            </a:bodyPr>
            <a:lstStyle/>
            <a:p>
              <a:r>
                <a:rPr kumimoji="0" lang="ko-KR" altLang="en-US" sz="1800" b="0" i="0" u="none" strike="noStrike" kern="1200" cap="none" spc="0" normalizeH="0" baseline="0" noProof="0" dirty="0">
                  <a:ln>
                    <a:noFill/>
                  </a:ln>
                  <a:solidFill>
                    <a:schemeClr val="bg1">
                      <a:lumMod val="75000"/>
                    </a:schemeClr>
                  </a:solidFill>
                  <a:effectLst/>
                  <a:uLnTx/>
                  <a:uFillTx/>
                  <a:ea typeface="KoPubDotum Medium" pitchFamily="2" charset="-127"/>
                  <a:cs typeface="+mn-cs"/>
                </a:rPr>
                <a:t>이전페이지 계속</a:t>
              </a:r>
              <a:endParaRPr lang="ko-KR" altLang="en-US" dirty="0">
                <a:solidFill>
                  <a:schemeClr val="bg1">
                    <a:lumMod val="75000"/>
                  </a:schemeClr>
                </a:solidFill>
              </a:endParaRPr>
            </a:p>
          </p:txBody>
        </p:sp>
      </p:grpSp>
      <p:sp>
        <p:nvSpPr>
          <p:cNvPr id="57" name="사각형: 둥근 모서리 56">
            <a:extLst>
              <a:ext uri="{FF2B5EF4-FFF2-40B4-BE49-F238E27FC236}">
                <a16:creationId xmlns:a16="http://schemas.microsoft.com/office/drawing/2014/main" id="{5E286B2E-FBD0-F03F-C095-1619B753E73C}"/>
              </a:ext>
            </a:extLst>
          </p:cNvPr>
          <p:cNvSpPr/>
          <p:nvPr/>
        </p:nvSpPr>
        <p:spPr>
          <a:xfrm>
            <a:off x="3313866" y="4707893"/>
            <a:ext cx="1580614" cy="335289"/>
          </a:xfrm>
          <a:prstGeom prst="roundRect">
            <a:avLst>
              <a:gd name="adj" fmla="val 1264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b="1" dirty="0">
                <a:solidFill>
                  <a:schemeClr val="tx1"/>
                </a:solidFill>
              </a:rPr>
              <a:t>제출 및 </a:t>
            </a:r>
            <a:r>
              <a:rPr lang="ko-KR" altLang="en-US" sz="1000" b="1" dirty="0" err="1">
                <a:solidFill>
                  <a:schemeClr val="tx1"/>
                </a:solidFill>
              </a:rPr>
              <a:t>다음설문</a:t>
            </a:r>
            <a:endParaRPr lang="ko-KR" altLang="en-US" sz="1000" b="1" dirty="0">
              <a:solidFill>
                <a:schemeClr val="tx1"/>
              </a:solidFill>
            </a:endParaRPr>
          </a:p>
        </p:txBody>
      </p:sp>
      <p:sp>
        <p:nvSpPr>
          <p:cNvPr id="3" name="사각형: 둥근 모서리 2">
            <a:extLst>
              <a:ext uri="{FF2B5EF4-FFF2-40B4-BE49-F238E27FC236}">
                <a16:creationId xmlns:a16="http://schemas.microsoft.com/office/drawing/2014/main" id="{B5ABE7CD-8832-5E9F-D785-26BB39939075}"/>
              </a:ext>
            </a:extLst>
          </p:cNvPr>
          <p:cNvSpPr/>
          <p:nvPr/>
        </p:nvSpPr>
        <p:spPr>
          <a:xfrm>
            <a:off x="6791839" y="5812284"/>
            <a:ext cx="1187539" cy="335289"/>
          </a:xfrm>
          <a:prstGeom prst="roundRect">
            <a:avLst>
              <a:gd name="adj" fmla="val 1264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b="1" dirty="0">
                <a:solidFill>
                  <a:schemeClr val="tx1"/>
                </a:solidFill>
              </a:rPr>
              <a:t>설문 일시정지</a:t>
            </a:r>
          </a:p>
        </p:txBody>
      </p:sp>
      <p:sp>
        <p:nvSpPr>
          <p:cNvPr id="4" name="TextBox 3">
            <a:extLst>
              <a:ext uri="{FF2B5EF4-FFF2-40B4-BE49-F238E27FC236}">
                <a16:creationId xmlns:a16="http://schemas.microsoft.com/office/drawing/2014/main" id="{8BD5E774-91E8-FBC6-E11C-652F5FC1F530}"/>
              </a:ext>
            </a:extLst>
          </p:cNvPr>
          <p:cNvSpPr txBox="1"/>
          <p:nvPr/>
        </p:nvSpPr>
        <p:spPr>
          <a:xfrm>
            <a:off x="387359" y="5699422"/>
            <a:ext cx="3871975" cy="338554"/>
          </a:xfrm>
          <a:prstGeom prst="rect">
            <a:avLst/>
          </a:prstGeom>
          <a:noFill/>
        </p:spPr>
        <p:txBody>
          <a:bodyPr wrap="square">
            <a:spAutoFit/>
          </a:bodyPr>
          <a:lstStyle/>
          <a:p>
            <a:r>
              <a:rPr lang="en-US" altLang="ko-KR" sz="800" dirty="0"/>
              <a:t>* </a:t>
            </a:r>
            <a:r>
              <a:rPr lang="ko-KR" altLang="en-US" sz="800" dirty="0"/>
              <a:t>본 설문조사 관련하여 궁금한 사항은 아래 이메일로 문의주시기 바랍니다</a:t>
            </a:r>
            <a:r>
              <a:rPr lang="en-US" altLang="ko-KR" sz="800" dirty="0"/>
              <a:t>. </a:t>
            </a:r>
          </a:p>
          <a:p>
            <a:r>
              <a:rPr lang="en-US" altLang="ko-KR" sz="800" dirty="0"/>
              <a:t>helpfallscore@gmail.com</a:t>
            </a:r>
          </a:p>
        </p:txBody>
      </p:sp>
      <p:sp>
        <p:nvSpPr>
          <p:cNvPr id="6" name="직사각형 25">
            <a:extLst>
              <a:ext uri="{FF2B5EF4-FFF2-40B4-BE49-F238E27FC236}">
                <a16:creationId xmlns:a16="http://schemas.microsoft.com/office/drawing/2014/main" id="{D937E716-3675-39BC-8FCF-9CCDD2DABF31}"/>
              </a:ext>
            </a:extLst>
          </p:cNvPr>
          <p:cNvSpPr/>
          <p:nvPr/>
        </p:nvSpPr>
        <p:spPr>
          <a:xfrm>
            <a:off x="2306139" y="4093095"/>
            <a:ext cx="3256786" cy="29395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900" dirty="0">
              <a:solidFill>
                <a:schemeClr val="tx1"/>
              </a:solidFill>
              <a:latin typeface="+mn-ea"/>
            </a:endParaRPr>
          </a:p>
        </p:txBody>
      </p:sp>
      <p:sp>
        <p:nvSpPr>
          <p:cNvPr id="7" name="직사각형 45">
            <a:extLst>
              <a:ext uri="{FF2B5EF4-FFF2-40B4-BE49-F238E27FC236}">
                <a16:creationId xmlns:a16="http://schemas.microsoft.com/office/drawing/2014/main" id="{888E285A-3E0F-C0B0-FB12-78BD529B4B69}"/>
              </a:ext>
            </a:extLst>
          </p:cNvPr>
          <p:cNvSpPr/>
          <p:nvPr/>
        </p:nvSpPr>
        <p:spPr>
          <a:xfrm>
            <a:off x="2068086" y="1624875"/>
            <a:ext cx="118872" cy="118872"/>
          </a:xfrm>
          <a:prstGeom prst="rect">
            <a:avLst/>
          </a:prstGeom>
          <a:no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10" name="직사각형 46">
            <a:extLst>
              <a:ext uri="{FF2B5EF4-FFF2-40B4-BE49-F238E27FC236}">
                <a16:creationId xmlns:a16="http://schemas.microsoft.com/office/drawing/2014/main" id="{B44FC149-A020-3150-F207-691911711DE1}"/>
              </a:ext>
            </a:extLst>
          </p:cNvPr>
          <p:cNvSpPr/>
          <p:nvPr/>
        </p:nvSpPr>
        <p:spPr>
          <a:xfrm>
            <a:off x="2068086" y="3231578"/>
            <a:ext cx="118872" cy="118872"/>
          </a:xfrm>
          <a:prstGeom prst="rect">
            <a:avLst/>
          </a:prstGeom>
          <a:solidFill>
            <a:schemeClr val="bg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11" name="직사각형 47">
            <a:extLst>
              <a:ext uri="{FF2B5EF4-FFF2-40B4-BE49-F238E27FC236}">
                <a16:creationId xmlns:a16="http://schemas.microsoft.com/office/drawing/2014/main" id="{1CDD79E9-13DF-C715-7892-17CBF9B2F4AF}"/>
              </a:ext>
            </a:extLst>
          </p:cNvPr>
          <p:cNvSpPr/>
          <p:nvPr/>
        </p:nvSpPr>
        <p:spPr>
          <a:xfrm>
            <a:off x="2068086" y="1854404"/>
            <a:ext cx="118872" cy="118872"/>
          </a:xfrm>
          <a:prstGeom prst="rect">
            <a:avLst/>
          </a:prstGeom>
          <a:solidFill>
            <a:schemeClr val="tx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12" name="직사각형 48">
            <a:extLst>
              <a:ext uri="{FF2B5EF4-FFF2-40B4-BE49-F238E27FC236}">
                <a16:creationId xmlns:a16="http://schemas.microsoft.com/office/drawing/2014/main" id="{3F8795D6-A35F-EE10-8045-D1EB941284CD}"/>
              </a:ext>
            </a:extLst>
          </p:cNvPr>
          <p:cNvSpPr/>
          <p:nvPr/>
        </p:nvSpPr>
        <p:spPr>
          <a:xfrm>
            <a:off x="2068086" y="2083933"/>
            <a:ext cx="118872" cy="118872"/>
          </a:xfrm>
          <a:prstGeom prst="rect">
            <a:avLst/>
          </a:prstGeom>
          <a:solidFill>
            <a:schemeClr val="bg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13" name="직사각형 49">
            <a:extLst>
              <a:ext uri="{FF2B5EF4-FFF2-40B4-BE49-F238E27FC236}">
                <a16:creationId xmlns:a16="http://schemas.microsoft.com/office/drawing/2014/main" id="{BD79A8A6-59DB-E6F2-45C7-0B9CE98C13B2}"/>
              </a:ext>
            </a:extLst>
          </p:cNvPr>
          <p:cNvSpPr/>
          <p:nvPr/>
        </p:nvSpPr>
        <p:spPr>
          <a:xfrm>
            <a:off x="2068086" y="2313462"/>
            <a:ext cx="118872" cy="118872"/>
          </a:xfrm>
          <a:prstGeom prst="rect">
            <a:avLst/>
          </a:prstGeom>
          <a:solidFill>
            <a:schemeClr val="bg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15" name="직사각형 50">
            <a:extLst>
              <a:ext uri="{FF2B5EF4-FFF2-40B4-BE49-F238E27FC236}">
                <a16:creationId xmlns:a16="http://schemas.microsoft.com/office/drawing/2014/main" id="{6962D018-8F4C-8F6A-3BD8-5442B22B82AD}"/>
              </a:ext>
            </a:extLst>
          </p:cNvPr>
          <p:cNvSpPr/>
          <p:nvPr/>
        </p:nvSpPr>
        <p:spPr>
          <a:xfrm>
            <a:off x="2068086" y="2542991"/>
            <a:ext cx="118872" cy="118872"/>
          </a:xfrm>
          <a:prstGeom prst="rect">
            <a:avLst/>
          </a:prstGeom>
          <a:solidFill>
            <a:schemeClr val="bg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16" name="직사각형 51">
            <a:extLst>
              <a:ext uri="{FF2B5EF4-FFF2-40B4-BE49-F238E27FC236}">
                <a16:creationId xmlns:a16="http://schemas.microsoft.com/office/drawing/2014/main" id="{85C5B6B0-652D-F4A7-8DF0-E11700615DA7}"/>
              </a:ext>
            </a:extLst>
          </p:cNvPr>
          <p:cNvSpPr/>
          <p:nvPr/>
        </p:nvSpPr>
        <p:spPr>
          <a:xfrm>
            <a:off x="2068086" y="2772520"/>
            <a:ext cx="118872" cy="118872"/>
          </a:xfrm>
          <a:prstGeom prst="rect">
            <a:avLst/>
          </a:prstGeom>
          <a:solidFill>
            <a:schemeClr val="bg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17" name="직사각형 52">
            <a:extLst>
              <a:ext uri="{FF2B5EF4-FFF2-40B4-BE49-F238E27FC236}">
                <a16:creationId xmlns:a16="http://schemas.microsoft.com/office/drawing/2014/main" id="{B7BD5CB3-4317-A524-A3D2-720D59C228FD}"/>
              </a:ext>
            </a:extLst>
          </p:cNvPr>
          <p:cNvSpPr/>
          <p:nvPr/>
        </p:nvSpPr>
        <p:spPr>
          <a:xfrm>
            <a:off x="2068086" y="3002049"/>
            <a:ext cx="118872" cy="118872"/>
          </a:xfrm>
          <a:prstGeom prst="rect">
            <a:avLst/>
          </a:prstGeom>
          <a:solidFill>
            <a:schemeClr val="bg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21" name="TextBox 20">
            <a:extLst>
              <a:ext uri="{FF2B5EF4-FFF2-40B4-BE49-F238E27FC236}">
                <a16:creationId xmlns:a16="http://schemas.microsoft.com/office/drawing/2014/main" id="{F2FFEC2C-5889-E6B2-EDE1-2E103C8836F1}"/>
              </a:ext>
            </a:extLst>
          </p:cNvPr>
          <p:cNvSpPr txBox="1"/>
          <p:nvPr/>
        </p:nvSpPr>
        <p:spPr>
          <a:xfrm>
            <a:off x="1457573" y="1188181"/>
            <a:ext cx="6094990" cy="373885"/>
          </a:xfrm>
          <a:prstGeom prst="rect">
            <a:avLst/>
          </a:prstGeom>
          <a:noFill/>
        </p:spPr>
        <p:txBody>
          <a:bodyPr wrap="square">
            <a:spAutoFit/>
          </a:bodyPr>
          <a:lstStyle/>
          <a:p>
            <a:pPr marL="228600" marR="0" lvl="1" indent="0" algn="l" defTabSz="914400" rtl="0" eaLnBrk="1" fontAlgn="auto" latinLnBrk="1" hangingPunct="1">
              <a:lnSpc>
                <a:spcPct val="150000"/>
              </a:lnSpc>
              <a:spcBef>
                <a:spcPts val="0"/>
              </a:spcBef>
              <a:spcAft>
                <a:spcPts val="0"/>
              </a:spcAft>
              <a:buClrTx/>
              <a:buSzTx/>
              <a:buFontTx/>
              <a:buNone/>
              <a:tabLst/>
              <a:defRPr/>
            </a:pPr>
            <a:r>
              <a:rPr kumimoji="0" lang="ko-KR" altLang="en-US" sz="14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선택한 장소가 낙상위험이 가장 높다고 생각한 이유는 무엇인가요</a:t>
            </a:r>
            <a:r>
              <a:rPr kumimoji="0" lang="en-US" altLang="ko-KR" sz="14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a:t>
            </a:r>
          </a:p>
        </p:txBody>
      </p:sp>
      <p:sp>
        <p:nvSpPr>
          <p:cNvPr id="23" name="TextBox 22">
            <a:extLst>
              <a:ext uri="{FF2B5EF4-FFF2-40B4-BE49-F238E27FC236}">
                <a16:creationId xmlns:a16="http://schemas.microsoft.com/office/drawing/2014/main" id="{9A9D17FF-E389-CF16-AD11-CA2EB1A699B7}"/>
              </a:ext>
            </a:extLst>
          </p:cNvPr>
          <p:cNvSpPr txBox="1"/>
          <p:nvPr/>
        </p:nvSpPr>
        <p:spPr>
          <a:xfrm>
            <a:off x="1979327" y="1531204"/>
            <a:ext cx="4698413" cy="2601738"/>
          </a:xfrm>
          <a:prstGeom prst="rect">
            <a:avLst/>
          </a:prstGeom>
          <a:noFill/>
        </p:spPr>
        <p:txBody>
          <a:bodyPr wrap="square">
            <a:spAutoFit/>
          </a:bodyPr>
          <a:lstStyle/>
          <a:p>
            <a:pPr marL="228600" lvl="1">
              <a:lnSpc>
                <a:spcPct val="150000"/>
              </a:lnSpc>
            </a:pPr>
            <a:r>
              <a:rPr lang="ko-KR" altLang="en-US" sz="1000" dirty="0"/>
              <a:t>바닥이 미끄러워 보여서</a:t>
            </a:r>
            <a:endParaRPr lang="en-US" altLang="ko-KR" sz="1000" dirty="0"/>
          </a:p>
          <a:p>
            <a:pPr marL="228600" lvl="1">
              <a:lnSpc>
                <a:spcPct val="150000"/>
              </a:lnSpc>
            </a:pPr>
            <a:r>
              <a:rPr lang="ko-KR" altLang="en-US" sz="1000" dirty="0"/>
              <a:t>바닥이 깨져 있거나 울퉁불퉁해서</a:t>
            </a:r>
            <a:endParaRPr lang="en-US" altLang="ko-KR" sz="1000" dirty="0"/>
          </a:p>
          <a:p>
            <a:pPr marL="228600" lvl="1">
              <a:lnSpc>
                <a:spcPct val="150000"/>
              </a:lnSpc>
            </a:pPr>
            <a:r>
              <a:rPr lang="ko-KR" altLang="en-US" sz="1000" dirty="0"/>
              <a:t>바닥 높이 변화</a:t>
            </a:r>
            <a:r>
              <a:rPr lang="en-US" altLang="ko-KR" sz="1000" dirty="0"/>
              <a:t>(</a:t>
            </a:r>
            <a:r>
              <a:rPr lang="ko-KR" altLang="en-US" sz="1000" dirty="0"/>
              <a:t>단차</a:t>
            </a:r>
            <a:r>
              <a:rPr lang="en-US" altLang="ko-KR" sz="1000" dirty="0"/>
              <a:t>)</a:t>
            </a:r>
            <a:r>
              <a:rPr lang="ko-KR" altLang="en-US" sz="1000" dirty="0"/>
              <a:t>가 심해서</a:t>
            </a:r>
            <a:endParaRPr lang="en-US" altLang="ko-KR" sz="1000" dirty="0"/>
          </a:p>
          <a:p>
            <a:pPr marL="228600" lvl="1">
              <a:lnSpc>
                <a:spcPct val="150000"/>
              </a:lnSpc>
            </a:pPr>
            <a:r>
              <a:rPr lang="ko-KR" altLang="en-US" sz="1000" dirty="0"/>
              <a:t>계단이 있어서</a:t>
            </a:r>
            <a:endParaRPr lang="en-US" altLang="ko-KR" sz="1000" dirty="0"/>
          </a:p>
          <a:p>
            <a:pPr marL="228600" lvl="1">
              <a:lnSpc>
                <a:spcPct val="150000"/>
              </a:lnSpc>
            </a:pPr>
            <a:r>
              <a:rPr lang="ko-KR" altLang="en-US" sz="1000" dirty="0"/>
              <a:t>경사가 심해</a:t>
            </a:r>
            <a:r>
              <a:rPr lang="en-US" altLang="ko-KR" sz="1000" dirty="0"/>
              <a:t> </a:t>
            </a:r>
            <a:r>
              <a:rPr lang="ko-KR" altLang="en-US" sz="1000" dirty="0"/>
              <a:t>보여서</a:t>
            </a:r>
            <a:endParaRPr lang="en-US" altLang="ko-KR" sz="1000" dirty="0"/>
          </a:p>
          <a:p>
            <a:pPr marL="228600" lvl="1">
              <a:lnSpc>
                <a:spcPct val="150000"/>
              </a:lnSpc>
            </a:pPr>
            <a:r>
              <a:rPr lang="ko-KR" altLang="en-US" sz="1000" dirty="0"/>
              <a:t>걷는데 방해가 되는 물건</a:t>
            </a:r>
            <a:r>
              <a:rPr lang="en-US" altLang="ko-KR" sz="1000" dirty="0"/>
              <a:t>(</a:t>
            </a:r>
            <a:r>
              <a:rPr lang="ko-KR" altLang="en-US" sz="1000" dirty="0"/>
              <a:t>쓰레기</a:t>
            </a:r>
            <a:r>
              <a:rPr lang="en-US" altLang="ko-KR" sz="1000" dirty="0"/>
              <a:t>,</a:t>
            </a:r>
            <a:r>
              <a:rPr lang="ko-KR" altLang="en-US" sz="1000" dirty="0"/>
              <a:t> 화분</a:t>
            </a:r>
            <a:r>
              <a:rPr lang="en-US" altLang="ko-KR" sz="1000" dirty="0"/>
              <a:t>,</a:t>
            </a:r>
            <a:r>
              <a:rPr lang="ko-KR" altLang="en-US" sz="1000" dirty="0"/>
              <a:t> 주차차량 등</a:t>
            </a:r>
            <a:r>
              <a:rPr lang="en-US" altLang="ko-KR" sz="1000" dirty="0"/>
              <a:t>)</a:t>
            </a:r>
            <a:r>
              <a:rPr lang="ko-KR" altLang="en-US" sz="1000" dirty="0"/>
              <a:t>이 있어서</a:t>
            </a:r>
            <a:endParaRPr lang="en-US" altLang="ko-KR" sz="1000" dirty="0"/>
          </a:p>
          <a:p>
            <a:pPr marL="228600" lvl="1">
              <a:lnSpc>
                <a:spcPct val="150000"/>
              </a:lnSpc>
            </a:pPr>
            <a:r>
              <a:rPr lang="ko-KR" altLang="en-US" sz="1000" dirty="0"/>
              <a:t>보도가 없거나 좁아서 </a:t>
            </a:r>
            <a:endParaRPr lang="en-US" altLang="ko-KR" sz="1000" dirty="0"/>
          </a:p>
          <a:p>
            <a:pPr marL="228600" lvl="1">
              <a:lnSpc>
                <a:spcPct val="150000"/>
              </a:lnSpc>
            </a:pPr>
            <a:r>
              <a:rPr lang="ko-KR" altLang="en-US" sz="1000" dirty="0"/>
              <a:t>유동인구가 많아 보여서</a:t>
            </a:r>
            <a:endParaRPr lang="en-US" altLang="ko-KR" sz="1000" dirty="0"/>
          </a:p>
          <a:p>
            <a:pPr marL="228600" lvl="1">
              <a:lnSpc>
                <a:spcPct val="150000"/>
              </a:lnSpc>
            </a:pPr>
            <a:r>
              <a:rPr lang="ko-KR" altLang="en-US" sz="1000" dirty="0"/>
              <a:t>차량 통행이 많아 보여서</a:t>
            </a:r>
            <a:endParaRPr lang="en-US" altLang="ko-KR" sz="1000" dirty="0"/>
          </a:p>
          <a:p>
            <a:pPr marL="228600" lvl="1">
              <a:lnSpc>
                <a:spcPct val="150000"/>
              </a:lnSpc>
            </a:pPr>
            <a:r>
              <a:rPr lang="ko-KR" altLang="en-US" sz="1000" dirty="0"/>
              <a:t>밤길이 어두울 것 같아서 </a:t>
            </a:r>
            <a:endParaRPr lang="en-US" altLang="ko-KR" sz="1000" dirty="0"/>
          </a:p>
          <a:p>
            <a:pPr marL="228600" lvl="1">
              <a:lnSpc>
                <a:spcPct val="150000"/>
              </a:lnSpc>
            </a:pPr>
            <a:r>
              <a:rPr lang="ko-KR" altLang="en-US" sz="1000" dirty="0"/>
              <a:t>기타 </a:t>
            </a:r>
            <a:r>
              <a:rPr lang="en-US" altLang="ko-KR" sz="1000" dirty="0"/>
              <a:t>(</a:t>
            </a:r>
            <a:r>
              <a:rPr lang="ko-KR" altLang="en-US" sz="1000" dirty="0"/>
              <a:t>위 선택지에서 해당사항이 없을 시 작성해주십시오</a:t>
            </a:r>
            <a:r>
              <a:rPr lang="en-US" altLang="ko-KR" sz="1000" dirty="0"/>
              <a:t>.)</a:t>
            </a:r>
          </a:p>
        </p:txBody>
      </p:sp>
      <p:sp>
        <p:nvSpPr>
          <p:cNvPr id="25" name="직사각형 51">
            <a:extLst>
              <a:ext uri="{FF2B5EF4-FFF2-40B4-BE49-F238E27FC236}">
                <a16:creationId xmlns:a16="http://schemas.microsoft.com/office/drawing/2014/main" id="{AC83014D-C685-F94C-7B59-40DF41E83852}"/>
              </a:ext>
            </a:extLst>
          </p:cNvPr>
          <p:cNvSpPr/>
          <p:nvPr/>
        </p:nvSpPr>
        <p:spPr>
          <a:xfrm>
            <a:off x="2068086" y="3461107"/>
            <a:ext cx="118872" cy="118872"/>
          </a:xfrm>
          <a:prstGeom prst="rect">
            <a:avLst/>
          </a:prstGeom>
          <a:solidFill>
            <a:schemeClr val="bg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30" name="직사각형 52">
            <a:extLst>
              <a:ext uri="{FF2B5EF4-FFF2-40B4-BE49-F238E27FC236}">
                <a16:creationId xmlns:a16="http://schemas.microsoft.com/office/drawing/2014/main" id="{6312A088-252B-AC53-82BB-A8BF00A74009}"/>
              </a:ext>
            </a:extLst>
          </p:cNvPr>
          <p:cNvSpPr/>
          <p:nvPr/>
        </p:nvSpPr>
        <p:spPr>
          <a:xfrm>
            <a:off x="2068086" y="3690636"/>
            <a:ext cx="118872" cy="118872"/>
          </a:xfrm>
          <a:prstGeom prst="rect">
            <a:avLst/>
          </a:prstGeom>
          <a:solidFill>
            <a:schemeClr val="bg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20" name="직사각형 54">
            <a:extLst>
              <a:ext uri="{FF2B5EF4-FFF2-40B4-BE49-F238E27FC236}">
                <a16:creationId xmlns:a16="http://schemas.microsoft.com/office/drawing/2014/main" id="{A6E1BCF7-C837-CD99-BCAC-C4CC64EE5583}"/>
              </a:ext>
            </a:extLst>
          </p:cNvPr>
          <p:cNvSpPr/>
          <p:nvPr/>
        </p:nvSpPr>
        <p:spPr>
          <a:xfrm>
            <a:off x="3108496" y="4805687"/>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3</a:t>
            </a:r>
            <a:endParaRPr lang="ko-KR" altLang="en-US" sz="1000" dirty="0"/>
          </a:p>
        </p:txBody>
      </p:sp>
      <p:sp>
        <p:nvSpPr>
          <p:cNvPr id="5" name="직사각형 53">
            <a:extLst>
              <a:ext uri="{FF2B5EF4-FFF2-40B4-BE49-F238E27FC236}">
                <a16:creationId xmlns:a16="http://schemas.microsoft.com/office/drawing/2014/main" id="{427B5DCD-7CFB-CF9B-FDDC-EB26B50976CF}"/>
              </a:ext>
            </a:extLst>
          </p:cNvPr>
          <p:cNvSpPr/>
          <p:nvPr/>
        </p:nvSpPr>
        <p:spPr>
          <a:xfrm>
            <a:off x="1803772" y="1740766"/>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a:t>
            </a:r>
            <a:endParaRPr lang="ko-KR" altLang="en-US" sz="1000" dirty="0"/>
          </a:p>
        </p:txBody>
      </p:sp>
      <p:sp>
        <p:nvSpPr>
          <p:cNvPr id="22" name="직사각형 54">
            <a:extLst>
              <a:ext uri="{FF2B5EF4-FFF2-40B4-BE49-F238E27FC236}">
                <a16:creationId xmlns:a16="http://schemas.microsoft.com/office/drawing/2014/main" id="{A4FE34AD-BF5B-CBF5-74C3-B0037DB09F92}"/>
              </a:ext>
            </a:extLst>
          </p:cNvPr>
          <p:cNvSpPr/>
          <p:nvPr/>
        </p:nvSpPr>
        <p:spPr>
          <a:xfrm>
            <a:off x="1803772" y="3893782"/>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2</a:t>
            </a:r>
            <a:endParaRPr lang="ko-KR" altLang="en-US" sz="1000" dirty="0"/>
          </a:p>
        </p:txBody>
      </p:sp>
      <p:sp>
        <p:nvSpPr>
          <p:cNvPr id="18" name="직사각형 29">
            <a:extLst>
              <a:ext uri="{FF2B5EF4-FFF2-40B4-BE49-F238E27FC236}">
                <a16:creationId xmlns:a16="http://schemas.microsoft.com/office/drawing/2014/main" id="{751EE9C1-A218-EACD-3C0D-247988FBB36F}"/>
              </a:ext>
            </a:extLst>
          </p:cNvPr>
          <p:cNvSpPr/>
          <p:nvPr/>
        </p:nvSpPr>
        <p:spPr>
          <a:xfrm>
            <a:off x="3853961" y="1135273"/>
            <a:ext cx="329407" cy="1397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800" dirty="0"/>
              <a:t>개선</a:t>
            </a:r>
            <a:r>
              <a:rPr lang="en-US" altLang="ko-KR" sz="800" dirty="0"/>
              <a:t>5</a:t>
            </a:r>
            <a:endParaRPr lang="ko-KR" altLang="en-US" sz="800" dirty="0"/>
          </a:p>
        </p:txBody>
      </p:sp>
      <p:sp>
        <p:nvSpPr>
          <p:cNvPr id="19" name="직사각형 29">
            <a:extLst>
              <a:ext uri="{FF2B5EF4-FFF2-40B4-BE49-F238E27FC236}">
                <a16:creationId xmlns:a16="http://schemas.microsoft.com/office/drawing/2014/main" id="{0AFC36E3-6C41-103E-FA70-423C9039B343}"/>
              </a:ext>
            </a:extLst>
          </p:cNvPr>
          <p:cNvSpPr/>
          <p:nvPr/>
        </p:nvSpPr>
        <p:spPr>
          <a:xfrm>
            <a:off x="1614065" y="1894791"/>
            <a:ext cx="329407" cy="1397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800" dirty="0"/>
              <a:t>개선</a:t>
            </a:r>
            <a:r>
              <a:rPr lang="en-US" altLang="ko-KR" sz="800" dirty="0"/>
              <a:t>6</a:t>
            </a:r>
            <a:endParaRPr lang="ko-KR" altLang="en-US" sz="800" dirty="0"/>
          </a:p>
        </p:txBody>
      </p:sp>
      <p:sp>
        <p:nvSpPr>
          <p:cNvPr id="24" name="직사각형 52">
            <a:extLst>
              <a:ext uri="{FF2B5EF4-FFF2-40B4-BE49-F238E27FC236}">
                <a16:creationId xmlns:a16="http://schemas.microsoft.com/office/drawing/2014/main" id="{3AB3A46F-ECE9-31A2-6CF5-218CEA4E0272}"/>
              </a:ext>
            </a:extLst>
          </p:cNvPr>
          <p:cNvSpPr/>
          <p:nvPr/>
        </p:nvSpPr>
        <p:spPr>
          <a:xfrm>
            <a:off x="2068086" y="3924776"/>
            <a:ext cx="118872" cy="118872"/>
          </a:xfrm>
          <a:prstGeom prst="rect">
            <a:avLst/>
          </a:prstGeom>
          <a:solidFill>
            <a:schemeClr val="bg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26" name="직사각형 29">
            <a:extLst>
              <a:ext uri="{FF2B5EF4-FFF2-40B4-BE49-F238E27FC236}">
                <a16:creationId xmlns:a16="http://schemas.microsoft.com/office/drawing/2014/main" id="{917EEA5C-38CA-DE13-DDC2-79CF4B2D7125}"/>
              </a:ext>
            </a:extLst>
          </p:cNvPr>
          <p:cNvSpPr/>
          <p:nvPr/>
        </p:nvSpPr>
        <p:spPr>
          <a:xfrm>
            <a:off x="1614065" y="4073485"/>
            <a:ext cx="329407" cy="1397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800" dirty="0"/>
              <a:t>개선</a:t>
            </a:r>
            <a:r>
              <a:rPr lang="en-US" altLang="ko-KR" sz="800" dirty="0"/>
              <a:t>6</a:t>
            </a:r>
            <a:endParaRPr lang="ko-KR" altLang="en-US" sz="800" dirty="0"/>
          </a:p>
        </p:txBody>
      </p:sp>
    </p:spTree>
    <p:extLst>
      <p:ext uri="{BB962C8B-B14F-4D97-AF65-F5344CB8AC3E}">
        <p14:creationId xmlns:p14="http://schemas.microsoft.com/office/powerpoint/2010/main" val="1799848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슬라이드 번호 개체 틀 7">
            <a:extLst>
              <a:ext uri="{FF2B5EF4-FFF2-40B4-BE49-F238E27FC236}">
                <a16:creationId xmlns:a16="http://schemas.microsoft.com/office/drawing/2014/main" id="{A8CDABF9-5282-43ED-9839-759246E8F473}"/>
              </a:ext>
            </a:extLst>
          </p:cNvPr>
          <p:cNvSpPr>
            <a:spLocks noGrp="1"/>
          </p:cNvSpPr>
          <p:nvPr>
            <p:ph type="sldNum" sz="quarter" idx="4"/>
          </p:nvPr>
        </p:nvSpPr>
        <p:spPr>
          <a:xfrm>
            <a:off x="11455185" y="6600058"/>
            <a:ext cx="538930" cy="243381"/>
          </a:xfrm>
        </p:spPr>
        <p:txBody>
          <a:bodyPr/>
          <a:lstStyle/>
          <a:p>
            <a:fld id="{F2946E08-ADDD-4B11-B5DD-5073B72AA917}" type="slidenum">
              <a:rPr lang="ko-KR" altLang="en-US" smtClean="0"/>
              <a:t>16</a:t>
            </a:fld>
            <a:endParaRPr lang="ko-KR" altLang="en-US" dirty="0"/>
          </a:p>
        </p:txBody>
      </p:sp>
      <p:grpSp>
        <p:nvGrpSpPr>
          <p:cNvPr id="68" name="그룹 67">
            <a:extLst>
              <a:ext uri="{FF2B5EF4-FFF2-40B4-BE49-F238E27FC236}">
                <a16:creationId xmlns:a16="http://schemas.microsoft.com/office/drawing/2014/main" id="{700B7979-0A0F-4EB8-B3E2-27B50F444323}"/>
              </a:ext>
            </a:extLst>
          </p:cNvPr>
          <p:cNvGrpSpPr/>
          <p:nvPr/>
        </p:nvGrpSpPr>
        <p:grpSpPr>
          <a:xfrm>
            <a:off x="665440" y="521495"/>
            <a:ext cx="861460" cy="288131"/>
            <a:chOff x="839416" y="3435562"/>
            <a:chExt cx="1526259" cy="682492"/>
          </a:xfrm>
        </p:grpSpPr>
        <p:sp>
          <p:nvSpPr>
            <p:cNvPr id="69" name="직사각형 68">
              <a:extLst>
                <a:ext uri="{FF2B5EF4-FFF2-40B4-BE49-F238E27FC236}">
                  <a16:creationId xmlns:a16="http://schemas.microsoft.com/office/drawing/2014/main" id="{3FDDC39B-48C0-4BEA-9909-69C1E79636B2}"/>
                </a:ext>
              </a:extLst>
            </p:cNvPr>
            <p:cNvSpPr/>
            <p:nvPr/>
          </p:nvSpPr>
          <p:spPr>
            <a:xfrm>
              <a:off x="839416" y="3435562"/>
              <a:ext cx="1523134" cy="682492"/>
            </a:xfrm>
            <a:prstGeom prst="rect">
              <a:avLst/>
            </a:prstGeom>
            <a:solidFill>
              <a:srgbClr val="F2F2F2">
                <a:alpha val="60000"/>
              </a:srgbClr>
            </a:solidFill>
            <a:ln w="9525" cap="flat" cmpd="sng" algn="ctr">
              <a:solidFill>
                <a:srgbClr val="53535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altLang="ko-KR" sz="900" dirty="0">
                  <a:solidFill>
                    <a:schemeClr val="tx1">
                      <a:lumMod val="50000"/>
                      <a:lumOff val="50000"/>
                    </a:schemeClr>
                  </a:solidFill>
                </a:rPr>
                <a:t>LOGO</a:t>
              </a:r>
              <a:endParaRPr lang="ko-KR" altLang="en-US" sz="900" dirty="0">
                <a:solidFill>
                  <a:schemeClr val="tx1">
                    <a:lumMod val="50000"/>
                    <a:lumOff val="50000"/>
                  </a:schemeClr>
                </a:solidFill>
              </a:endParaRPr>
            </a:p>
          </p:txBody>
        </p:sp>
        <p:cxnSp>
          <p:nvCxnSpPr>
            <p:cNvPr id="70" name="직선 연결선 69">
              <a:extLst>
                <a:ext uri="{FF2B5EF4-FFF2-40B4-BE49-F238E27FC236}">
                  <a16:creationId xmlns:a16="http://schemas.microsoft.com/office/drawing/2014/main" id="{B48F3357-EE2E-4D70-85A0-C13EEB0EE9D2}"/>
                </a:ext>
              </a:extLst>
            </p:cNvPr>
            <p:cNvCxnSpPr>
              <a:cxnSpLocks/>
            </p:cNvCxnSpPr>
            <p:nvPr/>
          </p:nvCxnSpPr>
          <p:spPr>
            <a:xfrm flipH="1">
              <a:off x="839417" y="3443608"/>
              <a:ext cx="1523133" cy="6744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직선 연결선 70">
              <a:extLst>
                <a:ext uri="{FF2B5EF4-FFF2-40B4-BE49-F238E27FC236}">
                  <a16:creationId xmlns:a16="http://schemas.microsoft.com/office/drawing/2014/main" id="{50132739-8D61-4BBF-A602-FD4369EFC35C}"/>
                </a:ext>
              </a:extLst>
            </p:cNvPr>
            <p:cNvCxnSpPr>
              <a:cxnSpLocks/>
            </p:cNvCxnSpPr>
            <p:nvPr/>
          </p:nvCxnSpPr>
          <p:spPr>
            <a:xfrm flipH="1" flipV="1">
              <a:off x="839416" y="3443084"/>
              <a:ext cx="1526259" cy="6477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직사각형 9">
            <a:extLst>
              <a:ext uri="{FF2B5EF4-FFF2-40B4-BE49-F238E27FC236}">
                <a16:creationId xmlns:a16="http://schemas.microsoft.com/office/drawing/2014/main" id="{90566CE4-528A-44CB-97E2-D79ED4082B1C}"/>
              </a:ext>
            </a:extLst>
          </p:cNvPr>
          <p:cNvSpPr/>
          <p:nvPr/>
        </p:nvSpPr>
        <p:spPr>
          <a:xfrm>
            <a:off x="116321" y="488111"/>
            <a:ext cx="8424430" cy="361053"/>
          </a:xfrm>
          <a:prstGeom prst="rect">
            <a:avLst/>
          </a:prstGeom>
          <a:noFill/>
          <a:ln w="6350">
            <a:solidFill>
              <a:srgbClr val="7A7A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321" name="표 320">
            <a:extLst>
              <a:ext uri="{FF2B5EF4-FFF2-40B4-BE49-F238E27FC236}">
                <a16:creationId xmlns:a16="http://schemas.microsoft.com/office/drawing/2014/main" id="{DBCF1351-3830-46DF-8E22-906141A4365A}"/>
              </a:ext>
            </a:extLst>
          </p:cNvPr>
          <p:cNvGraphicFramePr>
            <a:graphicFrameLocks noGrp="1"/>
          </p:cNvGraphicFramePr>
          <p:nvPr>
            <p:extLst>
              <p:ext uri="{D42A27DB-BD31-4B8C-83A1-F6EECF244321}">
                <p14:modId xmlns:p14="http://schemas.microsoft.com/office/powerpoint/2010/main" val="3488816982"/>
              </p:ext>
            </p:extLst>
          </p:nvPr>
        </p:nvGraphicFramePr>
        <p:xfrm>
          <a:off x="9221807" y="512676"/>
          <a:ext cx="2772308" cy="3257100"/>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74772085"/>
                    </a:ext>
                  </a:extLst>
                </a:gridCol>
                <a:gridCol w="2340260">
                  <a:extLst>
                    <a:ext uri="{9D8B030D-6E8A-4147-A177-3AD203B41FA5}">
                      <a16:colId xmlns:a16="http://schemas.microsoft.com/office/drawing/2014/main" val="2572474025"/>
                    </a:ext>
                  </a:extLst>
                </a:gridCol>
              </a:tblGrid>
              <a:tr h="122121">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0">
                <a:tc>
                  <a:txBody>
                    <a:bodyPr/>
                    <a:lstStyle/>
                    <a:p>
                      <a:pPr algn="ctr" latinLnBrk="1">
                        <a:lnSpc>
                          <a:spcPct val="120000"/>
                        </a:lnSpc>
                      </a:pPr>
                      <a:r>
                        <a:rPr lang="en-US" altLang="ko-KR" sz="800" b="0" dirty="0">
                          <a:solidFill>
                            <a:schemeClr val="tx1"/>
                          </a:solidFill>
                          <a:latin typeface="+mn-ea"/>
                          <a:ea typeface="+mn-ea"/>
                        </a:rPr>
                        <a:t>1</a:t>
                      </a:r>
                      <a:endParaRPr lang="ko-KR" altLang="en-US" sz="8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err="1">
                          <a:solidFill>
                            <a:schemeClr val="tx1"/>
                          </a:solidFill>
                          <a:latin typeface="+mn-ea"/>
                          <a:ea typeface="+mn-ea"/>
                          <a:cs typeface="+mn-cs"/>
                        </a:rPr>
                        <a:t>선택시</a:t>
                      </a:r>
                      <a:r>
                        <a:rPr lang="ko-KR" altLang="en-US" sz="800" b="0" kern="1200" dirty="0">
                          <a:solidFill>
                            <a:schemeClr val="tx1"/>
                          </a:solidFill>
                          <a:latin typeface="+mn-ea"/>
                          <a:ea typeface="+mn-ea"/>
                          <a:cs typeface="+mn-cs"/>
                        </a:rPr>
                        <a:t> 설문을 진행하다 일시 중지한 회원의 경우에 로그인 이후 본 페이지로 이동</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134634">
                <a:tc>
                  <a:txBody>
                    <a:bodyPr/>
                    <a:lstStyle/>
                    <a:p>
                      <a:pPr algn="ctr" latinLnBrk="1">
                        <a:lnSpc>
                          <a:spcPct val="120000"/>
                        </a:lnSpc>
                      </a:pPr>
                      <a:r>
                        <a:rPr lang="en-US" altLang="ko-KR" sz="800" b="0" dirty="0">
                          <a:latin typeface="+mn-ea"/>
                          <a:ea typeface="+mn-ea"/>
                        </a:rPr>
                        <a:t>2</a:t>
                      </a:r>
                      <a:endParaRPr lang="ko-KR" altLang="en-US"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a:t>
                      </a:r>
                      <a:r>
                        <a:rPr lang="ko-KR" altLang="en-US" sz="800" b="0" kern="1200" dirty="0">
                          <a:solidFill>
                            <a:schemeClr val="tx1"/>
                          </a:solidFill>
                          <a:latin typeface="+mn-ea"/>
                          <a:ea typeface="+mn-ea"/>
                          <a:cs typeface="+mn-cs"/>
                        </a:rPr>
                        <a:t>다시 시작</a:t>
                      </a:r>
                      <a:r>
                        <a:rPr lang="en-US" altLang="ko-KR" sz="800" b="0" kern="1200" dirty="0">
                          <a:solidFill>
                            <a:schemeClr val="tx1"/>
                          </a:solidFill>
                          <a:latin typeface="+mn-ea"/>
                          <a:ea typeface="+mn-ea"/>
                          <a:cs typeface="+mn-cs"/>
                        </a:rPr>
                        <a:t>] </a:t>
                      </a:r>
                      <a:r>
                        <a:rPr lang="ko-KR" altLang="en-US" sz="800" b="0" kern="1200" dirty="0" err="1">
                          <a:solidFill>
                            <a:schemeClr val="tx1"/>
                          </a:solidFill>
                          <a:latin typeface="+mn-ea"/>
                          <a:ea typeface="+mn-ea"/>
                          <a:cs typeface="+mn-cs"/>
                        </a:rPr>
                        <a:t>선택시</a:t>
                      </a:r>
                      <a:r>
                        <a:rPr lang="ko-KR" altLang="en-US" sz="800" b="0" kern="1200" dirty="0">
                          <a:solidFill>
                            <a:schemeClr val="tx1"/>
                          </a:solidFill>
                          <a:latin typeface="+mn-ea"/>
                          <a:ea typeface="+mn-ea"/>
                          <a:cs typeface="+mn-cs"/>
                        </a:rPr>
                        <a:t> 설문을 진행하다 일시 중지한 회원의 경우 </a:t>
                      </a:r>
                      <a:r>
                        <a:rPr lang="ko-KR" altLang="en-US" sz="800" b="0" kern="1200" dirty="0" err="1">
                          <a:solidFill>
                            <a:schemeClr val="tx1"/>
                          </a:solidFill>
                          <a:latin typeface="+mn-ea"/>
                          <a:ea typeface="+mn-ea"/>
                          <a:cs typeface="+mn-cs"/>
                        </a:rPr>
                        <a:t>지난설문에</a:t>
                      </a:r>
                      <a:r>
                        <a:rPr lang="ko-KR" altLang="en-US" sz="800" b="0" kern="1200" dirty="0">
                          <a:solidFill>
                            <a:schemeClr val="tx1"/>
                          </a:solidFill>
                          <a:latin typeface="+mn-ea"/>
                          <a:ea typeface="+mn-ea"/>
                          <a:cs typeface="+mn-cs"/>
                        </a:rPr>
                        <a:t> 이어서 계속 진행</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134634">
                <a:tc>
                  <a:txBody>
                    <a:bodyPr/>
                    <a:lstStyle/>
                    <a:p>
                      <a:pPr algn="ctr" latinLnBrk="1">
                        <a:lnSpc>
                          <a:spcPct val="120000"/>
                        </a:lnSpc>
                      </a:pPr>
                      <a:r>
                        <a:rPr lang="en-US" altLang="ko-KR" sz="800" b="0" dirty="0">
                          <a:latin typeface="+mn-ea"/>
                          <a:ea typeface="+mn-ea"/>
                        </a:rPr>
                        <a:t>3</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00" dirty="0"/>
                        <a:t>기존 </a:t>
                      </a:r>
                      <a:r>
                        <a:rPr lang="ko-KR" altLang="en-US" sz="800" dirty="0" err="1"/>
                        <a:t>설문회차</a:t>
                      </a:r>
                      <a:r>
                        <a:rPr lang="ko-KR" altLang="en-US" sz="800" dirty="0"/>
                        <a:t> 상태표기</a:t>
                      </a:r>
                      <a:endParaRPr lang="en-US" altLang="ko-KR" sz="80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770055136"/>
                  </a:ext>
                </a:extLst>
              </a:tr>
              <a:tr h="0">
                <a:tc>
                  <a:txBody>
                    <a:bodyPr/>
                    <a:lstStyle/>
                    <a:p>
                      <a:pPr algn="ctr" latinLnBrk="1">
                        <a:lnSpc>
                          <a:spcPct val="120000"/>
                        </a:lnSpc>
                      </a:pPr>
                      <a:r>
                        <a:rPr lang="en-US" altLang="ko-KR" sz="800" b="0" dirty="0">
                          <a:latin typeface="+mn-ea"/>
                          <a:ea typeface="+mn-ea"/>
                        </a:rPr>
                        <a:t>3-1</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722792555"/>
                  </a:ext>
                </a:extLst>
              </a:tr>
              <a:tr h="0">
                <a:tc>
                  <a:txBody>
                    <a:bodyPr/>
                    <a:lstStyle/>
                    <a:p>
                      <a:pPr algn="ctr" latinLnBrk="1">
                        <a:lnSpc>
                          <a:spcPct val="120000"/>
                        </a:lnSpc>
                      </a:pPr>
                      <a:r>
                        <a:rPr lang="en-US" altLang="ko-KR" sz="800" b="0" dirty="0">
                          <a:latin typeface="+mn-ea"/>
                          <a:ea typeface="+mn-ea"/>
                        </a:rPr>
                        <a:t>4</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179638516"/>
                  </a:ext>
                </a:extLst>
              </a:tr>
              <a:tr h="0">
                <a:tc>
                  <a:txBody>
                    <a:bodyPr/>
                    <a:lstStyle/>
                    <a:p>
                      <a:pPr algn="ctr" latinLnBrk="1">
                        <a:lnSpc>
                          <a:spcPct val="120000"/>
                        </a:lnSpc>
                      </a:pPr>
                      <a:r>
                        <a:rPr lang="en-US" altLang="ko-KR" sz="800" b="0" dirty="0">
                          <a:latin typeface="+mn-ea"/>
                          <a:ea typeface="+mn-ea"/>
                        </a:rPr>
                        <a:t>5</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716935949"/>
                  </a:ext>
                </a:extLst>
              </a:tr>
              <a:tr h="134634">
                <a:tc>
                  <a:txBody>
                    <a:bodyPr/>
                    <a:lstStyle/>
                    <a:p>
                      <a:pPr algn="ctr" latinLnBrk="1">
                        <a:lnSpc>
                          <a:spcPct val="120000"/>
                        </a:lnSpc>
                      </a:pPr>
                      <a:r>
                        <a:rPr lang="en-US" altLang="ko-KR" sz="800" b="0" dirty="0">
                          <a:latin typeface="+mn-ea"/>
                          <a:ea typeface="+mn-ea"/>
                        </a:rPr>
                        <a:t>6</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620716197"/>
                  </a:ext>
                </a:extLst>
              </a:tr>
              <a:tr h="134634">
                <a:tc>
                  <a:txBody>
                    <a:bodyPr/>
                    <a:lstStyle/>
                    <a:p>
                      <a:pPr algn="ctr" latinLnBrk="1">
                        <a:lnSpc>
                          <a:spcPct val="120000"/>
                        </a:lnSpc>
                      </a:pPr>
                      <a:r>
                        <a:rPr lang="en-US" altLang="ko-KR" sz="800" b="0" dirty="0">
                          <a:latin typeface="+mn-ea"/>
                          <a:ea typeface="+mn-ea"/>
                        </a:rPr>
                        <a:t>7</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688573497"/>
                  </a:ext>
                </a:extLst>
              </a:tr>
              <a:tr h="0">
                <a:tc>
                  <a:txBody>
                    <a:bodyPr/>
                    <a:lstStyle/>
                    <a:p>
                      <a:pPr algn="ctr" latinLnBrk="1">
                        <a:lnSpc>
                          <a:spcPct val="120000"/>
                        </a:lnSpc>
                      </a:pPr>
                      <a:r>
                        <a:rPr lang="en-US" altLang="ko-KR" sz="800" b="0" dirty="0">
                          <a:latin typeface="+mn-ea"/>
                          <a:ea typeface="+mn-ea"/>
                        </a:rPr>
                        <a:t>8</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817060791"/>
                  </a:ext>
                </a:extLst>
              </a:tr>
              <a:tr h="0">
                <a:tc>
                  <a:txBody>
                    <a:bodyPr/>
                    <a:lstStyle/>
                    <a:p>
                      <a:pPr algn="ctr" latinLnBrk="1">
                        <a:lnSpc>
                          <a:spcPct val="120000"/>
                        </a:lnSpc>
                      </a:pPr>
                      <a:r>
                        <a:rPr lang="en-US" altLang="ko-KR" sz="800" b="0" dirty="0">
                          <a:latin typeface="+mn-ea"/>
                          <a:ea typeface="+mn-ea"/>
                        </a:rPr>
                        <a:t>9</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032614395"/>
                  </a:ext>
                </a:extLst>
              </a:tr>
              <a:tr h="294502">
                <a:tc>
                  <a:txBody>
                    <a:bodyPr/>
                    <a:lstStyle/>
                    <a:p>
                      <a:pPr algn="ctr" latinLnBrk="1">
                        <a:lnSpc>
                          <a:spcPct val="120000"/>
                        </a:lnSpc>
                      </a:pPr>
                      <a:r>
                        <a:rPr lang="en-US" altLang="ko-KR" sz="800" b="0">
                          <a:latin typeface="+mn-ea"/>
                          <a:ea typeface="+mn-ea"/>
                        </a:rPr>
                        <a:t>10</a:t>
                      </a: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56665485"/>
                  </a:ext>
                </a:extLst>
              </a:tr>
              <a:tr h="0">
                <a:tc>
                  <a:txBody>
                    <a:bodyPr/>
                    <a:lstStyle/>
                    <a:p>
                      <a:pPr algn="ctr" latinLnBrk="1">
                        <a:lnSpc>
                          <a:spcPct val="120000"/>
                        </a:lnSpc>
                      </a:pPr>
                      <a:r>
                        <a:rPr lang="en-US" altLang="ko-KR" sz="800" b="0">
                          <a:latin typeface="+mn-ea"/>
                          <a:ea typeface="+mn-ea"/>
                        </a:rPr>
                        <a:t>11</a:t>
                      </a: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6550239"/>
                  </a:ext>
                </a:extLst>
              </a:tr>
            </a:tbl>
          </a:graphicData>
        </a:graphic>
      </p:graphicFrame>
      <p:sp>
        <p:nvSpPr>
          <p:cNvPr id="9" name="TextBox 8">
            <a:extLst>
              <a:ext uri="{FF2B5EF4-FFF2-40B4-BE49-F238E27FC236}">
                <a16:creationId xmlns:a16="http://schemas.microsoft.com/office/drawing/2014/main" id="{46BDEBF5-5062-4188-AA47-63F530D7C117}"/>
              </a:ext>
            </a:extLst>
          </p:cNvPr>
          <p:cNvSpPr txBox="1"/>
          <p:nvPr/>
        </p:nvSpPr>
        <p:spPr>
          <a:xfrm>
            <a:off x="1004056" y="262960"/>
            <a:ext cx="4018793" cy="215444"/>
          </a:xfrm>
          <a:prstGeom prst="rect">
            <a:avLst/>
          </a:prstGeom>
          <a:noFill/>
        </p:spPr>
        <p:txBody>
          <a:bodyPr wrap="square" rtlCol="0">
            <a:spAutoFit/>
          </a:bodyPr>
          <a:lstStyle/>
          <a:p>
            <a:r>
              <a:rPr lang="ko-KR" altLang="en-US" sz="800" dirty="0"/>
              <a:t>설문하기</a:t>
            </a:r>
          </a:p>
        </p:txBody>
      </p:sp>
      <p:sp>
        <p:nvSpPr>
          <p:cNvPr id="2" name="TextBox 1">
            <a:extLst>
              <a:ext uri="{FF2B5EF4-FFF2-40B4-BE49-F238E27FC236}">
                <a16:creationId xmlns:a16="http://schemas.microsoft.com/office/drawing/2014/main" id="{659CCA66-9DC1-67D5-8773-99FCE6BA9744}"/>
              </a:ext>
            </a:extLst>
          </p:cNvPr>
          <p:cNvSpPr txBox="1"/>
          <p:nvPr/>
        </p:nvSpPr>
        <p:spPr>
          <a:xfrm>
            <a:off x="3436388" y="56219"/>
            <a:ext cx="1523233" cy="215444"/>
          </a:xfrm>
          <a:prstGeom prst="rect">
            <a:avLst/>
          </a:prstGeom>
          <a:noFill/>
        </p:spPr>
        <p:txBody>
          <a:bodyPr wrap="square" rtlCol="0">
            <a:spAutoFit/>
          </a:bodyPr>
          <a:lstStyle/>
          <a:p>
            <a:r>
              <a:rPr lang="ko-KR" altLang="en-US" sz="800" dirty="0"/>
              <a:t>설문하기</a:t>
            </a:r>
            <a:r>
              <a:rPr lang="en-US" altLang="ko-KR" sz="800" dirty="0"/>
              <a:t>_</a:t>
            </a:r>
            <a:r>
              <a:rPr lang="ko-KR" altLang="en-US" sz="800" dirty="0" err="1"/>
              <a:t>다시시작</a:t>
            </a:r>
            <a:r>
              <a:rPr lang="en-US" altLang="ko-KR" sz="800" dirty="0"/>
              <a:t>(</a:t>
            </a:r>
            <a:r>
              <a:rPr lang="ko-KR" altLang="en-US" sz="800" dirty="0" err="1"/>
              <a:t>로그인후</a:t>
            </a:r>
            <a:r>
              <a:rPr lang="en-US" altLang="ko-KR" sz="800" dirty="0"/>
              <a:t>)</a:t>
            </a:r>
            <a:endParaRPr lang="ko-KR" altLang="en-US" sz="800" dirty="0"/>
          </a:p>
        </p:txBody>
      </p:sp>
      <p:sp>
        <p:nvSpPr>
          <p:cNvPr id="169" name="TextBox 168">
            <a:extLst>
              <a:ext uri="{FF2B5EF4-FFF2-40B4-BE49-F238E27FC236}">
                <a16:creationId xmlns:a16="http://schemas.microsoft.com/office/drawing/2014/main" id="{9F8DA23A-C167-C28A-7E43-60E0652A5608}"/>
              </a:ext>
            </a:extLst>
          </p:cNvPr>
          <p:cNvSpPr txBox="1"/>
          <p:nvPr/>
        </p:nvSpPr>
        <p:spPr>
          <a:xfrm>
            <a:off x="7689050" y="255228"/>
            <a:ext cx="851700" cy="215444"/>
          </a:xfrm>
          <a:prstGeom prst="rect">
            <a:avLst/>
          </a:prstGeom>
          <a:noFill/>
        </p:spPr>
        <p:txBody>
          <a:bodyPr wrap="square" rtlCol="0">
            <a:spAutoFit/>
          </a:bodyPr>
          <a:lstStyle/>
          <a:p>
            <a:pPr algn="ctr"/>
            <a:r>
              <a:rPr lang="en-US" altLang="ko-KR" sz="800" dirty="0"/>
              <a:t>..</a:t>
            </a:r>
            <a:endParaRPr lang="ko-KR" altLang="en-US" sz="800" dirty="0"/>
          </a:p>
        </p:txBody>
      </p:sp>
      <p:sp>
        <p:nvSpPr>
          <p:cNvPr id="170" name="TextBox 169">
            <a:extLst>
              <a:ext uri="{FF2B5EF4-FFF2-40B4-BE49-F238E27FC236}">
                <a16:creationId xmlns:a16="http://schemas.microsoft.com/office/drawing/2014/main" id="{DEB30443-D04B-DC5D-B056-535A2E2BD900}"/>
              </a:ext>
            </a:extLst>
          </p:cNvPr>
          <p:cNvSpPr txBox="1"/>
          <p:nvPr/>
        </p:nvSpPr>
        <p:spPr>
          <a:xfrm>
            <a:off x="5898485" y="255228"/>
            <a:ext cx="851700" cy="215444"/>
          </a:xfrm>
          <a:prstGeom prst="rect">
            <a:avLst/>
          </a:prstGeom>
          <a:noFill/>
        </p:spPr>
        <p:txBody>
          <a:bodyPr wrap="square" rtlCol="0">
            <a:spAutoFit/>
          </a:bodyPr>
          <a:lstStyle/>
          <a:p>
            <a:pPr algn="ctr"/>
            <a:r>
              <a:rPr lang="en-US" altLang="ko-KR" sz="800" dirty="0"/>
              <a:t>1</a:t>
            </a:r>
            <a:endParaRPr lang="ko-KR" altLang="en-US" sz="800" dirty="0"/>
          </a:p>
        </p:txBody>
      </p:sp>
      <p:sp>
        <p:nvSpPr>
          <p:cNvPr id="171" name="TextBox 170">
            <a:extLst>
              <a:ext uri="{FF2B5EF4-FFF2-40B4-BE49-F238E27FC236}">
                <a16:creationId xmlns:a16="http://schemas.microsoft.com/office/drawing/2014/main" id="{74BADD78-1E7F-635C-8373-0341AA4740B5}"/>
              </a:ext>
            </a:extLst>
          </p:cNvPr>
          <p:cNvSpPr txBox="1"/>
          <p:nvPr/>
        </p:nvSpPr>
        <p:spPr>
          <a:xfrm>
            <a:off x="5898485" y="52479"/>
            <a:ext cx="851700" cy="215444"/>
          </a:xfrm>
          <a:prstGeom prst="rect">
            <a:avLst/>
          </a:prstGeom>
          <a:noFill/>
        </p:spPr>
        <p:txBody>
          <a:bodyPr wrap="square" rtlCol="0">
            <a:spAutoFit/>
          </a:bodyPr>
          <a:lstStyle/>
          <a:p>
            <a:pPr algn="ctr"/>
            <a:r>
              <a:rPr lang="en-US" altLang="ko-KR" sz="800"/>
              <a:t>-</a:t>
            </a:r>
            <a:endParaRPr lang="ko-KR" altLang="en-US" sz="800" dirty="0"/>
          </a:p>
        </p:txBody>
      </p:sp>
      <p:sp>
        <p:nvSpPr>
          <p:cNvPr id="13" name="TextBox 12">
            <a:extLst>
              <a:ext uri="{FF2B5EF4-FFF2-40B4-BE49-F238E27FC236}">
                <a16:creationId xmlns:a16="http://schemas.microsoft.com/office/drawing/2014/main" id="{B1C304E5-7AE3-D1F4-7ECD-C6D40B8E65D9}"/>
              </a:ext>
            </a:extLst>
          </p:cNvPr>
          <p:cNvSpPr txBox="1"/>
          <p:nvPr/>
        </p:nvSpPr>
        <p:spPr>
          <a:xfrm>
            <a:off x="6201576" y="566844"/>
            <a:ext cx="889180" cy="200055"/>
          </a:xfrm>
          <a:prstGeom prst="rect">
            <a:avLst/>
          </a:prstGeom>
          <a:noFill/>
        </p:spPr>
        <p:txBody>
          <a:bodyPr wrap="square">
            <a:spAutoFit/>
          </a:bodyPr>
          <a:lstStyle/>
          <a:p>
            <a:r>
              <a:rPr kumimoji="0" lang="en-US" altLang="ko-KR" sz="7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a:t>
            </a:r>
            <a:r>
              <a:rPr kumimoji="0" lang="ko-KR" altLang="en-US" sz="7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님 안녕하세요</a:t>
            </a:r>
            <a:endParaRPr lang="ko-KR" altLang="en-US" sz="700" dirty="0"/>
          </a:p>
        </p:txBody>
      </p:sp>
      <p:sp>
        <p:nvSpPr>
          <p:cNvPr id="14" name="직사각형 13">
            <a:extLst>
              <a:ext uri="{FF2B5EF4-FFF2-40B4-BE49-F238E27FC236}">
                <a16:creationId xmlns:a16="http://schemas.microsoft.com/office/drawing/2014/main" id="{4E5E4B45-4CC2-717F-29FF-38B9E1FF4A73}"/>
              </a:ext>
            </a:extLst>
          </p:cNvPr>
          <p:cNvSpPr/>
          <p:nvPr/>
        </p:nvSpPr>
        <p:spPr>
          <a:xfrm>
            <a:off x="387359" y="1273578"/>
            <a:ext cx="7592019" cy="3973781"/>
          </a:xfrm>
          <a:prstGeom prst="rect">
            <a:avLst/>
          </a:prstGeom>
          <a:solidFill>
            <a:srgbClr val="F2F2F2">
              <a:alpha val="60000"/>
            </a:srgbClr>
          </a:solidFill>
          <a:ln w="9525" cap="flat" cmpd="sng" algn="ctr">
            <a:solidFill>
              <a:srgbClr val="53535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ko-KR" altLang="en-US" sz="1000" dirty="0">
              <a:solidFill>
                <a:schemeClr val="tx1"/>
              </a:solidFill>
            </a:endParaRPr>
          </a:p>
        </p:txBody>
      </p:sp>
      <p:sp>
        <p:nvSpPr>
          <p:cNvPr id="12" name="TextBox 11">
            <a:extLst>
              <a:ext uri="{FF2B5EF4-FFF2-40B4-BE49-F238E27FC236}">
                <a16:creationId xmlns:a16="http://schemas.microsoft.com/office/drawing/2014/main" id="{3C089829-FE98-1B8C-A9E9-2BC0575CA3FC}"/>
              </a:ext>
            </a:extLst>
          </p:cNvPr>
          <p:cNvSpPr txBox="1"/>
          <p:nvPr/>
        </p:nvSpPr>
        <p:spPr>
          <a:xfrm>
            <a:off x="665440" y="1014843"/>
            <a:ext cx="3449360" cy="261610"/>
          </a:xfrm>
          <a:prstGeom prst="rect">
            <a:avLst/>
          </a:prstGeom>
          <a:noFill/>
        </p:spPr>
        <p:txBody>
          <a:bodyPr wrap="square">
            <a:spAutoFit/>
          </a:bodyPr>
          <a:lstStyle/>
          <a:p>
            <a:r>
              <a:rPr lang="ko-KR" altLang="en-US" sz="1050" b="1" dirty="0"/>
              <a:t>설문 하기</a:t>
            </a:r>
            <a:endParaRPr lang="en-US" altLang="ko-KR" sz="1050" b="1" dirty="0"/>
          </a:p>
        </p:txBody>
      </p:sp>
      <p:sp>
        <p:nvSpPr>
          <p:cNvPr id="21" name="TextBox 20">
            <a:extLst>
              <a:ext uri="{FF2B5EF4-FFF2-40B4-BE49-F238E27FC236}">
                <a16:creationId xmlns:a16="http://schemas.microsoft.com/office/drawing/2014/main" id="{819B9D21-97CC-ED0E-B649-F0D7FBAD5AAE}"/>
              </a:ext>
            </a:extLst>
          </p:cNvPr>
          <p:cNvSpPr txBox="1"/>
          <p:nvPr/>
        </p:nvSpPr>
        <p:spPr>
          <a:xfrm>
            <a:off x="387359" y="2187708"/>
            <a:ext cx="7592019" cy="523220"/>
          </a:xfrm>
          <a:prstGeom prst="rect">
            <a:avLst/>
          </a:prstGeom>
          <a:noFill/>
        </p:spPr>
        <p:txBody>
          <a:bodyPr wrap="square">
            <a:spAutoFit/>
          </a:bodyPr>
          <a:lstStyle/>
          <a:p>
            <a:pPr algn="ctr"/>
            <a:r>
              <a:rPr kumimoji="0" lang="ko-KR" altLang="en-US" sz="1400" b="0" i="0" u="none" strike="noStrike" kern="1200" cap="none" spc="0" normalizeH="0" baseline="0" noProof="0" dirty="0">
                <a:ln>
                  <a:noFill/>
                </a:ln>
                <a:solidFill>
                  <a:prstClr val="black"/>
                </a:solidFill>
                <a:effectLst/>
                <a:uLnTx/>
                <a:uFillTx/>
                <a:ea typeface="KoPubDotum Medium" pitchFamily="2" charset="-127"/>
                <a:cs typeface="+mn-cs"/>
              </a:rPr>
              <a:t>설문을 다시 시작 하시겠습니까</a:t>
            </a:r>
            <a:r>
              <a:rPr kumimoji="0" lang="en-US" altLang="ko-KR" sz="1400" b="0" i="0" u="none" strike="noStrike" kern="1200" cap="none" spc="0" normalizeH="0" baseline="0" noProof="0" dirty="0">
                <a:ln>
                  <a:noFill/>
                </a:ln>
                <a:solidFill>
                  <a:prstClr val="black"/>
                </a:solidFill>
                <a:effectLst/>
                <a:uLnTx/>
                <a:uFillTx/>
                <a:ea typeface="KoPubDotum Medium" pitchFamily="2" charset="-127"/>
                <a:cs typeface="+mn-cs"/>
              </a:rPr>
              <a:t>?</a:t>
            </a:r>
          </a:p>
          <a:p>
            <a:pPr algn="ctr"/>
            <a:r>
              <a:rPr lang="ko-KR" altLang="en-US" sz="1400" dirty="0">
                <a:solidFill>
                  <a:prstClr val="black"/>
                </a:solidFill>
                <a:ea typeface="KoPubDotum Medium" pitchFamily="2" charset="-127"/>
              </a:rPr>
              <a:t>설문은 </a:t>
            </a:r>
            <a:r>
              <a:rPr lang="ko-KR" altLang="en-US" sz="1400" dirty="0" err="1">
                <a:solidFill>
                  <a:prstClr val="black"/>
                </a:solidFill>
                <a:ea typeface="KoPubDotum Medium" pitchFamily="2" charset="-127"/>
              </a:rPr>
              <a:t>이전회차이후</a:t>
            </a:r>
            <a:r>
              <a:rPr lang="ko-KR" altLang="en-US" sz="1400" dirty="0">
                <a:solidFill>
                  <a:prstClr val="black"/>
                </a:solidFill>
                <a:ea typeface="KoPubDotum Medium" pitchFamily="2" charset="-127"/>
              </a:rPr>
              <a:t> 진행하게 됩니다</a:t>
            </a:r>
            <a:r>
              <a:rPr lang="en-US" altLang="ko-KR" sz="1400" dirty="0">
                <a:solidFill>
                  <a:prstClr val="black"/>
                </a:solidFill>
                <a:ea typeface="KoPubDotum Medium" pitchFamily="2" charset="-127"/>
              </a:rPr>
              <a:t>.</a:t>
            </a:r>
            <a:endParaRPr lang="ko-KR" altLang="en-US" sz="800" dirty="0"/>
          </a:p>
        </p:txBody>
      </p:sp>
      <p:sp>
        <p:nvSpPr>
          <p:cNvPr id="18" name="사각형: 둥근 모서리 17">
            <a:extLst>
              <a:ext uri="{FF2B5EF4-FFF2-40B4-BE49-F238E27FC236}">
                <a16:creationId xmlns:a16="http://schemas.microsoft.com/office/drawing/2014/main" id="{0414DF2C-9DE3-5744-7476-2A316DB0170F}"/>
              </a:ext>
            </a:extLst>
          </p:cNvPr>
          <p:cNvSpPr/>
          <p:nvPr/>
        </p:nvSpPr>
        <p:spPr>
          <a:xfrm>
            <a:off x="3589599" y="3325045"/>
            <a:ext cx="1187539" cy="335289"/>
          </a:xfrm>
          <a:prstGeom prst="roundRect">
            <a:avLst>
              <a:gd name="adj" fmla="val 1264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b="1" dirty="0">
                <a:solidFill>
                  <a:schemeClr val="tx1"/>
                </a:solidFill>
              </a:rPr>
              <a:t>다시 시작</a:t>
            </a:r>
          </a:p>
        </p:txBody>
      </p:sp>
      <p:sp>
        <p:nvSpPr>
          <p:cNvPr id="31" name="직사각형 30">
            <a:extLst>
              <a:ext uri="{FF2B5EF4-FFF2-40B4-BE49-F238E27FC236}">
                <a16:creationId xmlns:a16="http://schemas.microsoft.com/office/drawing/2014/main" id="{B7F989FE-92FF-6AB0-3AC1-0F8E69866DBC}"/>
              </a:ext>
            </a:extLst>
          </p:cNvPr>
          <p:cNvSpPr/>
          <p:nvPr/>
        </p:nvSpPr>
        <p:spPr>
          <a:xfrm>
            <a:off x="3578223" y="611831"/>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a:t>
            </a:r>
            <a:endParaRPr lang="ko-KR" altLang="en-US" sz="1000" dirty="0"/>
          </a:p>
        </p:txBody>
      </p:sp>
      <p:sp>
        <p:nvSpPr>
          <p:cNvPr id="33" name="직사각형 32">
            <a:extLst>
              <a:ext uri="{FF2B5EF4-FFF2-40B4-BE49-F238E27FC236}">
                <a16:creationId xmlns:a16="http://schemas.microsoft.com/office/drawing/2014/main" id="{14657EC4-9D00-7C15-B0F0-A3909A04AD80}"/>
              </a:ext>
            </a:extLst>
          </p:cNvPr>
          <p:cNvSpPr/>
          <p:nvPr/>
        </p:nvSpPr>
        <p:spPr>
          <a:xfrm>
            <a:off x="3063442" y="4903513"/>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3</a:t>
            </a:r>
            <a:endParaRPr lang="ko-KR" altLang="en-US" sz="1000" dirty="0"/>
          </a:p>
        </p:txBody>
      </p:sp>
      <p:sp>
        <p:nvSpPr>
          <p:cNvPr id="41" name="TextBox 40">
            <a:extLst>
              <a:ext uri="{FF2B5EF4-FFF2-40B4-BE49-F238E27FC236}">
                <a16:creationId xmlns:a16="http://schemas.microsoft.com/office/drawing/2014/main" id="{9B245714-8185-0553-52D8-45DB46B85BAD}"/>
              </a:ext>
            </a:extLst>
          </p:cNvPr>
          <p:cNvSpPr txBox="1"/>
          <p:nvPr/>
        </p:nvSpPr>
        <p:spPr>
          <a:xfrm>
            <a:off x="3133292" y="4858547"/>
            <a:ext cx="2100152" cy="369332"/>
          </a:xfrm>
          <a:prstGeom prst="rect">
            <a:avLst/>
          </a:prstGeom>
          <a:noFill/>
        </p:spPr>
        <p:txBody>
          <a:bodyPr wrap="square">
            <a:spAutoFit/>
          </a:bodyPr>
          <a:lstStyle/>
          <a:p>
            <a:r>
              <a:rPr lang="ko-KR" altLang="en-US" dirty="0" err="1">
                <a:solidFill>
                  <a:prstClr val="black"/>
                </a:solidFill>
                <a:ea typeface="KoPubDotum Medium" pitchFamily="2" charset="-127"/>
              </a:rPr>
              <a:t>설문회차</a:t>
            </a:r>
            <a:r>
              <a:rPr lang="en-US" altLang="ko-KR" dirty="0">
                <a:solidFill>
                  <a:prstClr val="black"/>
                </a:solidFill>
                <a:ea typeface="KoPubDotum Medium" pitchFamily="2" charset="-127"/>
              </a:rPr>
              <a:t>: </a:t>
            </a:r>
            <a:r>
              <a:rPr kumimoji="0" lang="en-US" altLang="ko-KR" sz="1800" b="0" i="0" u="none" strike="noStrike" kern="1200" cap="none" spc="0" normalizeH="0" baseline="0" noProof="0" dirty="0">
                <a:ln>
                  <a:noFill/>
                </a:ln>
                <a:solidFill>
                  <a:prstClr val="black"/>
                </a:solidFill>
                <a:effectLst/>
                <a:uLnTx/>
                <a:uFillTx/>
                <a:ea typeface="KoPubDotum Medium" pitchFamily="2" charset="-127"/>
                <a:cs typeface="+mn-cs"/>
              </a:rPr>
              <a:t>235/500</a:t>
            </a:r>
            <a:endParaRPr lang="ko-KR" altLang="en-US" dirty="0"/>
          </a:p>
        </p:txBody>
      </p:sp>
      <p:sp>
        <p:nvSpPr>
          <p:cNvPr id="42" name="직사각형 41">
            <a:extLst>
              <a:ext uri="{FF2B5EF4-FFF2-40B4-BE49-F238E27FC236}">
                <a16:creationId xmlns:a16="http://schemas.microsoft.com/office/drawing/2014/main" id="{F77D4A1E-C62D-C5AE-2349-662C63ACB125}"/>
              </a:ext>
            </a:extLst>
          </p:cNvPr>
          <p:cNvSpPr/>
          <p:nvPr/>
        </p:nvSpPr>
        <p:spPr>
          <a:xfrm>
            <a:off x="3650945" y="3260468"/>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2</a:t>
            </a:r>
            <a:endParaRPr lang="ko-KR" altLang="en-US" sz="1000" dirty="0"/>
          </a:p>
        </p:txBody>
      </p:sp>
      <p:graphicFrame>
        <p:nvGraphicFramePr>
          <p:cNvPr id="3" name="표 29">
            <a:extLst>
              <a:ext uri="{FF2B5EF4-FFF2-40B4-BE49-F238E27FC236}">
                <a16:creationId xmlns:a16="http://schemas.microsoft.com/office/drawing/2014/main" id="{21C2FCF7-57CF-0FC8-66B7-B1894406EC12}"/>
              </a:ext>
            </a:extLst>
          </p:cNvPr>
          <p:cNvGraphicFramePr>
            <a:graphicFrameLocks noGrp="1"/>
          </p:cNvGraphicFramePr>
          <p:nvPr/>
        </p:nvGraphicFramePr>
        <p:xfrm>
          <a:off x="2460624" y="496183"/>
          <a:ext cx="2949846" cy="370840"/>
        </p:xfrm>
        <a:graphic>
          <a:graphicData uri="http://schemas.openxmlformats.org/drawingml/2006/table">
            <a:tbl>
              <a:tblPr firstRow="1" bandRow="1">
                <a:tableStyleId>{5C22544A-7EE6-4342-B048-85BDC9FD1C3A}</a:tableStyleId>
              </a:tblPr>
              <a:tblGrid>
                <a:gridCol w="983282">
                  <a:extLst>
                    <a:ext uri="{9D8B030D-6E8A-4147-A177-3AD203B41FA5}">
                      <a16:colId xmlns:a16="http://schemas.microsoft.com/office/drawing/2014/main" val="517881088"/>
                    </a:ext>
                  </a:extLst>
                </a:gridCol>
                <a:gridCol w="983282">
                  <a:extLst>
                    <a:ext uri="{9D8B030D-6E8A-4147-A177-3AD203B41FA5}">
                      <a16:colId xmlns:a16="http://schemas.microsoft.com/office/drawing/2014/main" val="1251677234"/>
                    </a:ext>
                  </a:extLst>
                </a:gridCol>
                <a:gridCol w="983282">
                  <a:extLst>
                    <a:ext uri="{9D8B030D-6E8A-4147-A177-3AD203B41FA5}">
                      <a16:colId xmlns:a16="http://schemas.microsoft.com/office/drawing/2014/main" val="848023924"/>
                    </a:ext>
                  </a:extLst>
                </a:gridCol>
              </a:tblGrid>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설문소개</a:t>
                      </a:r>
                      <a:r>
                        <a:rPr lang="en-US" altLang="ko-KR" sz="800" b="1" kern="1200" dirty="0">
                          <a:solidFill>
                            <a:schemeClr val="tx1"/>
                          </a:solidFill>
                          <a:latin typeface="+mn-ea"/>
                          <a:ea typeface="+mn-ea"/>
                          <a:cs typeface="+mn-cs"/>
                        </a:rPr>
                        <a:t>/</a:t>
                      </a:r>
                      <a:r>
                        <a:rPr lang="ko-KR" altLang="en-US" sz="800" b="1" kern="1200" dirty="0">
                          <a:solidFill>
                            <a:schemeClr val="tx1"/>
                          </a:solidFill>
                          <a:latin typeface="+mn-ea"/>
                          <a:ea typeface="+mn-ea"/>
                          <a:cs typeface="+mn-cs"/>
                        </a:rPr>
                        <a:t>방법</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설문하기</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문의하기</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2035377"/>
                  </a:ext>
                </a:extLst>
              </a:tr>
            </a:tbl>
          </a:graphicData>
        </a:graphic>
      </p:graphicFrame>
      <p:sp>
        <p:nvSpPr>
          <p:cNvPr id="43" name="TextBox 42">
            <a:extLst>
              <a:ext uri="{FF2B5EF4-FFF2-40B4-BE49-F238E27FC236}">
                <a16:creationId xmlns:a16="http://schemas.microsoft.com/office/drawing/2014/main" id="{E0769EC5-7ECB-0FD2-23B0-4C93F60F10A6}"/>
              </a:ext>
            </a:extLst>
          </p:cNvPr>
          <p:cNvSpPr txBox="1"/>
          <p:nvPr/>
        </p:nvSpPr>
        <p:spPr>
          <a:xfrm>
            <a:off x="7002183" y="622470"/>
            <a:ext cx="1268142" cy="107722"/>
          </a:xfrm>
          <a:prstGeom prst="rect">
            <a:avLst/>
          </a:prstGeom>
          <a:noFill/>
        </p:spPr>
        <p:txBody>
          <a:bodyPr wrap="square" lIns="0" tIns="0" rIns="0" bIns="0" rtlCol="0">
            <a:spAutoFit/>
          </a:bodyPr>
          <a:lstStyle/>
          <a:p>
            <a:pPr algn="ctr"/>
            <a:r>
              <a:rPr lang="ko-KR" altLang="en-US" sz="700" b="1" dirty="0">
                <a:solidFill>
                  <a:schemeClr val="tx1">
                    <a:lumMod val="50000"/>
                    <a:lumOff val="50000"/>
                  </a:schemeClr>
                </a:solidFill>
                <a:latin typeface="+mn-ea"/>
              </a:rPr>
              <a:t>로그아웃    </a:t>
            </a:r>
            <a:r>
              <a:rPr lang="en-US" altLang="ko-KR" sz="700" b="1" dirty="0">
                <a:solidFill>
                  <a:schemeClr val="tx1">
                    <a:lumMod val="50000"/>
                    <a:lumOff val="50000"/>
                  </a:schemeClr>
                </a:solidFill>
                <a:latin typeface="+mn-ea"/>
              </a:rPr>
              <a:t>Korean/English</a:t>
            </a:r>
            <a:endParaRPr lang="ko-KR" altLang="en-US" sz="700" b="1" dirty="0">
              <a:solidFill>
                <a:schemeClr val="tx1">
                  <a:lumMod val="50000"/>
                  <a:lumOff val="50000"/>
                </a:schemeClr>
              </a:solidFill>
              <a:latin typeface="+mn-ea"/>
            </a:endParaRPr>
          </a:p>
        </p:txBody>
      </p:sp>
    </p:spTree>
    <p:extLst>
      <p:ext uri="{BB962C8B-B14F-4D97-AF65-F5344CB8AC3E}">
        <p14:creationId xmlns:p14="http://schemas.microsoft.com/office/powerpoint/2010/main" val="3606820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슬라이드 번호 개체 틀 7">
            <a:extLst>
              <a:ext uri="{FF2B5EF4-FFF2-40B4-BE49-F238E27FC236}">
                <a16:creationId xmlns:a16="http://schemas.microsoft.com/office/drawing/2014/main" id="{A8CDABF9-5282-43ED-9839-759246E8F473}"/>
              </a:ext>
            </a:extLst>
          </p:cNvPr>
          <p:cNvSpPr>
            <a:spLocks noGrp="1"/>
          </p:cNvSpPr>
          <p:nvPr>
            <p:ph type="sldNum" sz="quarter" idx="4"/>
          </p:nvPr>
        </p:nvSpPr>
        <p:spPr>
          <a:xfrm>
            <a:off x="11455185" y="6600058"/>
            <a:ext cx="538930" cy="243381"/>
          </a:xfrm>
        </p:spPr>
        <p:txBody>
          <a:bodyPr/>
          <a:lstStyle/>
          <a:p>
            <a:fld id="{F2946E08-ADDD-4B11-B5DD-5073B72AA917}" type="slidenum">
              <a:rPr lang="ko-KR" altLang="en-US" smtClean="0"/>
              <a:t>17</a:t>
            </a:fld>
            <a:endParaRPr lang="ko-KR" altLang="en-US" dirty="0"/>
          </a:p>
        </p:txBody>
      </p:sp>
      <p:grpSp>
        <p:nvGrpSpPr>
          <p:cNvPr id="68" name="그룹 67">
            <a:extLst>
              <a:ext uri="{FF2B5EF4-FFF2-40B4-BE49-F238E27FC236}">
                <a16:creationId xmlns:a16="http://schemas.microsoft.com/office/drawing/2014/main" id="{700B7979-0A0F-4EB8-B3E2-27B50F444323}"/>
              </a:ext>
            </a:extLst>
          </p:cNvPr>
          <p:cNvGrpSpPr/>
          <p:nvPr/>
        </p:nvGrpSpPr>
        <p:grpSpPr>
          <a:xfrm>
            <a:off x="665440" y="521495"/>
            <a:ext cx="861460" cy="288131"/>
            <a:chOff x="839416" y="3435562"/>
            <a:chExt cx="1526259" cy="682492"/>
          </a:xfrm>
        </p:grpSpPr>
        <p:sp>
          <p:nvSpPr>
            <p:cNvPr id="69" name="직사각형 68">
              <a:extLst>
                <a:ext uri="{FF2B5EF4-FFF2-40B4-BE49-F238E27FC236}">
                  <a16:creationId xmlns:a16="http://schemas.microsoft.com/office/drawing/2014/main" id="{3FDDC39B-48C0-4BEA-9909-69C1E79636B2}"/>
                </a:ext>
              </a:extLst>
            </p:cNvPr>
            <p:cNvSpPr/>
            <p:nvPr/>
          </p:nvSpPr>
          <p:spPr>
            <a:xfrm>
              <a:off x="839416" y="3435562"/>
              <a:ext cx="1523134" cy="682492"/>
            </a:xfrm>
            <a:prstGeom prst="rect">
              <a:avLst/>
            </a:prstGeom>
            <a:solidFill>
              <a:srgbClr val="F2F2F2">
                <a:alpha val="60000"/>
              </a:srgbClr>
            </a:solidFill>
            <a:ln w="9525" cap="flat" cmpd="sng" algn="ctr">
              <a:solidFill>
                <a:srgbClr val="53535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altLang="ko-KR" sz="900" dirty="0">
                  <a:solidFill>
                    <a:schemeClr val="tx1">
                      <a:lumMod val="50000"/>
                      <a:lumOff val="50000"/>
                    </a:schemeClr>
                  </a:solidFill>
                </a:rPr>
                <a:t>LOGO</a:t>
              </a:r>
              <a:endParaRPr lang="ko-KR" altLang="en-US" sz="900" dirty="0">
                <a:solidFill>
                  <a:schemeClr val="tx1">
                    <a:lumMod val="50000"/>
                    <a:lumOff val="50000"/>
                  </a:schemeClr>
                </a:solidFill>
              </a:endParaRPr>
            </a:p>
          </p:txBody>
        </p:sp>
        <p:cxnSp>
          <p:nvCxnSpPr>
            <p:cNvPr id="70" name="직선 연결선 69">
              <a:extLst>
                <a:ext uri="{FF2B5EF4-FFF2-40B4-BE49-F238E27FC236}">
                  <a16:creationId xmlns:a16="http://schemas.microsoft.com/office/drawing/2014/main" id="{B48F3357-EE2E-4D70-85A0-C13EEB0EE9D2}"/>
                </a:ext>
              </a:extLst>
            </p:cNvPr>
            <p:cNvCxnSpPr>
              <a:cxnSpLocks/>
            </p:cNvCxnSpPr>
            <p:nvPr/>
          </p:nvCxnSpPr>
          <p:spPr>
            <a:xfrm flipH="1">
              <a:off x="839417" y="3443608"/>
              <a:ext cx="1523133" cy="6744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직선 연결선 70">
              <a:extLst>
                <a:ext uri="{FF2B5EF4-FFF2-40B4-BE49-F238E27FC236}">
                  <a16:creationId xmlns:a16="http://schemas.microsoft.com/office/drawing/2014/main" id="{50132739-8D61-4BBF-A602-FD4369EFC35C}"/>
                </a:ext>
              </a:extLst>
            </p:cNvPr>
            <p:cNvCxnSpPr>
              <a:cxnSpLocks/>
            </p:cNvCxnSpPr>
            <p:nvPr/>
          </p:nvCxnSpPr>
          <p:spPr>
            <a:xfrm flipH="1" flipV="1">
              <a:off x="839416" y="3443084"/>
              <a:ext cx="1526259" cy="6477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직사각형 9">
            <a:extLst>
              <a:ext uri="{FF2B5EF4-FFF2-40B4-BE49-F238E27FC236}">
                <a16:creationId xmlns:a16="http://schemas.microsoft.com/office/drawing/2014/main" id="{90566CE4-528A-44CB-97E2-D79ED4082B1C}"/>
              </a:ext>
            </a:extLst>
          </p:cNvPr>
          <p:cNvSpPr/>
          <p:nvPr/>
        </p:nvSpPr>
        <p:spPr>
          <a:xfrm>
            <a:off x="116321" y="488111"/>
            <a:ext cx="8424430" cy="361053"/>
          </a:xfrm>
          <a:prstGeom prst="rect">
            <a:avLst/>
          </a:prstGeom>
          <a:noFill/>
          <a:ln w="6350">
            <a:solidFill>
              <a:srgbClr val="7A7A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321" name="표 320">
            <a:extLst>
              <a:ext uri="{FF2B5EF4-FFF2-40B4-BE49-F238E27FC236}">
                <a16:creationId xmlns:a16="http://schemas.microsoft.com/office/drawing/2014/main" id="{DBCF1351-3830-46DF-8E22-906141A4365A}"/>
              </a:ext>
            </a:extLst>
          </p:cNvPr>
          <p:cNvGraphicFramePr>
            <a:graphicFrameLocks noGrp="1"/>
          </p:cNvGraphicFramePr>
          <p:nvPr>
            <p:extLst>
              <p:ext uri="{D42A27DB-BD31-4B8C-83A1-F6EECF244321}">
                <p14:modId xmlns:p14="http://schemas.microsoft.com/office/powerpoint/2010/main" val="429153888"/>
              </p:ext>
            </p:extLst>
          </p:nvPr>
        </p:nvGraphicFramePr>
        <p:xfrm>
          <a:off x="9221807" y="512676"/>
          <a:ext cx="2772308" cy="3110796"/>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74772085"/>
                    </a:ext>
                  </a:extLst>
                </a:gridCol>
                <a:gridCol w="2340260">
                  <a:extLst>
                    <a:ext uri="{9D8B030D-6E8A-4147-A177-3AD203B41FA5}">
                      <a16:colId xmlns:a16="http://schemas.microsoft.com/office/drawing/2014/main" val="2572474025"/>
                    </a:ext>
                  </a:extLst>
                </a:gridCol>
              </a:tblGrid>
              <a:tr h="122121">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0">
                <a:tc>
                  <a:txBody>
                    <a:bodyPr/>
                    <a:lstStyle/>
                    <a:p>
                      <a:pPr algn="ctr" latinLnBrk="1">
                        <a:lnSpc>
                          <a:spcPct val="120000"/>
                        </a:lnSpc>
                      </a:pPr>
                      <a:r>
                        <a:rPr lang="en-US" altLang="ko-KR" sz="800" b="0" dirty="0">
                          <a:solidFill>
                            <a:schemeClr val="tx1"/>
                          </a:solidFill>
                          <a:latin typeface="+mn-ea"/>
                          <a:ea typeface="+mn-ea"/>
                        </a:rPr>
                        <a:t>1</a:t>
                      </a:r>
                      <a:endParaRPr lang="ko-KR" altLang="en-US" sz="8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500</a:t>
                      </a:r>
                      <a:r>
                        <a:rPr lang="ko-KR" altLang="en-US" sz="800" b="0" kern="1200" dirty="0" err="1">
                          <a:solidFill>
                            <a:schemeClr val="tx1"/>
                          </a:solidFill>
                          <a:latin typeface="+mn-ea"/>
                          <a:ea typeface="+mn-ea"/>
                          <a:cs typeface="+mn-cs"/>
                        </a:rPr>
                        <a:t>회차</a:t>
                      </a:r>
                      <a:r>
                        <a:rPr lang="ko-KR" altLang="en-US" sz="800" b="0" kern="1200" dirty="0">
                          <a:solidFill>
                            <a:schemeClr val="tx1"/>
                          </a:solidFill>
                          <a:latin typeface="+mn-ea"/>
                          <a:ea typeface="+mn-ea"/>
                          <a:cs typeface="+mn-cs"/>
                        </a:rPr>
                        <a:t> 설문완료시 안내문구</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134634">
                <a:tc>
                  <a:txBody>
                    <a:bodyPr/>
                    <a:lstStyle/>
                    <a:p>
                      <a:pPr algn="ctr" latinLnBrk="1">
                        <a:lnSpc>
                          <a:spcPct val="120000"/>
                        </a:lnSpc>
                      </a:pPr>
                      <a:r>
                        <a:rPr lang="en-US" altLang="ko-KR" sz="800" b="0" dirty="0">
                          <a:latin typeface="+mn-ea"/>
                          <a:ea typeface="+mn-ea"/>
                        </a:rPr>
                        <a:t>2</a:t>
                      </a:r>
                      <a:endParaRPr lang="ko-KR" altLang="en-US"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a:t>
                      </a:r>
                      <a:r>
                        <a:rPr lang="ko-KR" altLang="en-US" sz="800" b="0" kern="1200" dirty="0">
                          <a:solidFill>
                            <a:schemeClr val="tx1"/>
                          </a:solidFill>
                          <a:latin typeface="+mn-ea"/>
                          <a:ea typeface="+mn-ea"/>
                          <a:cs typeface="+mn-cs"/>
                        </a:rPr>
                        <a:t>확인</a:t>
                      </a:r>
                      <a:r>
                        <a:rPr lang="en-US" altLang="ko-KR" sz="800" b="0" kern="1200" dirty="0">
                          <a:solidFill>
                            <a:schemeClr val="tx1"/>
                          </a:solidFill>
                          <a:latin typeface="+mn-ea"/>
                          <a:ea typeface="+mn-ea"/>
                          <a:cs typeface="+mn-cs"/>
                        </a:rPr>
                        <a:t>]</a:t>
                      </a:r>
                      <a:r>
                        <a:rPr lang="ko-KR" altLang="en-US" sz="800" b="0" kern="1200" dirty="0" err="1">
                          <a:solidFill>
                            <a:schemeClr val="tx1"/>
                          </a:solidFill>
                          <a:latin typeface="+mn-ea"/>
                          <a:ea typeface="+mn-ea"/>
                          <a:cs typeface="+mn-cs"/>
                        </a:rPr>
                        <a:t>선택시</a:t>
                      </a:r>
                      <a:r>
                        <a:rPr lang="ko-KR" altLang="en-US" sz="800" b="0" kern="1200" dirty="0">
                          <a:solidFill>
                            <a:schemeClr val="tx1"/>
                          </a:solidFill>
                          <a:latin typeface="+mn-ea"/>
                          <a:ea typeface="+mn-ea"/>
                          <a:cs typeface="+mn-cs"/>
                        </a:rPr>
                        <a:t> 메인으로 이동</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134634">
                <a:tc>
                  <a:txBody>
                    <a:bodyPr/>
                    <a:lstStyle/>
                    <a:p>
                      <a:pPr algn="ctr" latinLnBrk="1">
                        <a:lnSpc>
                          <a:spcPct val="120000"/>
                        </a:lnSpc>
                      </a:pPr>
                      <a:r>
                        <a:rPr lang="en-US" altLang="ko-KR" sz="800" b="0" dirty="0">
                          <a:latin typeface="+mn-ea"/>
                          <a:ea typeface="+mn-ea"/>
                        </a:rPr>
                        <a:t>3</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00" dirty="0" err="1"/>
                        <a:t>최종설문회차</a:t>
                      </a:r>
                      <a:r>
                        <a:rPr lang="ko-KR" altLang="en-US" sz="800" dirty="0"/>
                        <a:t> </a:t>
                      </a:r>
                      <a:r>
                        <a:rPr lang="en-US" altLang="ko-KR" sz="800" dirty="0"/>
                        <a:t>500</a:t>
                      </a:r>
                      <a:r>
                        <a:rPr lang="ko-KR" altLang="en-US" sz="800" dirty="0"/>
                        <a:t>회 표기</a:t>
                      </a:r>
                      <a:endParaRPr lang="en-US" altLang="ko-KR" sz="80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770055136"/>
                  </a:ext>
                </a:extLst>
              </a:tr>
              <a:tr h="0">
                <a:tc>
                  <a:txBody>
                    <a:bodyPr/>
                    <a:lstStyle/>
                    <a:p>
                      <a:pPr algn="ctr" latinLnBrk="1">
                        <a:lnSpc>
                          <a:spcPct val="120000"/>
                        </a:lnSpc>
                      </a:pPr>
                      <a:r>
                        <a:rPr lang="en-US" altLang="ko-KR" sz="800" b="0" dirty="0">
                          <a:latin typeface="+mn-ea"/>
                          <a:ea typeface="+mn-ea"/>
                        </a:rPr>
                        <a:t>4</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모든 설문이 완료된 이후에는 설문을 다시 시작하지 않고 본 페이지만 조회</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722792555"/>
                  </a:ext>
                </a:extLst>
              </a:tr>
              <a:tr h="0">
                <a:tc>
                  <a:txBody>
                    <a:bodyPr/>
                    <a:lstStyle/>
                    <a:p>
                      <a:pPr algn="ctr" latinLnBrk="1">
                        <a:lnSpc>
                          <a:spcPct val="120000"/>
                        </a:lnSpc>
                      </a:pPr>
                      <a:r>
                        <a:rPr lang="en-US" altLang="ko-KR" sz="800" b="0" dirty="0">
                          <a:latin typeface="+mn-ea"/>
                          <a:ea typeface="+mn-ea"/>
                        </a:rPr>
                        <a:t>5</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179638516"/>
                  </a:ext>
                </a:extLst>
              </a:tr>
              <a:tr h="0">
                <a:tc>
                  <a:txBody>
                    <a:bodyPr/>
                    <a:lstStyle/>
                    <a:p>
                      <a:pPr algn="ctr" latinLnBrk="1">
                        <a:lnSpc>
                          <a:spcPct val="120000"/>
                        </a:lnSpc>
                      </a:pPr>
                      <a:r>
                        <a:rPr lang="en-US" altLang="ko-KR" sz="800" b="0" dirty="0">
                          <a:latin typeface="+mn-ea"/>
                          <a:ea typeface="+mn-ea"/>
                        </a:rPr>
                        <a:t>6</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716935949"/>
                  </a:ext>
                </a:extLst>
              </a:tr>
              <a:tr h="134634">
                <a:tc>
                  <a:txBody>
                    <a:bodyPr/>
                    <a:lstStyle/>
                    <a:p>
                      <a:pPr algn="ctr" latinLnBrk="1">
                        <a:lnSpc>
                          <a:spcPct val="120000"/>
                        </a:lnSpc>
                      </a:pPr>
                      <a:r>
                        <a:rPr lang="en-US" altLang="ko-KR" sz="800" b="0" dirty="0">
                          <a:latin typeface="+mn-ea"/>
                          <a:ea typeface="+mn-ea"/>
                        </a:rPr>
                        <a:t>7</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620716197"/>
                  </a:ext>
                </a:extLst>
              </a:tr>
              <a:tr h="134634">
                <a:tc>
                  <a:txBody>
                    <a:bodyPr/>
                    <a:lstStyle/>
                    <a:p>
                      <a:pPr algn="ctr" latinLnBrk="1">
                        <a:lnSpc>
                          <a:spcPct val="120000"/>
                        </a:lnSpc>
                      </a:pPr>
                      <a:r>
                        <a:rPr lang="en-US" altLang="ko-KR" sz="800" b="0" dirty="0">
                          <a:latin typeface="+mn-ea"/>
                          <a:ea typeface="+mn-ea"/>
                        </a:rPr>
                        <a:t>8</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688573497"/>
                  </a:ext>
                </a:extLst>
              </a:tr>
              <a:tr h="0">
                <a:tc>
                  <a:txBody>
                    <a:bodyPr/>
                    <a:lstStyle/>
                    <a:p>
                      <a:pPr algn="ctr" latinLnBrk="1">
                        <a:lnSpc>
                          <a:spcPct val="120000"/>
                        </a:lnSpc>
                      </a:pPr>
                      <a:r>
                        <a:rPr lang="en-US" altLang="ko-KR" sz="800" b="0" dirty="0">
                          <a:latin typeface="+mn-ea"/>
                          <a:ea typeface="+mn-ea"/>
                        </a:rPr>
                        <a:t>9</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817060791"/>
                  </a:ext>
                </a:extLst>
              </a:tr>
              <a:tr h="0">
                <a:tc>
                  <a:txBody>
                    <a:bodyPr/>
                    <a:lstStyle/>
                    <a:p>
                      <a:pPr algn="ctr" latinLnBrk="1">
                        <a:lnSpc>
                          <a:spcPct val="120000"/>
                        </a:lnSpc>
                      </a:pPr>
                      <a:r>
                        <a:rPr lang="en-US" altLang="ko-KR" sz="800" b="0" dirty="0">
                          <a:latin typeface="+mn-ea"/>
                          <a:ea typeface="+mn-ea"/>
                        </a:rPr>
                        <a:t>10</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032614395"/>
                  </a:ext>
                </a:extLst>
              </a:tr>
              <a:tr h="294502">
                <a:tc>
                  <a:txBody>
                    <a:bodyPr/>
                    <a:lstStyle/>
                    <a:p>
                      <a:pPr algn="ctr" latinLnBrk="1">
                        <a:lnSpc>
                          <a:spcPct val="120000"/>
                        </a:lnSpc>
                      </a:pPr>
                      <a:r>
                        <a:rPr lang="en-US" altLang="ko-KR" sz="800" b="0" dirty="0">
                          <a:latin typeface="+mn-ea"/>
                          <a:ea typeface="+mn-ea"/>
                        </a:rPr>
                        <a:t>11</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56665485"/>
                  </a:ext>
                </a:extLst>
              </a:tr>
              <a:tr h="0">
                <a:tc>
                  <a:txBody>
                    <a:bodyPr/>
                    <a:lstStyle/>
                    <a:p>
                      <a:pPr algn="ctr" latinLnBrk="1">
                        <a:lnSpc>
                          <a:spcPct val="120000"/>
                        </a:lnSpc>
                      </a:pP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6550239"/>
                  </a:ext>
                </a:extLst>
              </a:tr>
            </a:tbl>
          </a:graphicData>
        </a:graphic>
      </p:graphicFrame>
      <p:sp>
        <p:nvSpPr>
          <p:cNvPr id="9" name="TextBox 8">
            <a:extLst>
              <a:ext uri="{FF2B5EF4-FFF2-40B4-BE49-F238E27FC236}">
                <a16:creationId xmlns:a16="http://schemas.microsoft.com/office/drawing/2014/main" id="{46BDEBF5-5062-4188-AA47-63F530D7C117}"/>
              </a:ext>
            </a:extLst>
          </p:cNvPr>
          <p:cNvSpPr txBox="1"/>
          <p:nvPr/>
        </p:nvSpPr>
        <p:spPr>
          <a:xfrm>
            <a:off x="1004056" y="262960"/>
            <a:ext cx="4018793" cy="215444"/>
          </a:xfrm>
          <a:prstGeom prst="rect">
            <a:avLst/>
          </a:prstGeom>
          <a:noFill/>
        </p:spPr>
        <p:txBody>
          <a:bodyPr wrap="square" rtlCol="0">
            <a:spAutoFit/>
          </a:bodyPr>
          <a:lstStyle/>
          <a:p>
            <a:r>
              <a:rPr lang="ko-KR" altLang="en-US" sz="800" dirty="0"/>
              <a:t>설문하기</a:t>
            </a:r>
          </a:p>
        </p:txBody>
      </p:sp>
      <p:sp>
        <p:nvSpPr>
          <p:cNvPr id="2" name="TextBox 1">
            <a:extLst>
              <a:ext uri="{FF2B5EF4-FFF2-40B4-BE49-F238E27FC236}">
                <a16:creationId xmlns:a16="http://schemas.microsoft.com/office/drawing/2014/main" id="{659CCA66-9DC1-67D5-8773-99FCE6BA9744}"/>
              </a:ext>
            </a:extLst>
          </p:cNvPr>
          <p:cNvSpPr txBox="1"/>
          <p:nvPr/>
        </p:nvSpPr>
        <p:spPr>
          <a:xfrm>
            <a:off x="3436388" y="56219"/>
            <a:ext cx="1523233" cy="215444"/>
          </a:xfrm>
          <a:prstGeom prst="rect">
            <a:avLst/>
          </a:prstGeom>
          <a:noFill/>
        </p:spPr>
        <p:txBody>
          <a:bodyPr wrap="square" rtlCol="0">
            <a:spAutoFit/>
          </a:bodyPr>
          <a:lstStyle/>
          <a:p>
            <a:r>
              <a:rPr lang="ko-KR" altLang="en-US" sz="800" dirty="0"/>
              <a:t>설문하기</a:t>
            </a:r>
            <a:r>
              <a:rPr lang="en-US" altLang="ko-KR" sz="800" dirty="0"/>
              <a:t>_</a:t>
            </a:r>
            <a:r>
              <a:rPr lang="ko-KR" altLang="en-US" sz="800" dirty="0"/>
              <a:t>완료</a:t>
            </a:r>
          </a:p>
        </p:txBody>
      </p:sp>
      <p:sp>
        <p:nvSpPr>
          <p:cNvPr id="169" name="TextBox 168">
            <a:extLst>
              <a:ext uri="{FF2B5EF4-FFF2-40B4-BE49-F238E27FC236}">
                <a16:creationId xmlns:a16="http://schemas.microsoft.com/office/drawing/2014/main" id="{9F8DA23A-C167-C28A-7E43-60E0652A5608}"/>
              </a:ext>
            </a:extLst>
          </p:cNvPr>
          <p:cNvSpPr txBox="1"/>
          <p:nvPr/>
        </p:nvSpPr>
        <p:spPr>
          <a:xfrm>
            <a:off x="7689050" y="255228"/>
            <a:ext cx="851700" cy="215444"/>
          </a:xfrm>
          <a:prstGeom prst="rect">
            <a:avLst/>
          </a:prstGeom>
          <a:noFill/>
        </p:spPr>
        <p:txBody>
          <a:bodyPr wrap="square" rtlCol="0">
            <a:spAutoFit/>
          </a:bodyPr>
          <a:lstStyle/>
          <a:p>
            <a:pPr algn="ctr"/>
            <a:r>
              <a:rPr lang="en-US" altLang="ko-KR" sz="800" dirty="0"/>
              <a:t>..</a:t>
            </a:r>
            <a:endParaRPr lang="ko-KR" altLang="en-US" sz="800" dirty="0"/>
          </a:p>
        </p:txBody>
      </p:sp>
      <p:sp>
        <p:nvSpPr>
          <p:cNvPr id="170" name="TextBox 169">
            <a:extLst>
              <a:ext uri="{FF2B5EF4-FFF2-40B4-BE49-F238E27FC236}">
                <a16:creationId xmlns:a16="http://schemas.microsoft.com/office/drawing/2014/main" id="{DEB30443-D04B-DC5D-B056-535A2E2BD900}"/>
              </a:ext>
            </a:extLst>
          </p:cNvPr>
          <p:cNvSpPr txBox="1"/>
          <p:nvPr/>
        </p:nvSpPr>
        <p:spPr>
          <a:xfrm>
            <a:off x="5898485" y="255228"/>
            <a:ext cx="851700" cy="215444"/>
          </a:xfrm>
          <a:prstGeom prst="rect">
            <a:avLst/>
          </a:prstGeom>
          <a:noFill/>
        </p:spPr>
        <p:txBody>
          <a:bodyPr wrap="square" rtlCol="0">
            <a:spAutoFit/>
          </a:bodyPr>
          <a:lstStyle/>
          <a:p>
            <a:pPr algn="ctr"/>
            <a:r>
              <a:rPr lang="en-US" altLang="ko-KR" sz="800" dirty="0"/>
              <a:t>1</a:t>
            </a:r>
            <a:endParaRPr lang="ko-KR" altLang="en-US" sz="800" dirty="0"/>
          </a:p>
        </p:txBody>
      </p:sp>
      <p:sp>
        <p:nvSpPr>
          <p:cNvPr id="171" name="TextBox 170">
            <a:extLst>
              <a:ext uri="{FF2B5EF4-FFF2-40B4-BE49-F238E27FC236}">
                <a16:creationId xmlns:a16="http://schemas.microsoft.com/office/drawing/2014/main" id="{74BADD78-1E7F-635C-8373-0341AA4740B5}"/>
              </a:ext>
            </a:extLst>
          </p:cNvPr>
          <p:cNvSpPr txBox="1"/>
          <p:nvPr/>
        </p:nvSpPr>
        <p:spPr>
          <a:xfrm>
            <a:off x="5898485" y="52479"/>
            <a:ext cx="851700" cy="215444"/>
          </a:xfrm>
          <a:prstGeom prst="rect">
            <a:avLst/>
          </a:prstGeom>
          <a:noFill/>
        </p:spPr>
        <p:txBody>
          <a:bodyPr wrap="square" rtlCol="0">
            <a:spAutoFit/>
          </a:bodyPr>
          <a:lstStyle/>
          <a:p>
            <a:pPr algn="ctr"/>
            <a:r>
              <a:rPr lang="en-US" altLang="ko-KR" sz="800"/>
              <a:t>-</a:t>
            </a:r>
            <a:endParaRPr lang="ko-KR" altLang="en-US" sz="800" dirty="0"/>
          </a:p>
        </p:txBody>
      </p:sp>
      <p:sp>
        <p:nvSpPr>
          <p:cNvPr id="13" name="TextBox 12">
            <a:extLst>
              <a:ext uri="{FF2B5EF4-FFF2-40B4-BE49-F238E27FC236}">
                <a16:creationId xmlns:a16="http://schemas.microsoft.com/office/drawing/2014/main" id="{B1C304E5-7AE3-D1F4-7ECD-C6D40B8E65D9}"/>
              </a:ext>
            </a:extLst>
          </p:cNvPr>
          <p:cNvSpPr txBox="1"/>
          <p:nvPr/>
        </p:nvSpPr>
        <p:spPr>
          <a:xfrm>
            <a:off x="6201576" y="566844"/>
            <a:ext cx="889180" cy="200055"/>
          </a:xfrm>
          <a:prstGeom prst="rect">
            <a:avLst/>
          </a:prstGeom>
          <a:noFill/>
        </p:spPr>
        <p:txBody>
          <a:bodyPr wrap="square">
            <a:spAutoFit/>
          </a:bodyPr>
          <a:lstStyle/>
          <a:p>
            <a:r>
              <a:rPr kumimoji="0" lang="en-US" altLang="ko-KR" sz="7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a:t>
            </a:r>
            <a:r>
              <a:rPr kumimoji="0" lang="ko-KR" altLang="en-US" sz="7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님 안녕하세요</a:t>
            </a:r>
            <a:endParaRPr lang="ko-KR" altLang="en-US" sz="700" dirty="0"/>
          </a:p>
        </p:txBody>
      </p:sp>
      <p:sp>
        <p:nvSpPr>
          <p:cNvPr id="14" name="직사각형 13">
            <a:extLst>
              <a:ext uri="{FF2B5EF4-FFF2-40B4-BE49-F238E27FC236}">
                <a16:creationId xmlns:a16="http://schemas.microsoft.com/office/drawing/2014/main" id="{4E5E4B45-4CC2-717F-29FF-38B9E1FF4A73}"/>
              </a:ext>
            </a:extLst>
          </p:cNvPr>
          <p:cNvSpPr/>
          <p:nvPr/>
        </p:nvSpPr>
        <p:spPr>
          <a:xfrm>
            <a:off x="387359" y="1273578"/>
            <a:ext cx="7592019" cy="3973781"/>
          </a:xfrm>
          <a:prstGeom prst="rect">
            <a:avLst/>
          </a:prstGeom>
          <a:solidFill>
            <a:srgbClr val="F2F2F2">
              <a:alpha val="60000"/>
            </a:srgbClr>
          </a:solidFill>
          <a:ln w="9525" cap="flat" cmpd="sng" algn="ctr">
            <a:solidFill>
              <a:srgbClr val="53535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ko-KR" altLang="en-US" sz="1000" dirty="0">
              <a:solidFill>
                <a:schemeClr val="tx1"/>
              </a:solidFill>
            </a:endParaRPr>
          </a:p>
        </p:txBody>
      </p:sp>
      <p:sp>
        <p:nvSpPr>
          <p:cNvPr id="12" name="TextBox 11">
            <a:extLst>
              <a:ext uri="{FF2B5EF4-FFF2-40B4-BE49-F238E27FC236}">
                <a16:creationId xmlns:a16="http://schemas.microsoft.com/office/drawing/2014/main" id="{3C089829-FE98-1B8C-A9E9-2BC0575CA3FC}"/>
              </a:ext>
            </a:extLst>
          </p:cNvPr>
          <p:cNvSpPr txBox="1"/>
          <p:nvPr/>
        </p:nvSpPr>
        <p:spPr>
          <a:xfrm>
            <a:off x="665440" y="1014843"/>
            <a:ext cx="3449360" cy="261610"/>
          </a:xfrm>
          <a:prstGeom prst="rect">
            <a:avLst/>
          </a:prstGeom>
          <a:noFill/>
        </p:spPr>
        <p:txBody>
          <a:bodyPr wrap="square">
            <a:spAutoFit/>
          </a:bodyPr>
          <a:lstStyle/>
          <a:p>
            <a:r>
              <a:rPr lang="ko-KR" altLang="en-US" sz="1050" b="1" dirty="0"/>
              <a:t>설문 하기</a:t>
            </a:r>
            <a:endParaRPr lang="en-US" altLang="ko-KR" sz="1050" b="1" dirty="0"/>
          </a:p>
        </p:txBody>
      </p:sp>
      <p:sp>
        <p:nvSpPr>
          <p:cNvPr id="21" name="TextBox 20">
            <a:extLst>
              <a:ext uri="{FF2B5EF4-FFF2-40B4-BE49-F238E27FC236}">
                <a16:creationId xmlns:a16="http://schemas.microsoft.com/office/drawing/2014/main" id="{819B9D21-97CC-ED0E-B649-F0D7FBAD5AAE}"/>
              </a:ext>
            </a:extLst>
          </p:cNvPr>
          <p:cNvSpPr txBox="1"/>
          <p:nvPr/>
        </p:nvSpPr>
        <p:spPr>
          <a:xfrm>
            <a:off x="1590643" y="2187708"/>
            <a:ext cx="5185450" cy="738664"/>
          </a:xfrm>
          <a:prstGeom prst="rect">
            <a:avLst/>
          </a:prstGeom>
          <a:noFill/>
        </p:spPr>
        <p:txBody>
          <a:bodyPr wrap="square">
            <a:spAutoFit/>
          </a:bodyPr>
          <a:lstStyle/>
          <a:p>
            <a:pPr algn="ctr"/>
            <a:r>
              <a:rPr kumimoji="0" lang="ko-KR" altLang="en-US" sz="1400" b="0" i="0" u="none" strike="noStrike" kern="1200" cap="none" spc="0" normalizeH="0" baseline="0" noProof="0" dirty="0">
                <a:ln>
                  <a:noFill/>
                </a:ln>
                <a:solidFill>
                  <a:prstClr val="black"/>
                </a:solidFill>
                <a:effectLst/>
                <a:uLnTx/>
                <a:uFillTx/>
                <a:ea typeface="KoPubDotum Medium" pitchFamily="2" charset="-127"/>
                <a:cs typeface="+mn-cs"/>
              </a:rPr>
              <a:t>설문에 참여해 주셔서 감사합니다</a:t>
            </a:r>
            <a:r>
              <a:rPr kumimoji="0" lang="en-US" altLang="ko-KR" sz="1400" b="0" i="0" u="none" strike="noStrike" kern="1200" cap="none" spc="0" normalizeH="0" baseline="0" noProof="0" dirty="0">
                <a:ln>
                  <a:noFill/>
                </a:ln>
                <a:solidFill>
                  <a:prstClr val="black"/>
                </a:solidFill>
                <a:effectLst/>
                <a:uLnTx/>
                <a:uFillTx/>
                <a:ea typeface="KoPubDotum Medium" pitchFamily="2" charset="-127"/>
                <a:cs typeface="+mn-cs"/>
              </a:rPr>
              <a:t>. </a:t>
            </a:r>
          </a:p>
          <a:p>
            <a:pPr algn="ctr"/>
            <a:r>
              <a:rPr kumimoji="0" lang="ko-KR" altLang="en-US" sz="1400" b="0" i="0" u="none" strike="noStrike" kern="1200" cap="none" spc="0" normalizeH="0" baseline="0" noProof="0" dirty="0">
                <a:ln>
                  <a:noFill/>
                </a:ln>
                <a:solidFill>
                  <a:prstClr val="black"/>
                </a:solidFill>
                <a:effectLst/>
                <a:uLnTx/>
                <a:uFillTx/>
                <a:ea typeface="KoPubDotum Medium" pitchFamily="2" charset="-127"/>
                <a:cs typeface="+mn-cs"/>
              </a:rPr>
              <a:t>설문 결과는 소중한 연구자료로 활용되어 보다 안전한 도시환경을 만드는 정책자료로 활용됩니다</a:t>
            </a:r>
            <a:r>
              <a:rPr kumimoji="0" lang="en-US" altLang="ko-KR" sz="1400" b="0" i="0" u="none" strike="noStrike" kern="1200" cap="none" spc="0" normalizeH="0" baseline="0" noProof="0" dirty="0">
                <a:ln>
                  <a:noFill/>
                </a:ln>
                <a:solidFill>
                  <a:prstClr val="black"/>
                </a:solidFill>
                <a:effectLst/>
                <a:uLnTx/>
                <a:uFillTx/>
                <a:ea typeface="KoPubDotum Medium" pitchFamily="2" charset="-127"/>
                <a:cs typeface="+mn-cs"/>
              </a:rPr>
              <a:t>.</a:t>
            </a:r>
          </a:p>
        </p:txBody>
      </p:sp>
      <p:sp>
        <p:nvSpPr>
          <p:cNvPr id="18" name="사각형: 둥근 모서리 17">
            <a:extLst>
              <a:ext uri="{FF2B5EF4-FFF2-40B4-BE49-F238E27FC236}">
                <a16:creationId xmlns:a16="http://schemas.microsoft.com/office/drawing/2014/main" id="{0414DF2C-9DE3-5744-7476-2A316DB0170F}"/>
              </a:ext>
            </a:extLst>
          </p:cNvPr>
          <p:cNvSpPr/>
          <p:nvPr/>
        </p:nvSpPr>
        <p:spPr>
          <a:xfrm>
            <a:off x="3589599" y="3325045"/>
            <a:ext cx="1187539" cy="335289"/>
          </a:xfrm>
          <a:prstGeom prst="roundRect">
            <a:avLst>
              <a:gd name="adj" fmla="val 1264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b="1" dirty="0">
                <a:solidFill>
                  <a:schemeClr val="tx1"/>
                </a:solidFill>
              </a:rPr>
              <a:t>확인</a:t>
            </a:r>
          </a:p>
        </p:txBody>
      </p:sp>
      <p:sp>
        <p:nvSpPr>
          <p:cNvPr id="31" name="직사각형 30">
            <a:extLst>
              <a:ext uri="{FF2B5EF4-FFF2-40B4-BE49-F238E27FC236}">
                <a16:creationId xmlns:a16="http://schemas.microsoft.com/office/drawing/2014/main" id="{B7F989FE-92FF-6AB0-3AC1-0F8E69866DBC}"/>
              </a:ext>
            </a:extLst>
          </p:cNvPr>
          <p:cNvSpPr/>
          <p:nvPr/>
        </p:nvSpPr>
        <p:spPr>
          <a:xfrm>
            <a:off x="2690977" y="2172690"/>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a:t>
            </a:r>
            <a:endParaRPr lang="ko-KR" altLang="en-US" sz="1000" dirty="0"/>
          </a:p>
        </p:txBody>
      </p:sp>
      <p:sp>
        <p:nvSpPr>
          <p:cNvPr id="33" name="직사각형 32">
            <a:extLst>
              <a:ext uri="{FF2B5EF4-FFF2-40B4-BE49-F238E27FC236}">
                <a16:creationId xmlns:a16="http://schemas.microsoft.com/office/drawing/2014/main" id="{14657EC4-9D00-7C15-B0F0-A3909A04AD80}"/>
              </a:ext>
            </a:extLst>
          </p:cNvPr>
          <p:cNvSpPr/>
          <p:nvPr/>
        </p:nvSpPr>
        <p:spPr>
          <a:xfrm>
            <a:off x="3063442" y="4903513"/>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3</a:t>
            </a:r>
            <a:endParaRPr lang="ko-KR" altLang="en-US" sz="1000" dirty="0"/>
          </a:p>
        </p:txBody>
      </p:sp>
      <p:sp>
        <p:nvSpPr>
          <p:cNvPr id="41" name="TextBox 40">
            <a:extLst>
              <a:ext uri="{FF2B5EF4-FFF2-40B4-BE49-F238E27FC236}">
                <a16:creationId xmlns:a16="http://schemas.microsoft.com/office/drawing/2014/main" id="{9B245714-8185-0553-52D8-45DB46B85BAD}"/>
              </a:ext>
            </a:extLst>
          </p:cNvPr>
          <p:cNvSpPr txBox="1"/>
          <p:nvPr/>
        </p:nvSpPr>
        <p:spPr>
          <a:xfrm>
            <a:off x="3133292" y="4858547"/>
            <a:ext cx="2100152" cy="369332"/>
          </a:xfrm>
          <a:prstGeom prst="rect">
            <a:avLst/>
          </a:prstGeom>
          <a:noFill/>
        </p:spPr>
        <p:txBody>
          <a:bodyPr wrap="square">
            <a:spAutoFit/>
          </a:bodyPr>
          <a:lstStyle/>
          <a:p>
            <a:r>
              <a:rPr lang="ko-KR" altLang="en-US" dirty="0" err="1">
                <a:solidFill>
                  <a:prstClr val="black"/>
                </a:solidFill>
                <a:ea typeface="KoPubDotum Medium" pitchFamily="2" charset="-127"/>
              </a:rPr>
              <a:t>설문회차</a:t>
            </a:r>
            <a:r>
              <a:rPr lang="en-US" altLang="ko-KR" dirty="0">
                <a:solidFill>
                  <a:prstClr val="black"/>
                </a:solidFill>
                <a:ea typeface="KoPubDotum Medium" pitchFamily="2" charset="-127"/>
              </a:rPr>
              <a:t>: </a:t>
            </a:r>
            <a:r>
              <a:rPr kumimoji="0" lang="en-US" altLang="ko-KR" sz="1800" b="0" i="0" u="none" strike="noStrike" kern="1200" cap="none" spc="0" normalizeH="0" baseline="0" noProof="0" dirty="0">
                <a:ln>
                  <a:noFill/>
                </a:ln>
                <a:solidFill>
                  <a:prstClr val="black"/>
                </a:solidFill>
                <a:effectLst/>
                <a:uLnTx/>
                <a:uFillTx/>
                <a:ea typeface="KoPubDotum Medium" pitchFamily="2" charset="-127"/>
                <a:cs typeface="+mn-cs"/>
              </a:rPr>
              <a:t>500/500</a:t>
            </a:r>
            <a:endParaRPr lang="ko-KR" altLang="en-US" dirty="0"/>
          </a:p>
        </p:txBody>
      </p:sp>
      <p:sp>
        <p:nvSpPr>
          <p:cNvPr id="42" name="직사각형 41">
            <a:extLst>
              <a:ext uri="{FF2B5EF4-FFF2-40B4-BE49-F238E27FC236}">
                <a16:creationId xmlns:a16="http://schemas.microsoft.com/office/drawing/2014/main" id="{F77D4A1E-C62D-C5AE-2349-662C63ACB125}"/>
              </a:ext>
            </a:extLst>
          </p:cNvPr>
          <p:cNvSpPr/>
          <p:nvPr/>
        </p:nvSpPr>
        <p:spPr>
          <a:xfrm>
            <a:off x="3650945" y="3260468"/>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2</a:t>
            </a:r>
            <a:endParaRPr lang="ko-KR" altLang="en-US" sz="1000" dirty="0"/>
          </a:p>
        </p:txBody>
      </p:sp>
      <p:graphicFrame>
        <p:nvGraphicFramePr>
          <p:cNvPr id="3" name="표 29">
            <a:extLst>
              <a:ext uri="{FF2B5EF4-FFF2-40B4-BE49-F238E27FC236}">
                <a16:creationId xmlns:a16="http://schemas.microsoft.com/office/drawing/2014/main" id="{21C2FCF7-57CF-0FC8-66B7-B1894406EC12}"/>
              </a:ext>
            </a:extLst>
          </p:cNvPr>
          <p:cNvGraphicFramePr>
            <a:graphicFrameLocks noGrp="1"/>
          </p:cNvGraphicFramePr>
          <p:nvPr/>
        </p:nvGraphicFramePr>
        <p:xfrm>
          <a:off x="2460624" y="496183"/>
          <a:ext cx="2949846" cy="370840"/>
        </p:xfrm>
        <a:graphic>
          <a:graphicData uri="http://schemas.openxmlformats.org/drawingml/2006/table">
            <a:tbl>
              <a:tblPr firstRow="1" bandRow="1">
                <a:tableStyleId>{5C22544A-7EE6-4342-B048-85BDC9FD1C3A}</a:tableStyleId>
              </a:tblPr>
              <a:tblGrid>
                <a:gridCol w="983282">
                  <a:extLst>
                    <a:ext uri="{9D8B030D-6E8A-4147-A177-3AD203B41FA5}">
                      <a16:colId xmlns:a16="http://schemas.microsoft.com/office/drawing/2014/main" val="517881088"/>
                    </a:ext>
                  </a:extLst>
                </a:gridCol>
                <a:gridCol w="983282">
                  <a:extLst>
                    <a:ext uri="{9D8B030D-6E8A-4147-A177-3AD203B41FA5}">
                      <a16:colId xmlns:a16="http://schemas.microsoft.com/office/drawing/2014/main" val="1251677234"/>
                    </a:ext>
                  </a:extLst>
                </a:gridCol>
                <a:gridCol w="983282">
                  <a:extLst>
                    <a:ext uri="{9D8B030D-6E8A-4147-A177-3AD203B41FA5}">
                      <a16:colId xmlns:a16="http://schemas.microsoft.com/office/drawing/2014/main" val="848023924"/>
                    </a:ext>
                  </a:extLst>
                </a:gridCol>
              </a:tblGrid>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설문소개</a:t>
                      </a:r>
                      <a:r>
                        <a:rPr lang="en-US" altLang="ko-KR" sz="800" b="1" kern="1200" dirty="0">
                          <a:solidFill>
                            <a:schemeClr val="tx1"/>
                          </a:solidFill>
                          <a:latin typeface="+mn-ea"/>
                          <a:ea typeface="+mn-ea"/>
                          <a:cs typeface="+mn-cs"/>
                        </a:rPr>
                        <a:t>/</a:t>
                      </a:r>
                      <a:r>
                        <a:rPr lang="ko-KR" altLang="en-US" sz="800" b="1" kern="1200" dirty="0">
                          <a:solidFill>
                            <a:schemeClr val="tx1"/>
                          </a:solidFill>
                          <a:latin typeface="+mn-ea"/>
                          <a:ea typeface="+mn-ea"/>
                          <a:cs typeface="+mn-cs"/>
                        </a:rPr>
                        <a:t>방법</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설문하기</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문의하기</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2035377"/>
                  </a:ext>
                </a:extLst>
              </a:tr>
            </a:tbl>
          </a:graphicData>
        </a:graphic>
      </p:graphicFrame>
      <p:sp>
        <p:nvSpPr>
          <p:cNvPr id="43" name="TextBox 42">
            <a:extLst>
              <a:ext uri="{FF2B5EF4-FFF2-40B4-BE49-F238E27FC236}">
                <a16:creationId xmlns:a16="http://schemas.microsoft.com/office/drawing/2014/main" id="{E0769EC5-7ECB-0FD2-23B0-4C93F60F10A6}"/>
              </a:ext>
            </a:extLst>
          </p:cNvPr>
          <p:cNvSpPr txBox="1"/>
          <p:nvPr/>
        </p:nvSpPr>
        <p:spPr>
          <a:xfrm>
            <a:off x="7002183" y="622470"/>
            <a:ext cx="1268142" cy="107722"/>
          </a:xfrm>
          <a:prstGeom prst="rect">
            <a:avLst/>
          </a:prstGeom>
          <a:noFill/>
        </p:spPr>
        <p:txBody>
          <a:bodyPr wrap="square" lIns="0" tIns="0" rIns="0" bIns="0" rtlCol="0">
            <a:spAutoFit/>
          </a:bodyPr>
          <a:lstStyle/>
          <a:p>
            <a:pPr algn="ctr"/>
            <a:r>
              <a:rPr lang="ko-KR" altLang="en-US" sz="700" b="1" dirty="0">
                <a:solidFill>
                  <a:schemeClr val="tx1">
                    <a:lumMod val="50000"/>
                    <a:lumOff val="50000"/>
                  </a:schemeClr>
                </a:solidFill>
                <a:latin typeface="+mn-ea"/>
              </a:rPr>
              <a:t>로그아웃    </a:t>
            </a:r>
            <a:r>
              <a:rPr lang="en-US" altLang="ko-KR" sz="700" b="1" dirty="0">
                <a:solidFill>
                  <a:schemeClr val="tx1">
                    <a:lumMod val="50000"/>
                    <a:lumOff val="50000"/>
                  </a:schemeClr>
                </a:solidFill>
                <a:latin typeface="+mn-ea"/>
              </a:rPr>
              <a:t>Korean/English</a:t>
            </a:r>
            <a:endParaRPr lang="ko-KR" altLang="en-US" sz="700" b="1" dirty="0">
              <a:solidFill>
                <a:schemeClr val="tx1">
                  <a:lumMod val="50000"/>
                  <a:lumOff val="50000"/>
                </a:schemeClr>
              </a:solidFill>
              <a:latin typeface="+mn-ea"/>
            </a:endParaRPr>
          </a:p>
        </p:txBody>
      </p:sp>
      <p:sp>
        <p:nvSpPr>
          <p:cNvPr id="7" name="직사각형 6">
            <a:extLst>
              <a:ext uri="{FF2B5EF4-FFF2-40B4-BE49-F238E27FC236}">
                <a16:creationId xmlns:a16="http://schemas.microsoft.com/office/drawing/2014/main" id="{EEBC0B1E-1887-3552-3530-87F82DE7EF10}"/>
              </a:ext>
            </a:extLst>
          </p:cNvPr>
          <p:cNvSpPr/>
          <p:nvPr/>
        </p:nvSpPr>
        <p:spPr>
          <a:xfrm>
            <a:off x="3519749" y="588174"/>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4</a:t>
            </a:r>
            <a:endParaRPr lang="ko-KR" altLang="en-US" sz="1000" dirty="0"/>
          </a:p>
        </p:txBody>
      </p:sp>
      <p:sp>
        <p:nvSpPr>
          <p:cNvPr id="4" name="직사각형 32">
            <a:extLst>
              <a:ext uri="{FF2B5EF4-FFF2-40B4-BE49-F238E27FC236}">
                <a16:creationId xmlns:a16="http://schemas.microsoft.com/office/drawing/2014/main" id="{D04708B1-C2DC-3EBD-753B-EA441A12430B}"/>
              </a:ext>
            </a:extLst>
          </p:cNvPr>
          <p:cNvSpPr/>
          <p:nvPr/>
        </p:nvSpPr>
        <p:spPr>
          <a:xfrm>
            <a:off x="595590" y="1068361"/>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4</a:t>
            </a:r>
            <a:endParaRPr lang="ko-KR" altLang="en-US" sz="1000" dirty="0"/>
          </a:p>
        </p:txBody>
      </p:sp>
    </p:spTree>
    <p:extLst>
      <p:ext uri="{BB962C8B-B14F-4D97-AF65-F5344CB8AC3E}">
        <p14:creationId xmlns:p14="http://schemas.microsoft.com/office/powerpoint/2010/main" val="9113029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그룹 67">
            <a:extLst>
              <a:ext uri="{FF2B5EF4-FFF2-40B4-BE49-F238E27FC236}">
                <a16:creationId xmlns:a16="http://schemas.microsoft.com/office/drawing/2014/main" id="{700B7979-0A0F-4EB8-B3E2-27B50F444323}"/>
              </a:ext>
            </a:extLst>
          </p:cNvPr>
          <p:cNvGrpSpPr/>
          <p:nvPr/>
        </p:nvGrpSpPr>
        <p:grpSpPr>
          <a:xfrm>
            <a:off x="665440" y="521495"/>
            <a:ext cx="861460" cy="288131"/>
            <a:chOff x="839416" y="3435562"/>
            <a:chExt cx="1526259" cy="682492"/>
          </a:xfrm>
        </p:grpSpPr>
        <p:sp>
          <p:nvSpPr>
            <p:cNvPr id="69" name="직사각형 68">
              <a:extLst>
                <a:ext uri="{FF2B5EF4-FFF2-40B4-BE49-F238E27FC236}">
                  <a16:creationId xmlns:a16="http://schemas.microsoft.com/office/drawing/2014/main" id="{3FDDC39B-48C0-4BEA-9909-69C1E79636B2}"/>
                </a:ext>
              </a:extLst>
            </p:cNvPr>
            <p:cNvSpPr/>
            <p:nvPr/>
          </p:nvSpPr>
          <p:spPr>
            <a:xfrm>
              <a:off x="839416" y="3435562"/>
              <a:ext cx="1523134" cy="682492"/>
            </a:xfrm>
            <a:prstGeom prst="rect">
              <a:avLst/>
            </a:prstGeom>
            <a:solidFill>
              <a:srgbClr val="F2F2F2">
                <a:alpha val="60000"/>
              </a:srgbClr>
            </a:solidFill>
            <a:ln w="9525" cap="flat" cmpd="sng" algn="ctr">
              <a:solidFill>
                <a:srgbClr val="53535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altLang="ko-KR" sz="900" dirty="0">
                  <a:solidFill>
                    <a:schemeClr val="tx1">
                      <a:lumMod val="50000"/>
                      <a:lumOff val="50000"/>
                    </a:schemeClr>
                  </a:solidFill>
                </a:rPr>
                <a:t>LOGO</a:t>
              </a:r>
              <a:endParaRPr lang="ko-KR" altLang="en-US" sz="900" dirty="0">
                <a:solidFill>
                  <a:schemeClr val="tx1">
                    <a:lumMod val="50000"/>
                    <a:lumOff val="50000"/>
                  </a:schemeClr>
                </a:solidFill>
              </a:endParaRPr>
            </a:p>
          </p:txBody>
        </p:sp>
        <p:cxnSp>
          <p:nvCxnSpPr>
            <p:cNvPr id="70" name="직선 연결선 69">
              <a:extLst>
                <a:ext uri="{FF2B5EF4-FFF2-40B4-BE49-F238E27FC236}">
                  <a16:creationId xmlns:a16="http://schemas.microsoft.com/office/drawing/2014/main" id="{B48F3357-EE2E-4D70-85A0-C13EEB0EE9D2}"/>
                </a:ext>
              </a:extLst>
            </p:cNvPr>
            <p:cNvCxnSpPr>
              <a:cxnSpLocks/>
            </p:cNvCxnSpPr>
            <p:nvPr/>
          </p:nvCxnSpPr>
          <p:spPr>
            <a:xfrm flipH="1">
              <a:off x="839417" y="3443608"/>
              <a:ext cx="1523133" cy="6744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직선 연결선 70">
              <a:extLst>
                <a:ext uri="{FF2B5EF4-FFF2-40B4-BE49-F238E27FC236}">
                  <a16:creationId xmlns:a16="http://schemas.microsoft.com/office/drawing/2014/main" id="{50132739-8D61-4BBF-A602-FD4369EFC35C}"/>
                </a:ext>
              </a:extLst>
            </p:cNvPr>
            <p:cNvCxnSpPr>
              <a:cxnSpLocks/>
            </p:cNvCxnSpPr>
            <p:nvPr/>
          </p:nvCxnSpPr>
          <p:spPr>
            <a:xfrm flipH="1" flipV="1">
              <a:off x="839416" y="3443084"/>
              <a:ext cx="1526259" cy="6477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직사각형 9">
            <a:extLst>
              <a:ext uri="{FF2B5EF4-FFF2-40B4-BE49-F238E27FC236}">
                <a16:creationId xmlns:a16="http://schemas.microsoft.com/office/drawing/2014/main" id="{90566CE4-528A-44CB-97E2-D79ED4082B1C}"/>
              </a:ext>
            </a:extLst>
          </p:cNvPr>
          <p:cNvSpPr/>
          <p:nvPr/>
        </p:nvSpPr>
        <p:spPr>
          <a:xfrm>
            <a:off x="116321" y="488111"/>
            <a:ext cx="8424430" cy="361053"/>
          </a:xfrm>
          <a:prstGeom prst="rect">
            <a:avLst/>
          </a:prstGeom>
          <a:noFill/>
          <a:ln w="6350">
            <a:solidFill>
              <a:srgbClr val="7A7A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321" name="표 320">
            <a:extLst>
              <a:ext uri="{FF2B5EF4-FFF2-40B4-BE49-F238E27FC236}">
                <a16:creationId xmlns:a16="http://schemas.microsoft.com/office/drawing/2014/main" id="{DBCF1351-3830-46DF-8E22-906141A4365A}"/>
              </a:ext>
            </a:extLst>
          </p:cNvPr>
          <p:cNvGraphicFramePr>
            <a:graphicFrameLocks noGrp="1"/>
          </p:cNvGraphicFramePr>
          <p:nvPr/>
        </p:nvGraphicFramePr>
        <p:xfrm>
          <a:off x="9221807" y="512676"/>
          <a:ext cx="2772308" cy="274116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74772085"/>
                    </a:ext>
                  </a:extLst>
                </a:gridCol>
                <a:gridCol w="2340260">
                  <a:extLst>
                    <a:ext uri="{9D8B030D-6E8A-4147-A177-3AD203B41FA5}">
                      <a16:colId xmlns:a16="http://schemas.microsoft.com/office/drawing/2014/main" val="2572474025"/>
                    </a:ext>
                  </a:extLst>
                </a:gridCol>
              </a:tblGrid>
              <a:tr h="122121">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0">
                <a:tc>
                  <a:txBody>
                    <a:bodyPr/>
                    <a:lstStyle/>
                    <a:p>
                      <a:pPr algn="ctr" latinLnBrk="1">
                        <a:lnSpc>
                          <a:spcPct val="120000"/>
                        </a:lnSpc>
                      </a:pPr>
                      <a:r>
                        <a:rPr lang="en-US" altLang="ko-KR" sz="800" b="0" dirty="0">
                          <a:solidFill>
                            <a:schemeClr val="tx1"/>
                          </a:solidFill>
                          <a:latin typeface="+mn-ea"/>
                          <a:ea typeface="+mn-ea"/>
                        </a:rPr>
                        <a:t>1</a:t>
                      </a:r>
                      <a:endParaRPr lang="ko-KR" altLang="en-US" sz="8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en-US" altLang="ko-KR" sz="800" b="0"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134634">
                <a:tc>
                  <a:txBody>
                    <a:bodyPr/>
                    <a:lstStyle/>
                    <a:p>
                      <a:pPr algn="ctr" latinLnBrk="1">
                        <a:lnSpc>
                          <a:spcPct val="120000"/>
                        </a:lnSpc>
                      </a:pPr>
                      <a:r>
                        <a:rPr lang="en-US" altLang="ko-KR" sz="800" b="0" dirty="0">
                          <a:latin typeface="+mn-ea"/>
                          <a:ea typeface="+mn-ea"/>
                        </a:rPr>
                        <a:t>2</a:t>
                      </a:r>
                      <a:endParaRPr lang="ko-KR" altLang="en-US"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134634">
                <a:tc>
                  <a:txBody>
                    <a:bodyPr/>
                    <a:lstStyle/>
                    <a:p>
                      <a:pPr algn="ctr" latinLnBrk="1">
                        <a:lnSpc>
                          <a:spcPct val="120000"/>
                        </a:lnSpc>
                      </a:pPr>
                      <a:r>
                        <a:rPr lang="en-US" altLang="ko-KR" sz="800" b="0" dirty="0">
                          <a:latin typeface="+mn-ea"/>
                          <a:ea typeface="+mn-ea"/>
                        </a:rPr>
                        <a:t>3</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endParaRPr lang="en-US" altLang="ko-KR" sz="80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770055136"/>
                  </a:ext>
                </a:extLst>
              </a:tr>
              <a:tr h="0">
                <a:tc>
                  <a:txBody>
                    <a:bodyPr/>
                    <a:lstStyle/>
                    <a:p>
                      <a:pPr algn="ctr" latinLnBrk="1">
                        <a:lnSpc>
                          <a:spcPct val="120000"/>
                        </a:lnSpc>
                      </a:pPr>
                      <a:r>
                        <a:rPr lang="en-US" altLang="ko-KR" sz="800" b="0" dirty="0">
                          <a:latin typeface="+mn-ea"/>
                          <a:ea typeface="+mn-ea"/>
                        </a:rPr>
                        <a:t>4</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179638516"/>
                  </a:ext>
                </a:extLst>
              </a:tr>
              <a:tr h="0">
                <a:tc>
                  <a:txBody>
                    <a:bodyPr/>
                    <a:lstStyle/>
                    <a:p>
                      <a:pPr algn="ctr" latinLnBrk="1">
                        <a:lnSpc>
                          <a:spcPct val="120000"/>
                        </a:lnSpc>
                      </a:pPr>
                      <a:r>
                        <a:rPr lang="en-US" altLang="ko-KR" sz="800" b="0" dirty="0">
                          <a:latin typeface="+mn-ea"/>
                          <a:ea typeface="+mn-ea"/>
                        </a:rPr>
                        <a:t>5</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716935949"/>
                  </a:ext>
                </a:extLst>
              </a:tr>
              <a:tr h="134634">
                <a:tc>
                  <a:txBody>
                    <a:bodyPr/>
                    <a:lstStyle/>
                    <a:p>
                      <a:pPr algn="ctr" latinLnBrk="1">
                        <a:lnSpc>
                          <a:spcPct val="120000"/>
                        </a:lnSpc>
                      </a:pPr>
                      <a:r>
                        <a:rPr lang="en-US" altLang="ko-KR" sz="800" b="0" dirty="0">
                          <a:latin typeface="+mn-ea"/>
                          <a:ea typeface="+mn-ea"/>
                        </a:rPr>
                        <a:t>6</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620716197"/>
                  </a:ext>
                </a:extLst>
              </a:tr>
              <a:tr h="134634">
                <a:tc>
                  <a:txBody>
                    <a:bodyPr/>
                    <a:lstStyle/>
                    <a:p>
                      <a:pPr algn="ctr" latinLnBrk="1">
                        <a:lnSpc>
                          <a:spcPct val="120000"/>
                        </a:lnSpc>
                      </a:pPr>
                      <a:r>
                        <a:rPr lang="en-US" altLang="ko-KR" sz="800" b="0" dirty="0">
                          <a:latin typeface="+mn-ea"/>
                          <a:ea typeface="+mn-ea"/>
                        </a:rPr>
                        <a:t>7</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688573497"/>
                  </a:ext>
                </a:extLst>
              </a:tr>
              <a:tr h="0">
                <a:tc>
                  <a:txBody>
                    <a:bodyPr/>
                    <a:lstStyle/>
                    <a:p>
                      <a:pPr algn="ctr" latinLnBrk="1">
                        <a:lnSpc>
                          <a:spcPct val="120000"/>
                        </a:lnSpc>
                      </a:pPr>
                      <a:r>
                        <a:rPr lang="en-US" altLang="ko-KR" sz="800" b="0" dirty="0">
                          <a:latin typeface="+mn-ea"/>
                          <a:ea typeface="+mn-ea"/>
                        </a:rPr>
                        <a:t>8</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817060791"/>
                  </a:ext>
                </a:extLst>
              </a:tr>
              <a:tr h="0">
                <a:tc>
                  <a:txBody>
                    <a:bodyPr/>
                    <a:lstStyle/>
                    <a:p>
                      <a:pPr algn="ctr" latinLnBrk="1">
                        <a:lnSpc>
                          <a:spcPct val="120000"/>
                        </a:lnSpc>
                      </a:pPr>
                      <a:r>
                        <a:rPr lang="en-US" altLang="ko-KR" sz="800" b="0" dirty="0">
                          <a:latin typeface="+mn-ea"/>
                          <a:ea typeface="+mn-ea"/>
                        </a:rPr>
                        <a:t>9</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032614395"/>
                  </a:ext>
                </a:extLst>
              </a:tr>
              <a:tr h="294502">
                <a:tc>
                  <a:txBody>
                    <a:bodyPr/>
                    <a:lstStyle/>
                    <a:p>
                      <a:pPr algn="ctr" latinLnBrk="1">
                        <a:lnSpc>
                          <a:spcPct val="120000"/>
                        </a:lnSpc>
                      </a:pPr>
                      <a:r>
                        <a:rPr lang="en-US" altLang="ko-KR" sz="800" b="0">
                          <a:latin typeface="+mn-ea"/>
                          <a:ea typeface="+mn-ea"/>
                        </a:rPr>
                        <a:t>10</a:t>
                      </a: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56665485"/>
                  </a:ext>
                </a:extLst>
              </a:tr>
              <a:tr h="0">
                <a:tc>
                  <a:txBody>
                    <a:bodyPr/>
                    <a:lstStyle/>
                    <a:p>
                      <a:pPr algn="ctr" latinLnBrk="1">
                        <a:lnSpc>
                          <a:spcPct val="120000"/>
                        </a:lnSpc>
                      </a:pPr>
                      <a:r>
                        <a:rPr lang="en-US" altLang="ko-KR" sz="800" b="0">
                          <a:latin typeface="+mn-ea"/>
                          <a:ea typeface="+mn-ea"/>
                        </a:rPr>
                        <a:t>11</a:t>
                      </a: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6550239"/>
                  </a:ext>
                </a:extLst>
              </a:tr>
            </a:tbl>
          </a:graphicData>
        </a:graphic>
      </p:graphicFrame>
      <p:sp>
        <p:nvSpPr>
          <p:cNvPr id="9" name="TextBox 8">
            <a:extLst>
              <a:ext uri="{FF2B5EF4-FFF2-40B4-BE49-F238E27FC236}">
                <a16:creationId xmlns:a16="http://schemas.microsoft.com/office/drawing/2014/main" id="{46BDEBF5-5062-4188-AA47-63F530D7C117}"/>
              </a:ext>
            </a:extLst>
          </p:cNvPr>
          <p:cNvSpPr txBox="1"/>
          <p:nvPr/>
        </p:nvSpPr>
        <p:spPr>
          <a:xfrm>
            <a:off x="1004056" y="262960"/>
            <a:ext cx="4018793" cy="215444"/>
          </a:xfrm>
          <a:prstGeom prst="rect">
            <a:avLst/>
          </a:prstGeom>
          <a:noFill/>
        </p:spPr>
        <p:txBody>
          <a:bodyPr wrap="square" rtlCol="0">
            <a:spAutoFit/>
          </a:bodyPr>
          <a:lstStyle/>
          <a:p>
            <a:r>
              <a:rPr lang="ko-KR" altLang="en-US" sz="800" dirty="0"/>
              <a:t>문의하기</a:t>
            </a:r>
          </a:p>
        </p:txBody>
      </p:sp>
      <p:sp>
        <p:nvSpPr>
          <p:cNvPr id="2" name="TextBox 1">
            <a:extLst>
              <a:ext uri="{FF2B5EF4-FFF2-40B4-BE49-F238E27FC236}">
                <a16:creationId xmlns:a16="http://schemas.microsoft.com/office/drawing/2014/main" id="{659CCA66-9DC1-67D5-8773-99FCE6BA9744}"/>
              </a:ext>
            </a:extLst>
          </p:cNvPr>
          <p:cNvSpPr txBox="1"/>
          <p:nvPr/>
        </p:nvSpPr>
        <p:spPr>
          <a:xfrm>
            <a:off x="3436388" y="56219"/>
            <a:ext cx="1523233" cy="215444"/>
          </a:xfrm>
          <a:prstGeom prst="rect">
            <a:avLst/>
          </a:prstGeom>
          <a:noFill/>
        </p:spPr>
        <p:txBody>
          <a:bodyPr wrap="square" rtlCol="0">
            <a:spAutoFit/>
          </a:bodyPr>
          <a:lstStyle/>
          <a:p>
            <a:r>
              <a:rPr lang="ko-KR" altLang="en-US" sz="800" dirty="0"/>
              <a:t>문의하기 </a:t>
            </a:r>
            <a:r>
              <a:rPr lang="en-US" altLang="ko-KR" sz="800" dirty="0"/>
              <a:t>(</a:t>
            </a:r>
            <a:r>
              <a:rPr lang="ko-KR" altLang="en-US" sz="800" dirty="0" err="1"/>
              <a:t>로그인후</a:t>
            </a:r>
            <a:r>
              <a:rPr lang="en-US" altLang="ko-KR" sz="800" dirty="0"/>
              <a:t>)</a:t>
            </a:r>
            <a:endParaRPr lang="ko-KR" altLang="en-US" sz="800" dirty="0"/>
          </a:p>
        </p:txBody>
      </p:sp>
      <p:sp>
        <p:nvSpPr>
          <p:cNvPr id="169" name="TextBox 168">
            <a:extLst>
              <a:ext uri="{FF2B5EF4-FFF2-40B4-BE49-F238E27FC236}">
                <a16:creationId xmlns:a16="http://schemas.microsoft.com/office/drawing/2014/main" id="{9F8DA23A-C167-C28A-7E43-60E0652A5608}"/>
              </a:ext>
            </a:extLst>
          </p:cNvPr>
          <p:cNvSpPr txBox="1"/>
          <p:nvPr/>
        </p:nvSpPr>
        <p:spPr>
          <a:xfrm>
            <a:off x="7689050" y="255228"/>
            <a:ext cx="851700" cy="215444"/>
          </a:xfrm>
          <a:prstGeom prst="rect">
            <a:avLst/>
          </a:prstGeom>
          <a:noFill/>
        </p:spPr>
        <p:txBody>
          <a:bodyPr wrap="square" rtlCol="0">
            <a:spAutoFit/>
          </a:bodyPr>
          <a:lstStyle/>
          <a:p>
            <a:pPr algn="ctr"/>
            <a:r>
              <a:rPr lang="en-US" altLang="ko-KR" sz="800" dirty="0"/>
              <a:t>..</a:t>
            </a:r>
            <a:endParaRPr lang="ko-KR" altLang="en-US" sz="800" dirty="0"/>
          </a:p>
        </p:txBody>
      </p:sp>
      <p:sp>
        <p:nvSpPr>
          <p:cNvPr id="170" name="TextBox 169">
            <a:extLst>
              <a:ext uri="{FF2B5EF4-FFF2-40B4-BE49-F238E27FC236}">
                <a16:creationId xmlns:a16="http://schemas.microsoft.com/office/drawing/2014/main" id="{DEB30443-D04B-DC5D-B056-535A2E2BD900}"/>
              </a:ext>
            </a:extLst>
          </p:cNvPr>
          <p:cNvSpPr txBox="1"/>
          <p:nvPr/>
        </p:nvSpPr>
        <p:spPr>
          <a:xfrm>
            <a:off x="5898485" y="255228"/>
            <a:ext cx="851700" cy="215444"/>
          </a:xfrm>
          <a:prstGeom prst="rect">
            <a:avLst/>
          </a:prstGeom>
          <a:noFill/>
        </p:spPr>
        <p:txBody>
          <a:bodyPr wrap="square" rtlCol="0">
            <a:spAutoFit/>
          </a:bodyPr>
          <a:lstStyle/>
          <a:p>
            <a:pPr algn="ctr"/>
            <a:r>
              <a:rPr lang="en-US" altLang="ko-KR" sz="800" dirty="0"/>
              <a:t>1</a:t>
            </a:r>
            <a:endParaRPr lang="ko-KR" altLang="en-US" sz="800" dirty="0"/>
          </a:p>
        </p:txBody>
      </p:sp>
      <p:sp>
        <p:nvSpPr>
          <p:cNvPr id="171" name="TextBox 170">
            <a:extLst>
              <a:ext uri="{FF2B5EF4-FFF2-40B4-BE49-F238E27FC236}">
                <a16:creationId xmlns:a16="http://schemas.microsoft.com/office/drawing/2014/main" id="{74BADD78-1E7F-635C-8373-0341AA4740B5}"/>
              </a:ext>
            </a:extLst>
          </p:cNvPr>
          <p:cNvSpPr txBox="1"/>
          <p:nvPr/>
        </p:nvSpPr>
        <p:spPr>
          <a:xfrm>
            <a:off x="5898485" y="52479"/>
            <a:ext cx="851700" cy="215444"/>
          </a:xfrm>
          <a:prstGeom prst="rect">
            <a:avLst/>
          </a:prstGeom>
          <a:noFill/>
        </p:spPr>
        <p:txBody>
          <a:bodyPr wrap="square" rtlCol="0">
            <a:spAutoFit/>
          </a:bodyPr>
          <a:lstStyle/>
          <a:p>
            <a:pPr algn="ctr"/>
            <a:r>
              <a:rPr lang="en-US" altLang="ko-KR" sz="800"/>
              <a:t>-</a:t>
            </a:r>
            <a:endParaRPr lang="ko-KR" altLang="en-US" sz="800" dirty="0"/>
          </a:p>
        </p:txBody>
      </p:sp>
      <p:sp>
        <p:nvSpPr>
          <p:cNvPr id="12" name="TextBox 11">
            <a:extLst>
              <a:ext uri="{FF2B5EF4-FFF2-40B4-BE49-F238E27FC236}">
                <a16:creationId xmlns:a16="http://schemas.microsoft.com/office/drawing/2014/main" id="{3C089829-FE98-1B8C-A9E9-2BC0575CA3FC}"/>
              </a:ext>
            </a:extLst>
          </p:cNvPr>
          <p:cNvSpPr txBox="1"/>
          <p:nvPr/>
        </p:nvSpPr>
        <p:spPr>
          <a:xfrm>
            <a:off x="665440" y="1014843"/>
            <a:ext cx="3449360" cy="261610"/>
          </a:xfrm>
          <a:prstGeom prst="rect">
            <a:avLst/>
          </a:prstGeom>
          <a:noFill/>
        </p:spPr>
        <p:txBody>
          <a:bodyPr wrap="square">
            <a:spAutoFit/>
          </a:bodyPr>
          <a:lstStyle/>
          <a:p>
            <a:r>
              <a:rPr lang="ko-KR" altLang="en-US" sz="1050" b="1" dirty="0"/>
              <a:t>문의 하기</a:t>
            </a:r>
            <a:endParaRPr lang="en-US" altLang="ko-KR" sz="1050" b="1" dirty="0"/>
          </a:p>
        </p:txBody>
      </p:sp>
      <p:graphicFrame>
        <p:nvGraphicFramePr>
          <p:cNvPr id="89" name="표 29">
            <a:extLst>
              <a:ext uri="{FF2B5EF4-FFF2-40B4-BE49-F238E27FC236}">
                <a16:creationId xmlns:a16="http://schemas.microsoft.com/office/drawing/2014/main" id="{A44DECF2-A9BE-BF86-97D4-17800DF04F6A}"/>
              </a:ext>
            </a:extLst>
          </p:cNvPr>
          <p:cNvGraphicFramePr>
            <a:graphicFrameLocks noGrp="1"/>
          </p:cNvGraphicFramePr>
          <p:nvPr/>
        </p:nvGraphicFramePr>
        <p:xfrm>
          <a:off x="2460624" y="496183"/>
          <a:ext cx="2949846" cy="370840"/>
        </p:xfrm>
        <a:graphic>
          <a:graphicData uri="http://schemas.openxmlformats.org/drawingml/2006/table">
            <a:tbl>
              <a:tblPr firstRow="1" bandRow="1">
                <a:tableStyleId>{5C22544A-7EE6-4342-B048-85BDC9FD1C3A}</a:tableStyleId>
              </a:tblPr>
              <a:tblGrid>
                <a:gridCol w="983282">
                  <a:extLst>
                    <a:ext uri="{9D8B030D-6E8A-4147-A177-3AD203B41FA5}">
                      <a16:colId xmlns:a16="http://schemas.microsoft.com/office/drawing/2014/main" val="517881088"/>
                    </a:ext>
                  </a:extLst>
                </a:gridCol>
                <a:gridCol w="983282">
                  <a:extLst>
                    <a:ext uri="{9D8B030D-6E8A-4147-A177-3AD203B41FA5}">
                      <a16:colId xmlns:a16="http://schemas.microsoft.com/office/drawing/2014/main" val="1251677234"/>
                    </a:ext>
                  </a:extLst>
                </a:gridCol>
                <a:gridCol w="983282">
                  <a:extLst>
                    <a:ext uri="{9D8B030D-6E8A-4147-A177-3AD203B41FA5}">
                      <a16:colId xmlns:a16="http://schemas.microsoft.com/office/drawing/2014/main" val="848023924"/>
                    </a:ext>
                  </a:extLst>
                </a:gridCol>
              </a:tblGrid>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설문소개</a:t>
                      </a:r>
                      <a:r>
                        <a:rPr lang="en-US" altLang="ko-KR" sz="800" b="1" kern="1200" dirty="0">
                          <a:solidFill>
                            <a:schemeClr val="tx1"/>
                          </a:solidFill>
                          <a:latin typeface="+mn-ea"/>
                          <a:ea typeface="+mn-ea"/>
                          <a:cs typeface="+mn-cs"/>
                        </a:rPr>
                        <a:t>/</a:t>
                      </a:r>
                      <a:r>
                        <a:rPr lang="ko-KR" altLang="en-US" sz="800" b="1" kern="1200" dirty="0">
                          <a:solidFill>
                            <a:schemeClr val="tx1"/>
                          </a:solidFill>
                          <a:latin typeface="+mn-ea"/>
                          <a:ea typeface="+mn-ea"/>
                          <a:cs typeface="+mn-cs"/>
                        </a:rPr>
                        <a:t>방법</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설문하기</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문의하기</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2035377"/>
                  </a:ext>
                </a:extLst>
              </a:tr>
            </a:tbl>
          </a:graphicData>
        </a:graphic>
      </p:graphicFrame>
      <p:sp>
        <p:nvSpPr>
          <p:cNvPr id="21" name="TextBox 20">
            <a:extLst>
              <a:ext uri="{FF2B5EF4-FFF2-40B4-BE49-F238E27FC236}">
                <a16:creationId xmlns:a16="http://schemas.microsoft.com/office/drawing/2014/main" id="{819B9D21-97CC-ED0E-B649-F0D7FBAD5AAE}"/>
              </a:ext>
            </a:extLst>
          </p:cNvPr>
          <p:cNvSpPr txBox="1"/>
          <p:nvPr/>
        </p:nvSpPr>
        <p:spPr>
          <a:xfrm>
            <a:off x="665439" y="1273578"/>
            <a:ext cx="3795168" cy="461665"/>
          </a:xfrm>
          <a:prstGeom prst="rect">
            <a:avLst/>
          </a:prstGeom>
          <a:noFill/>
        </p:spPr>
        <p:txBody>
          <a:bodyPr wrap="square">
            <a:spAutoFit/>
          </a:bodyPr>
          <a:lstStyle/>
          <a:p>
            <a:r>
              <a:rPr lang="ko-KR" altLang="en-US" sz="800" dirty="0"/>
              <a:t>본 설문조사 관련하여 궁금한 사항은 아래 이메일로 문의주시기 바랍니다</a:t>
            </a:r>
            <a:r>
              <a:rPr lang="en-US" altLang="ko-KR" sz="800" dirty="0"/>
              <a:t>. </a:t>
            </a:r>
          </a:p>
          <a:p>
            <a:endParaRPr lang="en-US" altLang="ko-KR" sz="800" dirty="0"/>
          </a:p>
          <a:p>
            <a:r>
              <a:rPr lang="en-US" altLang="ko-KR" sz="800" dirty="0"/>
              <a:t>helpfallscore@gmail.com</a:t>
            </a:r>
            <a:endParaRPr lang="ko-KR" altLang="en-US" sz="800" dirty="0"/>
          </a:p>
        </p:txBody>
      </p:sp>
      <p:sp>
        <p:nvSpPr>
          <p:cNvPr id="3" name="TextBox 2">
            <a:extLst>
              <a:ext uri="{FF2B5EF4-FFF2-40B4-BE49-F238E27FC236}">
                <a16:creationId xmlns:a16="http://schemas.microsoft.com/office/drawing/2014/main" id="{78673271-661C-FE39-403E-004C1D379EFC}"/>
              </a:ext>
            </a:extLst>
          </p:cNvPr>
          <p:cNvSpPr txBox="1"/>
          <p:nvPr/>
        </p:nvSpPr>
        <p:spPr>
          <a:xfrm>
            <a:off x="7002183" y="622470"/>
            <a:ext cx="1268142" cy="107722"/>
          </a:xfrm>
          <a:prstGeom prst="rect">
            <a:avLst/>
          </a:prstGeom>
          <a:noFill/>
        </p:spPr>
        <p:txBody>
          <a:bodyPr wrap="square" lIns="0" tIns="0" rIns="0" bIns="0" rtlCol="0">
            <a:spAutoFit/>
          </a:bodyPr>
          <a:lstStyle/>
          <a:p>
            <a:pPr algn="ctr"/>
            <a:r>
              <a:rPr lang="ko-KR" altLang="en-US" sz="700" b="1" dirty="0">
                <a:solidFill>
                  <a:schemeClr val="tx1">
                    <a:lumMod val="50000"/>
                    <a:lumOff val="50000"/>
                  </a:schemeClr>
                </a:solidFill>
                <a:latin typeface="+mn-ea"/>
              </a:rPr>
              <a:t>로그아웃    </a:t>
            </a:r>
            <a:r>
              <a:rPr lang="en-US" altLang="ko-KR" sz="700" b="1" dirty="0">
                <a:solidFill>
                  <a:schemeClr val="tx1">
                    <a:lumMod val="50000"/>
                    <a:lumOff val="50000"/>
                  </a:schemeClr>
                </a:solidFill>
                <a:latin typeface="+mn-ea"/>
              </a:rPr>
              <a:t>Korean/English</a:t>
            </a:r>
            <a:endParaRPr lang="ko-KR" altLang="en-US" sz="700" b="1" dirty="0">
              <a:solidFill>
                <a:schemeClr val="tx1">
                  <a:lumMod val="50000"/>
                  <a:lumOff val="50000"/>
                </a:schemeClr>
              </a:solidFill>
              <a:latin typeface="+mn-ea"/>
            </a:endParaRPr>
          </a:p>
        </p:txBody>
      </p:sp>
    </p:spTree>
    <p:extLst>
      <p:ext uri="{BB962C8B-B14F-4D97-AF65-F5344CB8AC3E}">
        <p14:creationId xmlns:p14="http://schemas.microsoft.com/office/powerpoint/2010/main" val="4394980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idx="4294967295"/>
          </p:nvPr>
        </p:nvSpPr>
        <p:spPr>
          <a:xfrm>
            <a:off x="431372" y="2286628"/>
            <a:ext cx="11425269" cy="849577"/>
          </a:xfrm>
        </p:spPr>
        <p:txBody>
          <a:bodyPr>
            <a:normAutofit/>
          </a:bodyPr>
          <a:lstStyle/>
          <a:p>
            <a:r>
              <a:rPr lang="ko-KR" altLang="en-US" sz="2400" b="1" dirty="0">
                <a:solidFill>
                  <a:schemeClr val="tx1">
                    <a:lumMod val="65000"/>
                    <a:lumOff val="35000"/>
                  </a:schemeClr>
                </a:solidFill>
              </a:rPr>
              <a:t>영문버전</a:t>
            </a:r>
          </a:p>
        </p:txBody>
      </p:sp>
      <p:sp>
        <p:nvSpPr>
          <p:cNvPr id="5" name="슬라이드 번호 개체 틀 4">
            <a:extLst>
              <a:ext uri="{FF2B5EF4-FFF2-40B4-BE49-F238E27FC236}">
                <a16:creationId xmlns:a16="http://schemas.microsoft.com/office/drawing/2014/main" id="{8405C993-72A1-4A66-A9FA-37E893848AC2}"/>
              </a:ext>
            </a:extLst>
          </p:cNvPr>
          <p:cNvSpPr>
            <a:spLocks noGrp="1"/>
          </p:cNvSpPr>
          <p:nvPr>
            <p:ph type="sldNum" sz="quarter" idx="4"/>
          </p:nvPr>
        </p:nvSpPr>
        <p:spPr>
          <a:xfrm>
            <a:off x="9091246" y="6535150"/>
            <a:ext cx="2743200" cy="365125"/>
          </a:xfrm>
        </p:spPr>
        <p:txBody>
          <a:bodyPr/>
          <a:lstStyle/>
          <a:p>
            <a:fld id="{0FEC0146-3DA4-48F4-869D-501BB133CA6B}" type="slidenum">
              <a:rPr lang="ko-KR" altLang="en-US" smtClean="0"/>
              <a:t>19</a:t>
            </a:fld>
            <a:endParaRPr lang="ko-KR" altLang="en-US" dirty="0"/>
          </a:p>
        </p:txBody>
      </p:sp>
    </p:spTree>
    <p:extLst>
      <p:ext uri="{BB962C8B-B14F-4D97-AF65-F5344CB8AC3E}">
        <p14:creationId xmlns:p14="http://schemas.microsoft.com/office/powerpoint/2010/main" val="1034382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1744A2D5-1807-E60E-5362-C3AAC1B0CA2B}"/>
              </a:ext>
            </a:extLst>
          </p:cNvPr>
          <p:cNvSpPr>
            <a:spLocks noGrp="1"/>
          </p:cNvSpPr>
          <p:nvPr>
            <p:ph type="sldNum" sz="quarter" idx="4"/>
          </p:nvPr>
        </p:nvSpPr>
        <p:spPr/>
        <p:txBody>
          <a:bodyPr/>
          <a:lstStyle/>
          <a:p>
            <a:fld id="{0FEC0146-3DA4-48F4-869D-501BB133CA6B}" type="slidenum">
              <a:rPr lang="ko-KR" altLang="en-US" smtClean="0"/>
              <a:t>2</a:t>
            </a:fld>
            <a:endParaRPr lang="ko-KR" altLang="en-US" dirty="0"/>
          </a:p>
        </p:txBody>
      </p:sp>
      <p:graphicFrame>
        <p:nvGraphicFramePr>
          <p:cNvPr id="6" name="표 5">
            <a:extLst>
              <a:ext uri="{FF2B5EF4-FFF2-40B4-BE49-F238E27FC236}">
                <a16:creationId xmlns:a16="http://schemas.microsoft.com/office/drawing/2014/main" id="{096DF092-3041-057D-5415-294C507D08FD}"/>
              </a:ext>
            </a:extLst>
          </p:cNvPr>
          <p:cNvGraphicFramePr>
            <a:graphicFrameLocks noGrp="1"/>
          </p:cNvGraphicFramePr>
          <p:nvPr>
            <p:extLst>
              <p:ext uri="{D42A27DB-BD31-4B8C-83A1-F6EECF244321}">
                <p14:modId xmlns:p14="http://schemas.microsoft.com/office/powerpoint/2010/main" val="670965563"/>
              </p:ext>
            </p:extLst>
          </p:nvPr>
        </p:nvGraphicFramePr>
        <p:xfrm>
          <a:off x="658813" y="1973584"/>
          <a:ext cx="7308852" cy="3407784"/>
        </p:xfrm>
        <a:graphic>
          <a:graphicData uri="http://schemas.openxmlformats.org/drawingml/2006/table">
            <a:tbl>
              <a:tblPr/>
              <a:tblGrid>
                <a:gridCol w="5037180">
                  <a:extLst>
                    <a:ext uri="{9D8B030D-6E8A-4147-A177-3AD203B41FA5}">
                      <a16:colId xmlns:a16="http://schemas.microsoft.com/office/drawing/2014/main" val="3059315215"/>
                    </a:ext>
                  </a:extLst>
                </a:gridCol>
                <a:gridCol w="757224">
                  <a:extLst>
                    <a:ext uri="{9D8B030D-6E8A-4147-A177-3AD203B41FA5}">
                      <a16:colId xmlns:a16="http://schemas.microsoft.com/office/drawing/2014/main" val="3322681622"/>
                    </a:ext>
                  </a:extLst>
                </a:gridCol>
                <a:gridCol w="757224">
                  <a:extLst>
                    <a:ext uri="{9D8B030D-6E8A-4147-A177-3AD203B41FA5}">
                      <a16:colId xmlns:a16="http://schemas.microsoft.com/office/drawing/2014/main" val="3146612995"/>
                    </a:ext>
                  </a:extLst>
                </a:gridCol>
                <a:gridCol w="757224">
                  <a:extLst>
                    <a:ext uri="{9D8B030D-6E8A-4147-A177-3AD203B41FA5}">
                      <a16:colId xmlns:a16="http://schemas.microsoft.com/office/drawing/2014/main" val="1761486713"/>
                    </a:ext>
                  </a:extLst>
                </a:gridCol>
              </a:tblGrid>
              <a:tr h="283982">
                <a:tc gridSpan="4">
                  <a:txBody>
                    <a:bodyPr/>
                    <a:lstStyle/>
                    <a:p>
                      <a:pPr algn="ctr" rtl="0" fontAlgn="ctr"/>
                      <a:r>
                        <a:rPr lang="ko-KR" altLang="en-US" sz="1000" b="1" i="0" u="none" strike="noStrike" dirty="0">
                          <a:solidFill>
                            <a:srgbClr val="000000"/>
                          </a:solidFill>
                          <a:effectLst/>
                          <a:latin typeface="맑은 고딕" panose="020B0503020000020004" pitchFamily="50" charset="-127"/>
                          <a:ea typeface="맑은 고딕" panose="020B0503020000020004" pitchFamily="50" charset="-127"/>
                        </a:rPr>
                        <a:t>화면설계 리뷰 수정사항 </a:t>
                      </a:r>
                      <a:r>
                        <a:rPr lang="en-US" altLang="ko-KR" sz="1000" b="1" i="0" u="none" strike="noStrike" dirty="0">
                          <a:solidFill>
                            <a:srgbClr val="000000"/>
                          </a:solidFill>
                          <a:effectLst/>
                          <a:latin typeface="맑은 고딕" panose="020B0503020000020004" pitchFamily="50" charset="-127"/>
                          <a:ea typeface="맑은 고딕" panose="020B0503020000020004" pitchFamily="50" charset="-127"/>
                        </a:rPr>
                        <a:t>(24.8.21)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hMerge="1">
                  <a:txBody>
                    <a:bodyPr/>
                    <a:lstStyle/>
                    <a:p>
                      <a:pPr latinLnBrk="1"/>
                      <a:endParaRPr lang="ko-KR" altLang="en-US"/>
                    </a:p>
                  </a:txBody>
                  <a:tcPr/>
                </a:tc>
                <a:tc hMerge="1">
                  <a:txBody>
                    <a:bodyPr/>
                    <a:lstStyle/>
                    <a:p>
                      <a:pPr latinLnBrk="1"/>
                      <a:endParaRPr lang="ko-KR" altLang="en-US"/>
                    </a:p>
                  </a:txBody>
                  <a:tcPr>
                    <a:lnL w="6350" cap="flat" cmpd="sng" algn="ctr">
                      <a:solidFill>
                        <a:srgbClr val="000000"/>
                      </a:solidFill>
                      <a:prstDash val="solid"/>
                      <a:round/>
                      <a:headEnd type="none" w="med" len="med"/>
                      <a:tailEnd type="none" w="med" len="med"/>
                    </a:lnL>
                  </a:tcPr>
                </a:tc>
                <a:tc hMerge="1">
                  <a:txBody>
                    <a:bodyPr/>
                    <a:lstStyle/>
                    <a:p>
                      <a:pPr latinLnBrk="1"/>
                      <a:endParaRPr lang="ko-KR" altLang="en-US"/>
                    </a:p>
                  </a:txBody>
                  <a:tcPr/>
                </a:tc>
                <a:extLst>
                  <a:ext uri="{0D108BD9-81ED-4DB2-BD59-A6C34878D82A}">
                    <a16:rowId xmlns:a16="http://schemas.microsoft.com/office/drawing/2014/main" val="3917573875"/>
                  </a:ext>
                </a:extLst>
              </a:tr>
              <a:tr h="283982">
                <a:tc>
                  <a:txBody>
                    <a:bodyPr/>
                    <a:lstStyle/>
                    <a:p>
                      <a:pPr algn="ctr" rtl="0" fontAlgn="ctr"/>
                      <a:r>
                        <a:rPr lang="ko-KR" altLang="en-US" sz="1000" b="1" i="0" u="none" strike="noStrike" dirty="0">
                          <a:solidFill>
                            <a:srgbClr val="000000"/>
                          </a:solidFill>
                          <a:effectLst/>
                          <a:latin typeface="맑은 고딕" panose="020B0503020000020004" pitchFamily="50" charset="-127"/>
                          <a:ea typeface="맑은 고딕" panose="020B0503020000020004" pitchFamily="50" charset="-127"/>
                        </a:rPr>
                        <a:t>세부내용</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ctr"/>
                      <a:r>
                        <a:rPr lang="ko-KR" altLang="en-US" sz="1000" b="1" i="0" u="none" strike="noStrike" dirty="0">
                          <a:solidFill>
                            <a:srgbClr val="000000"/>
                          </a:solidFill>
                          <a:effectLst/>
                          <a:latin typeface="맑은 고딕" panose="020B0503020000020004" pitchFamily="50" charset="-127"/>
                          <a:ea typeface="맑은 고딕" panose="020B0503020000020004" pitchFamily="50" charset="-127"/>
                        </a:rPr>
                        <a:t>구분</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ctr"/>
                      <a:r>
                        <a:rPr lang="ko-KR" altLang="en-US" sz="1000" b="1" i="0" u="none" strike="noStrike" dirty="0">
                          <a:solidFill>
                            <a:srgbClr val="000000"/>
                          </a:solidFill>
                          <a:effectLst/>
                          <a:latin typeface="맑은 고딕" panose="020B0503020000020004" pitchFamily="50" charset="-127"/>
                          <a:ea typeface="맑은 고딕" panose="020B0503020000020004" pitchFamily="50" charset="-127"/>
                        </a:rPr>
                        <a:t>수용</a:t>
                      </a:r>
                      <a:r>
                        <a:rPr lang="en-US" altLang="ko-KR" sz="1000" b="1"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000" b="1" i="0" u="none" strike="noStrike" dirty="0">
                          <a:solidFill>
                            <a:srgbClr val="000000"/>
                          </a:solidFill>
                          <a:effectLst/>
                          <a:latin typeface="맑은 고딕" panose="020B0503020000020004" pitchFamily="50" charset="-127"/>
                          <a:ea typeface="맑은 고딕" panose="020B0503020000020004" pitchFamily="50" charset="-127"/>
                        </a:rPr>
                        <a:t>비수용</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ctr"/>
                      <a:r>
                        <a:rPr lang="ko-KR" altLang="en-US" sz="1000" b="1" i="0" u="none" strike="noStrike" dirty="0">
                          <a:solidFill>
                            <a:srgbClr val="000000"/>
                          </a:solidFill>
                          <a:effectLst/>
                          <a:latin typeface="맑은 고딕" panose="020B0503020000020004" pitchFamily="50" charset="-127"/>
                          <a:ea typeface="맑은 고딕" panose="020B0503020000020004" pitchFamily="50" charset="-127"/>
                        </a:rPr>
                        <a:t>비고</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489217014"/>
                  </a:ext>
                </a:extLst>
              </a:tr>
              <a:tr h="283982">
                <a:tc>
                  <a:txBody>
                    <a:bodyPr/>
                    <a:lstStyle/>
                    <a:p>
                      <a:pPr algn="l" rtl="0"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01. </a:t>
                      </a: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소개 낙상위험환경 설문조사 타이틀</a:t>
                      </a: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바로가기 텍스트변경</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디자인</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ko-KR" altLang="en-US" sz="900" b="0" i="0" u="none" strike="noStrike" dirty="0">
                          <a:solidFill>
                            <a:srgbClr val="000000"/>
                          </a:solidFill>
                          <a:effectLst/>
                          <a:latin typeface="맑은 고딕" panose="020B0503020000020004" pitchFamily="50" charset="-127"/>
                          <a:ea typeface="+mn-ea"/>
                        </a:rPr>
                        <a:t>수용</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11217533"/>
                  </a:ext>
                </a:extLst>
              </a:tr>
              <a:tr h="283982">
                <a:tc>
                  <a:txBody>
                    <a:bodyPr/>
                    <a:lstStyle/>
                    <a:p>
                      <a:pPr algn="l" rtl="0"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02. </a:t>
                      </a: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소개 일러스트 이미지 </a:t>
                      </a: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4</a:t>
                      </a: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개 모두 구현</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ko-KR" altLang="en-US" sz="900" b="0" i="0" u="none" strike="noStrike" dirty="0">
                          <a:solidFill>
                            <a:srgbClr val="000000"/>
                          </a:solidFill>
                          <a:effectLst/>
                          <a:latin typeface="맑은 고딕" panose="020B0503020000020004" pitchFamily="50" charset="-127"/>
                          <a:ea typeface="+mn-ea"/>
                        </a:rPr>
                        <a:t>디자인</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ko-KR" altLang="en-US" sz="900" b="0" i="0" u="none" strike="noStrike" dirty="0">
                          <a:solidFill>
                            <a:srgbClr val="000000"/>
                          </a:solidFill>
                          <a:effectLst/>
                          <a:latin typeface="맑은 고딕" panose="020B0503020000020004" pitchFamily="50" charset="-127"/>
                          <a:ea typeface="+mn-ea"/>
                        </a:rPr>
                        <a:t>수용</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67459993"/>
                  </a:ext>
                </a:extLst>
              </a:tr>
              <a:tr h="283982">
                <a:tc>
                  <a:txBody>
                    <a:bodyPr/>
                    <a:lstStyle/>
                    <a:p>
                      <a:pPr algn="l" rtl="0"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03. </a:t>
                      </a: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설문 </a:t>
                      </a: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AB </a:t>
                      </a: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이미지 명확한 구분 </a:t>
                      </a: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UI </a:t>
                      </a: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개선</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ko-KR" altLang="en-US" sz="900" b="0" i="0" u="none" strike="noStrike" dirty="0">
                          <a:solidFill>
                            <a:srgbClr val="000000"/>
                          </a:solidFill>
                          <a:effectLst/>
                          <a:latin typeface="맑은 고딕" panose="020B0503020000020004" pitchFamily="50" charset="-127"/>
                          <a:ea typeface="+mn-ea"/>
                        </a:rPr>
                        <a:t>디자인</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ko-KR" altLang="en-US" sz="900" b="0" i="0" u="none" strike="noStrike" dirty="0">
                          <a:solidFill>
                            <a:srgbClr val="000000"/>
                          </a:solidFill>
                          <a:effectLst/>
                          <a:latin typeface="맑은 고딕" panose="020B0503020000020004" pitchFamily="50" charset="-127"/>
                          <a:ea typeface="+mn-ea"/>
                        </a:rPr>
                        <a:t>수용</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8986061"/>
                  </a:ext>
                </a:extLst>
              </a:tr>
              <a:tr h="283982">
                <a:tc>
                  <a:txBody>
                    <a:bodyPr/>
                    <a:lstStyle/>
                    <a:p>
                      <a:pPr algn="l" rtl="0"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04. </a:t>
                      </a: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설문 </a:t>
                      </a: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AB </a:t>
                      </a: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선택시마다 저장하기 기능</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기능</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ko-KR" altLang="en-US" sz="900" b="0" i="0" u="none" strike="noStrike" dirty="0">
                          <a:solidFill>
                            <a:srgbClr val="000000"/>
                          </a:solidFill>
                          <a:effectLst/>
                          <a:latin typeface="맑은 고딕" panose="020B0503020000020004" pitchFamily="50" charset="-127"/>
                          <a:ea typeface="+mn-ea"/>
                        </a:rPr>
                        <a:t>수용</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6472357"/>
                  </a:ext>
                </a:extLst>
              </a:tr>
              <a:tr h="283982">
                <a:tc>
                  <a:txBody>
                    <a:bodyPr/>
                    <a:lstStyle/>
                    <a:p>
                      <a:pPr algn="l" rtl="0"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05. </a:t>
                      </a: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추가질의 가장 중요한 이유 텍스트 수정</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디자인</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ko-KR" altLang="en-US" sz="900" b="0" i="0" u="none" strike="noStrike" dirty="0">
                          <a:solidFill>
                            <a:srgbClr val="000000"/>
                          </a:solidFill>
                          <a:effectLst/>
                          <a:latin typeface="맑은 고딕" panose="020B0503020000020004" pitchFamily="50" charset="-127"/>
                          <a:ea typeface="+mn-ea"/>
                        </a:rPr>
                        <a:t>수용</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30793383"/>
                  </a:ext>
                </a:extLst>
              </a:tr>
              <a:tr h="283982">
                <a:tc>
                  <a:txBody>
                    <a:bodyPr/>
                    <a:lstStyle/>
                    <a:p>
                      <a:pPr algn="l" rtl="0"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06. </a:t>
                      </a: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추가질의 선택은 </a:t>
                      </a:r>
                      <a:r>
                        <a:rPr lang="ko-KR" altLang="en-US" sz="900" b="0" i="0" u="none" strike="noStrike" dirty="0" err="1">
                          <a:solidFill>
                            <a:srgbClr val="000000"/>
                          </a:solidFill>
                          <a:effectLst/>
                          <a:latin typeface="맑은 고딕" panose="020B0503020000020004" pitchFamily="50" charset="-127"/>
                          <a:ea typeface="맑은 고딕" panose="020B0503020000020004" pitchFamily="50" charset="-127"/>
                        </a:rPr>
                        <a:t>한개만</a:t>
                      </a: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가능</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기능</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ko-KR" altLang="en-US" sz="900" b="0" i="0" u="none" strike="noStrike" dirty="0">
                          <a:solidFill>
                            <a:srgbClr val="000000"/>
                          </a:solidFill>
                          <a:effectLst/>
                          <a:latin typeface="맑은 고딕" panose="020B0503020000020004" pitchFamily="50" charset="-127"/>
                          <a:ea typeface="+mn-ea"/>
                        </a:rPr>
                        <a:t>수용</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31263875"/>
                  </a:ext>
                </a:extLst>
              </a:tr>
              <a:tr h="283982">
                <a:tc>
                  <a:txBody>
                    <a:bodyPr/>
                    <a:lstStyle/>
                    <a:p>
                      <a:pPr algn="l" rtl="0"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07. </a:t>
                      </a: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회원 정보 상세 검색</a:t>
                      </a: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-&gt;&gt; </a:t>
                      </a: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연령</a:t>
                      </a: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 </a:t>
                      </a: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성별</a:t>
                      </a: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 </a:t>
                      </a: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학력 </a:t>
                      </a:r>
                      <a:r>
                        <a:rPr lang="ko-KR" altLang="en-US" sz="900" b="0" i="0" u="none" strike="noStrike" dirty="0" err="1">
                          <a:solidFill>
                            <a:srgbClr val="000000"/>
                          </a:solidFill>
                          <a:effectLst/>
                          <a:latin typeface="맑은 고딕" panose="020B0503020000020004" pitchFamily="50" charset="-127"/>
                          <a:ea typeface="맑은 고딕" panose="020B0503020000020004" pitchFamily="50" charset="-127"/>
                        </a:rPr>
                        <a:t>소팅</a:t>
                      </a: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 </a:t>
                      </a: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회원정보 다운로드</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기능</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ko-KR" altLang="en-US" sz="900" b="0" i="0" u="none" strike="noStrike" dirty="0">
                          <a:solidFill>
                            <a:srgbClr val="000000"/>
                          </a:solidFill>
                          <a:effectLst/>
                          <a:latin typeface="맑은 고딕" panose="020B0503020000020004" pitchFamily="50" charset="-127"/>
                          <a:ea typeface="+mn-ea"/>
                        </a:rPr>
                        <a:t>수용</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60540502"/>
                  </a:ext>
                </a:extLst>
              </a:tr>
              <a:tr h="283982">
                <a:tc>
                  <a:txBody>
                    <a:bodyPr/>
                    <a:lstStyle/>
                    <a:p>
                      <a:pPr algn="l" rtl="0"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08. </a:t>
                      </a: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설문관리 오름차순</a:t>
                      </a: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내림차순 정렬 기능</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ko-KR" altLang="en-US" sz="900" b="0" i="0" u="none" strike="noStrike" dirty="0">
                          <a:solidFill>
                            <a:srgbClr val="000000"/>
                          </a:solidFill>
                          <a:effectLst/>
                          <a:latin typeface="맑은 고딕" panose="020B0503020000020004" pitchFamily="50" charset="-127"/>
                          <a:ea typeface="+mn-ea"/>
                        </a:rPr>
                        <a:t>기능</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ko-KR" altLang="en-US" sz="900" b="0" i="0" u="none" strike="noStrike" dirty="0">
                          <a:solidFill>
                            <a:srgbClr val="000000"/>
                          </a:solidFill>
                          <a:effectLst/>
                          <a:latin typeface="맑은 고딕" panose="020B0503020000020004" pitchFamily="50" charset="-127"/>
                          <a:ea typeface="+mn-ea"/>
                        </a:rPr>
                        <a:t>수용</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31669202"/>
                  </a:ext>
                </a:extLst>
              </a:tr>
              <a:tr h="283982">
                <a:tc>
                  <a:txBody>
                    <a:bodyPr/>
                    <a:lstStyle/>
                    <a:p>
                      <a:pPr algn="l" rtl="0"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09. </a:t>
                      </a: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설문관리 </a:t>
                      </a:r>
                      <a:r>
                        <a:rPr lang="ko-KR" altLang="en-US" sz="900" b="0" i="0" u="none" strike="noStrike" dirty="0" err="1">
                          <a:solidFill>
                            <a:srgbClr val="000000"/>
                          </a:solidFill>
                          <a:effectLst/>
                          <a:latin typeface="맑은 고딕" panose="020B0503020000020004" pitchFamily="50" charset="-127"/>
                          <a:ea typeface="맑은 고딕" panose="020B0503020000020004" pitchFamily="50" charset="-127"/>
                        </a:rPr>
                        <a:t>선택제외된</a:t>
                      </a: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이미지리스트 다운로드</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ko-KR" altLang="en-US" sz="900" b="0" i="0" u="none" strike="noStrike" dirty="0">
                          <a:solidFill>
                            <a:srgbClr val="000000"/>
                          </a:solidFill>
                          <a:effectLst/>
                          <a:latin typeface="맑은 고딕" panose="020B0503020000020004" pitchFamily="50" charset="-127"/>
                          <a:ea typeface="+mn-ea"/>
                        </a:rPr>
                        <a:t>기능</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ko-KR" altLang="en-US" sz="900" b="0" i="0" u="none" strike="noStrike" dirty="0">
                          <a:solidFill>
                            <a:srgbClr val="000000"/>
                          </a:solidFill>
                          <a:effectLst/>
                          <a:latin typeface="맑은 고딕" panose="020B0503020000020004" pitchFamily="50" charset="-127"/>
                          <a:ea typeface="+mn-ea"/>
                        </a:rPr>
                        <a:t>수용</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20694921"/>
                  </a:ext>
                </a:extLst>
              </a:tr>
              <a:tr h="283982">
                <a:tc>
                  <a:txBody>
                    <a:bodyPr/>
                    <a:lstStyle/>
                    <a:p>
                      <a:pPr algn="l" rtl="0"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10. </a:t>
                      </a:r>
                      <a:r>
                        <a:rPr lang="ko-KR" altLang="en-US" sz="900" b="0" i="0" u="none" strike="noStrike" dirty="0" err="1">
                          <a:solidFill>
                            <a:srgbClr val="000000"/>
                          </a:solidFill>
                          <a:effectLst/>
                          <a:latin typeface="맑은 고딕" panose="020B0503020000020004" pitchFamily="50" charset="-127"/>
                          <a:ea typeface="맑은 고딕" panose="020B0503020000020004" pitchFamily="50" charset="-127"/>
                        </a:rPr>
                        <a:t>설문리셋</a:t>
                      </a: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r>
                        <a:rPr lang="ko-KR" altLang="en-US" sz="900" b="0" i="0" u="none" strike="noStrike" dirty="0" err="1">
                          <a:solidFill>
                            <a:srgbClr val="000000"/>
                          </a:solidFill>
                          <a:effectLst/>
                          <a:latin typeface="맑은 고딕" panose="020B0503020000020004" pitchFamily="50" charset="-127"/>
                          <a:ea typeface="맑은 고딕" panose="020B0503020000020004" pitchFamily="50" charset="-127"/>
                        </a:rPr>
                        <a:t>날자기준으로</a:t>
                      </a: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r>
                        <a:rPr lang="ko-KR" altLang="en-US" sz="900" b="0" i="0" u="none" strike="noStrike" dirty="0" err="1">
                          <a:solidFill>
                            <a:srgbClr val="000000"/>
                          </a:solidFill>
                          <a:effectLst/>
                          <a:latin typeface="맑은 고딕" panose="020B0503020000020004" pitchFamily="50" charset="-127"/>
                          <a:ea typeface="맑은 고딕" panose="020B0503020000020004" pitchFamily="50" charset="-127"/>
                        </a:rPr>
                        <a:t>설문리셋실행</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ko-KR" altLang="en-US" sz="900" b="0" i="0" u="none" strike="noStrike" dirty="0">
                          <a:solidFill>
                            <a:srgbClr val="000000"/>
                          </a:solidFill>
                          <a:effectLst/>
                          <a:latin typeface="맑은 고딕" panose="020B0503020000020004" pitchFamily="50" charset="-127"/>
                          <a:ea typeface="+mn-ea"/>
                        </a:rPr>
                        <a:t>기능</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ko-KR" altLang="en-US" sz="900" b="0" i="0" u="none" strike="noStrike" dirty="0">
                          <a:solidFill>
                            <a:srgbClr val="000000"/>
                          </a:solidFill>
                          <a:effectLst/>
                          <a:latin typeface="맑은 고딕" panose="020B0503020000020004" pitchFamily="50" charset="-127"/>
                          <a:ea typeface="+mn-ea"/>
                        </a:rPr>
                        <a:t>수용</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94714729"/>
                  </a:ext>
                </a:extLst>
              </a:tr>
            </a:tbl>
          </a:graphicData>
        </a:graphic>
      </p:graphicFrame>
    </p:spTree>
    <p:extLst>
      <p:ext uri="{BB962C8B-B14F-4D97-AF65-F5344CB8AC3E}">
        <p14:creationId xmlns:p14="http://schemas.microsoft.com/office/powerpoint/2010/main" val="12050017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슬라이드 번호 개체 틀 7">
            <a:extLst>
              <a:ext uri="{FF2B5EF4-FFF2-40B4-BE49-F238E27FC236}">
                <a16:creationId xmlns:a16="http://schemas.microsoft.com/office/drawing/2014/main" id="{A8CDABF9-5282-43ED-9839-759246E8F473}"/>
              </a:ext>
            </a:extLst>
          </p:cNvPr>
          <p:cNvSpPr>
            <a:spLocks noGrp="1"/>
          </p:cNvSpPr>
          <p:nvPr>
            <p:ph type="sldNum" sz="quarter" idx="4"/>
          </p:nvPr>
        </p:nvSpPr>
        <p:spPr/>
        <p:txBody>
          <a:bodyPr/>
          <a:lstStyle/>
          <a:p>
            <a:fld id="{F2946E08-ADDD-4B11-B5DD-5073B72AA917}" type="slidenum">
              <a:rPr lang="ko-KR" altLang="en-US" smtClean="0"/>
              <a:t>20</a:t>
            </a:fld>
            <a:endParaRPr lang="ko-KR" altLang="en-US" dirty="0"/>
          </a:p>
        </p:txBody>
      </p:sp>
      <p:grpSp>
        <p:nvGrpSpPr>
          <p:cNvPr id="68" name="그룹 67">
            <a:extLst>
              <a:ext uri="{FF2B5EF4-FFF2-40B4-BE49-F238E27FC236}">
                <a16:creationId xmlns:a16="http://schemas.microsoft.com/office/drawing/2014/main" id="{700B7979-0A0F-4EB8-B3E2-27B50F444323}"/>
              </a:ext>
            </a:extLst>
          </p:cNvPr>
          <p:cNvGrpSpPr/>
          <p:nvPr/>
        </p:nvGrpSpPr>
        <p:grpSpPr>
          <a:xfrm>
            <a:off x="665440" y="521495"/>
            <a:ext cx="861460" cy="288131"/>
            <a:chOff x="839416" y="3435562"/>
            <a:chExt cx="1526259" cy="682492"/>
          </a:xfrm>
        </p:grpSpPr>
        <p:sp>
          <p:nvSpPr>
            <p:cNvPr id="69" name="직사각형 68">
              <a:extLst>
                <a:ext uri="{FF2B5EF4-FFF2-40B4-BE49-F238E27FC236}">
                  <a16:creationId xmlns:a16="http://schemas.microsoft.com/office/drawing/2014/main" id="{3FDDC39B-48C0-4BEA-9909-69C1E79636B2}"/>
                </a:ext>
              </a:extLst>
            </p:cNvPr>
            <p:cNvSpPr/>
            <p:nvPr/>
          </p:nvSpPr>
          <p:spPr>
            <a:xfrm>
              <a:off x="839416" y="3435562"/>
              <a:ext cx="1523134" cy="682492"/>
            </a:xfrm>
            <a:prstGeom prst="rect">
              <a:avLst/>
            </a:prstGeom>
            <a:solidFill>
              <a:srgbClr val="F2F2F2">
                <a:alpha val="60000"/>
              </a:srgbClr>
            </a:solidFill>
            <a:ln w="9525" cap="flat" cmpd="sng" algn="ctr">
              <a:solidFill>
                <a:srgbClr val="53535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altLang="ko-KR" sz="900" dirty="0">
                  <a:solidFill>
                    <a:schemeClr val="tx1">
                      <a:lumMod val="50000"/>
                      <a:lumOff val="50000"/>
                    </a:schemeClr>
                  </a:solidFill>
                </a:rPr>
                <a:t>LOGO</a:t>
              </a:r>
              <a:endParaRPr lang="ko-KR" altLang="en-US" sz="900" dirty="0">
                <a:solidFill>
                  <a:schemeClr val="tx1">
                    <a:lumMod val="50000"/>
                    <a:lumOff val="50000"/>
                  </a:schemeClr>
                </a:solidFill>
              </a:endParaRPr>
            </a:p>
          </p:txBody>
        </p:sp>
        <p:cxnSp>
          <p:nvCxnSpPr>
            <p:cNvPr id="70" name="직선 연결선 69">
              <a:extLst>
                <a:ext uri="{FF2B5EF4-FFF2-40B4-BE49-F238E27FC236}">
                  <a16:creationId xmlns:a16="http://schemas.microsoft.com/office/drawing/2014/main" id="{B48F3357-EE2E-4D70-85A0-C13EEB0EE9D2}"/>
                </a:ext>
              </a:extLst>
            </p:cNvPr>
            <p:cNvCxnSpPr>
              <a:cxnSpLocks/>
            </p:cNvCxnSpPr>
            <p:nvPr/>
          </p:nvCxnSpPr>
          <p:spPr>
            <a:xfrm flipH="1">
              <a:off x="839417" y="3443608"/>
              <a:ext cx="1523133" cy="6744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직선 연결선 70">
              <a:extLst>
                <a:ext uri="{FF2B5EF4-FFF2-40B4-BE49-F238E27FC236}">
                  <a16:creationId xmlns:a16="http://schemas.microsoft.com/office/drawing/2014/main" id="{50132739-8D61-4BBF-A602-FD4369EFC35C}"/>
                </a:ext>
              </a:extLst>
            </p:cNvPr>
            <p:cNvCxnSpPr>
              <a:cxnSpLocks/>
            </p:cNvCxnSpPr>
            <p:nvPr/>
          </p:nvCxnSpPr>
          <p:spPr>
            <a:xfrm flipH="1" flipV="1">
              <a:off x="839416" y="3443084"/>
              <a:ext cx="1526259" cy="6477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직사각형 9">
            <a:extLst>
              <a:ext uri="{FF2B5EF4-FFF2-40B4-BE49-F238E27FC236}">
                <a16:creationId xmlns:a16="http://schemas.microsoft.com/office/drawing/2014/main" id="{90566CE4-528A-44CB-97E2-D79ED4082B1C}"/>
              </a:ext>
            </a:extLst>
          </p:cNvPr>
          <p:cNvSpPr/>
          <p:nvPr/>
        </p:nvSpPr>
        <p:spPr>
          <a:xfrm>
            <a:off x="116321" y="488111"/>
            <a:ext cx="8424430" cy="361053"/>
          </a:xfrm>
          <a:prstGeom prst="rect">
            <a:avLst/>
          </a:prstGeom>
          <a:noFill/>
          <a:ln w="6350">
            <a:solidFill>
              <a:srgbClr val="7A7A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321" name="표 320">
            <a:extLst>
              <a:ext uri="{FF2B5EF4-FFF2-40B4-BE49-F238E27FC236}">
                <a16:creationId xmlns:a16="http://schemas.microsoft.com/office/drawing/2014/main" id="{DBCF1351-3830-46DF-8E22-906141A4365A}"/>
              </a:ext>
            </a:extLst>
          </p:cNvPr>
          <p:cNvGraphicFramePr>
            <a:graphicFrameLocks noGrp="1"/>
          </p:cNvGraphicFramePr>
          <p:nvPr/>
        </p:nvGraphicFramePr>
        <p:xfrm>
          <a:off x="9221807" y="512676"/>
          <a:ext cx="2772308" cy="3804088"/>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74772085"/>
                    </a:ext>
                  </a:extLst>
                </a:gridCol>
                <a:gridCol w="2340260">
                  <a:extLst>
                    <a:ext uri="{9D8B030D-6E8A-4147-A177-3AD203B41FA5}">
                      <a16:colId xmlns:a16="http://schemas.microsoft.com/office/drawing/2014/main" val="2572474025"/>
                    </a:ext>
                  </a:extLst>
                </a:gridCol>
              </a:tblGrid>
              <a:tr h="122121">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0">
                <a:tc>
                  <a:txBody>
                    <a:bodyPr/>
                    <a:lstStyle/>
                    <a:p>
                      <a:pPr algn="ctr" latinLnBrk="1">
                        <a:lnSpc>
                          <a:spcPct val="120000"/>
                        </a:lnSpc>
                      </a:pPr>
                      <a:r>
                        <a:rPr lang="en-US" altLang="ko-KR" sz="800" b="0" dirty="0">
                          <a:solidFill>
                            <a:schemeClr val="tx1"/>
                          </a:solidFill>
                          <a:latin typeface="+mn-ea"/>
                          <a:ea typeface="+mn-ea"/>
                        </a:rPr>
                        <a:t>1</a:t>
                      </a:r>
                      <a:endParaRPr lang="ko-KR" altLang="en-US" sz="8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b="0">
                          <a:solidFill>
                            <a:schemeClr val="tx1"/>
                          </a:solidFill>
                          <a:latin typeface="+mn-ea"/>
                          <a:ea typeface="+mn-ea"/>
                        </a:rPr>
                        <a:t>링크연결</a:t>
                      </a:r>
                      <a:r>
                        <a:rPr kumimoji="1" lang="en-US" altLang="ko-KR" sz="800" b="0">
                          <a:solidFill>
                            <a:schemeClr val="tx1"/>
                          </a:solidFill>
                          <a:latin typeface="+mn-ea"/>
                          <a:ea typeface="+mn-ea"/>
                        </a:rPr>
                        <a:t>: </a:t>
                      </a:r>
                      <a:r>
                        <a:rPr kumimoji="1" lang="ko-KR" altLang="en-US" sz="800" b="0">
                          <a:solidFill>
                            <a:schemeClr val="tx1"/>
                          </a:solidFill>
                          <a:latin typeface="+mn-ea"/>
                          <a:ea typeface="+mn-ea"/>
                        </a:rPr>
                        <a:t>메인페이지</a:t>
                      </a:r>
                      <a:endParaRPr kumimoji="1" lang="en-US" altLang="ko-KR" sz="800" b="0"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134634">
                <a:tc>
                  <a:txBody>
                    <a:bodyPr/>
                    <a:lstStyle/>
                    <a:p>
                      <a:pPr algn="ctr" latinLnBrk="1">
                        <a:lnSpc>
                          <a:spcPct val="120000"/>
                        </a:lnSpc>
                      </a:pPr>
                      <a:r>
                        <a:rPr lang="en-US" altLang="ko-KR" sz="800" b="0" dirty="0">
                          <a:latin typeface="+mn-ea"/>
                          <a:ea typeface="+mn-ea"/>
                        </a:rPr>
                        <a:t>2</a:t>
                      </a:r>
                      <a:endParaRPr lang="ko-KR" altLang="en-US"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a:t>
                      </a:r>
                      <a:r>
                        <a:rPr lang="ko-KR" altLang="en-US" sz="800" b="0" kern="1200" dirty="0" err="1">
                          <a:solidFill>
                            <a:schemeClr val="tx1"/>
                          </a:solidFill>
                          <a:latin typeface="+mn-ea"/>
                          <a:ea typeface="+mn-ea"/>
                          <a:cs typeface="+mn-cs"/>
                        </a:rPr>
                        <a:t>비로그인시</a:t>
                      </a:r>
                      <a:r>
                        <a:rPr lang="ko-KR" altLang="en-US" sz="800" b="0" kern="1200" dirty="0">
                          <a:solidFill>
                            <a:schemeClr val="tx1"/>
                          </a:solidFill>
                          <a:latin typeface="+mn-ea"/>
                          <a:ea typeface="+mn-ea"/>
                          <a:cs typeface="+mn-cs"/>
                        </a:rPr>
                        <a:t> </a:t>
                      </a:r>
                      <a:r>
                        <a:rPr lang="en-US" altLang="ko-KR" sz="800" b="0" kern="1200" dirty="0">
                          <a:solidFill>
                            <a:schemeClr val="tx1"/>
                          </a:solidFill>
                          <a:latin typeface="+mn-ea"/>
                          <a:ea typeface="+mn-ea"/>
                          <a:cs typeface="+mn-cs"/>
                        </a:rPr>
                        <a:t>[</a:t>
                      </a:r>
                      <a:r>
                        <a:rPr lang="ko-KR" altLang="en-US" sz="800" b="0" kern="1200" dirty="0">
                          <a:solidFill>
                            <a:schemeClr val="tx1"/>
                          </a:solidFill>
                          <a:latin typeface="+mn-ea"/>
                          <a:ea typeface="+mn-ea"/>
                          <a:cs typeface="+mn-cs"/>
                        </a:rPr>
                        <a:t>로그인</a:t>
                      </a: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버튼 활성화</a:t>
                      </a:r>
                      <a:endParaRPr lang="en-US" altLang="ko-KR" sz="800" b="0" kern="1200" dirty="0">
                        <a:solidFill>
                          <a:schemeClr val="tx1"/>
                        </a:solidFill>
                        <a:latin typeface="+mn-ea"/>
                        <a:ea typeface="+mn-ea"/>
                        <a:cs typeface="+mn-cs"/>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a:t>
                      </a:r>
                      <a:r>
                        <a:rPr lang="ko-KR" altLang="en-US" sz="800" b="0" kern="1200" dirty="0" err="1">
                          <a:solidFill>
                            <a:schemeClr val="tx1"/>
                          </a:solidFill>
                          <a:latin typeface="+mn-ea"/>
                          <a:ea typeface="+mn-ea"/>
                          <a:cs typeface="+mn-cs"/>
                        </a:rPr>
                        <a:t>로그인시</a:t>
                      </a:r>
                      <a:r>
                        <a:rPr lang="ko-KR" altLang="en-US" sz="800" b="0" kern="1200" dirty="0">
                          <a:solidFill>
                            <a:schemeClr val="tx1"/>
                          </a:solidFill>
                          <a:latin typeface="+mn-ea"/>
                          <a:ea typeface="+mn-ea"/>
                          <a:cs typeface="+mn-cs"/>
                        </a:rPr>
                        <a:t> </a:t>
                      </a:r>
                      <a:r>
                        <a:rPr lang="en-US" altLang="ko-KR" sz="800" b="0" kern="1200" dirty="0">
                          <a:solidFill>
                            <a:schemeClr val="tx1"/>
                          </a:solidFill>
                          <a:latin typeface="+mn-ea"/>
                          <a:ea typeface="+mn-ea"/>
                          <a:cs typeface="+mn-cs"/>
                        </a:rPr>
                        <a:t>[</a:t>
                      </a:r>
                      <a:r>
                        <a:rPr lang="ko-KR" altLang="en-US" sz="800" b="0" kern="1200" dirty="0">
                          <a:solidFill>
                            <a:schemeClr val="tx1"/>
                          </a:solidFill>
                          <a:latin typeface="+mn-ea"/>
                          <a:ea typeface="+mn-ea"/>
                          <a:cs typeface="+mn-cs"/>
                        </a:rPr>
                        <a:t>아이디 님 안녕하세요</a:t>
                      </a: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으로 아이디 노출</a:t>
                      </a:r>
                      <a:endParaRPr lang="en-US" altLang="ko-KR" sz="800" b="0" kern="1200" dirty="0">
                        <a:solidFill>
                          <a:schemeClr val="tx1"/>
                        </a:solidFill>
                        <a:latin typeface="+mn-ea"/>
                        <a:ea typeface="+mn-ea"/>
                        <a:cs typeface="+mn-cs"/>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lang="ko-KR" altLang="en-US" sz="800" b="0" kern="1200" dirty="0">
                          <a:solidFill>
                            <a:schemeClr val="tx1"/>
                          </a:solidFill>
                          <a:latin typeface="+mn-ea"/>
                          <a:ea typeface="+mn-ea"/>
                          <a:cs typeface="+mn-cs"/>
                        </a:rPr>
                        <a:t>회원가입 없음</a:t>
                      </a:r>
                      <a:endParaRPr lang="en-US" altLang="ko-KR" sz="800" b="0" kern="1200" dirty="0">
                        <a:solidFill>
                          <a:schemeClr val="tx1"/>
                        </a:solidFill>
                        <a:latin typeface="+mn-ea"/>
                        <a:ea typeface="+mn-ea"/>
                        <a:cs typeface="+mn-cs"/>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lang="ko-KR" altLang="en-US" sz="800" b="0" kern="1200" dirty="0">
                          <a:solidFill>
                            <a:schemeClr val="tx1"/>
                          </a:solidFill>
                          <a:latin typeface="+mn-ea"/>
                          <a:ea typeface="+mn-ea"/>
                          <a:cs typeface="+mn-cs"/>
                        </a:rPr>
                        <a:t>로그인 이후 </a:t>
                      </a:r>
                      <a:r>
                        <a:rPr lang="ko-KR" altLang="en-US" sz="800" b="0" kern="1200" dirty="0" err="1">
                          <a:solidFill>
                            <a:schemeClr val="tx1"/>
                          </a:solidFill>
                          <a:latin typeface="+mn-ea"/>
                          <a:ea typeface="+mn-ea"/>
                          <a:cs typeface="+mn-cs"/>
                        </a:rPr>
                        <a:t>메인페이지로</a:t>
                      </a:r>
                      <a:r>
                        <a:rPr lang="ko-KR" altLang="en-US" sz="800" b="0" kern="1200" dirty="0">
                          <a:solidFill>
                            <a:schemeClr val="tx1"/>
                          </a:solidFill>
                          <a:latin typeface="+mn-ea"/>
                          <a:ea typeface="+mn-ea"/>
                          <a:cs typeface="+mn-cs"/>
                        </a:rPr>
                        <a:t> 이동</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134634">
                <a:tc>
                  <a:txBody>
                    <a:bodyPr/>
                    <a:lstStyle/>
                    <a:p>
                      <a:pPr algn="ctr" latinLnBrk="1">
                        <a:lnSpc>
                          <a:spcPct val="120000"/>
                        </a:lnSpc>
                      </a:pPr>
                      <a:r>
                        <a:rPr lang="en-US" altLang="ko-KR" sz="800" b="0" dirty="0">
                          <a:latin typeface="+mn-ea"/>
                          <a:ea typeface="+mn-ea"/>
                        </a:rPr>
                        <a:t>3</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00" dirty="0"/>
                        <a:t>설명을 돕는 간략한 일러스트 포함</a:t>
                      </a:r>
                      <a:r>
                        <a:rPr lang="en-US" altLang="ko-KR" sz="800" dirty="0"/>
                        <a:t>: </a:t>
                      </a:r>
                    </a:p>
                    <a:p>
                      <a:r>
                        <a:rPr lang="en-US" altLang="ko-KR" sz="800" dirty="0"/>
                        <a:t>1. </a:t>
                      </a:r>
                      <a:r>
                        <a:rPr lang="ko-KR" altLang="en-US" sz="800" dirty="0"/>
                        <a:t>미끄러움</a:t>
                      </a:r>
                      <a:r>
                        <a:rPr lang="en-US" altLang="ko-KR" sz="800" dirty="0"/>
                        <a:t>, </a:t>
                      </a:r>
                      <a:br>
                        <a:rPr lang="en-US" altLang="ko-KR" sz="800" dirty="0"/>
                      </a:br>
                      <a:r>
                        <a:rPr lang="en-US" altLang="ko-KR" sz="800" dirty="0"/>
                        <a:t>2. </a:t>
                      </a:r>
                      <a:r>
                        <a:rPr lang="ko-KR" altLang="en-US" sz="800" dirty="0"/>
                        <a:t>계단 또는 문턱</a:t>
                      </a:r>
                      <a:r>
                        <a:rPr lang="en-US" altLang="ko-KR" sz="800" dirty="0"/>
                        <a:t>, </a:t>
                      </a:r>
                      <a:br>
                        <a:rPr lang="en-US" altLang="ko-KR" sz="800" dirty="0"/>
                      </a:br>
                      <a:r>
                        <a:rPr lang="en-US" altLang="ko-KR" sz="800" dirty="0"/>
                        <a:t>3. </a:t>
                      </a:r>
                      <a:r>
                        <a:rPr lang="ko-KR" altLang="en-US" sz="800" dirty="0"/>
                        <a:t>횡단보도</a:t>
                      </a:r>
                      <a:r>
                        <a:rPr lang="en-US" altLang="ko-KR" sz="800" dirty="0"/>
                        <a:t>(</a:t>
                      </a:r>
                      <a:r>
                        <a:rPr lang="ko-KR" altLang="en-US" sz="800" dirty="0"/>
                        <a:t>자전거 이용자와 충돌</a:t>
                      </a:r>
                      <a:r>
                        <a:rPr lang="en-US" altLang="ko-KR" sz="800" dirty="0"/>
                        <a:t>), </a:t>
                      </a:r>
                      <a:br>
                        <a:rPr lang="en-US" altLang="ko-KR" sz="800" dirty="0"/>
                      </a:br>
                      <a:r>
                        <a:rPr lang="en-US" altLang="ko-KR" sz="800" dirty="0"/>
                        <a:t>4. </a:t>
                      </a:r>
                      <a:r>
                        <a:rPr lang="ko-KR" altLang="en-US" sz="800" dirty="0"/>
                        <a:t>울퉁불퉁한 바닥</a:t>
                      </a:r>
                      <a:r>
                        <a:rPr lang="en-US" altLang="ko-KR" sz="800" dirty="0"/>
                        <a:t>. </a:t>
                      </a:r>
                      <a:r>
                        <a:rPr lang="ko-KR" altLang="en-US" sz="800" dirty="0"/>
                        <a:t>우측 이미지 참고</a:t>
                      </a:r>
                      <a:endParaRPr lang="en-US" altLang="ko-KR" sz="80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770055136"/>
                  </a:ext>
                </a:extLst>
              </a:tr>
              <a:tr h="0">
                <a:tc>
                  <a:txBody>
                    <a:bodyPr/>
                    <a:lstStyle/>
                    <a:p>
                      <a:pPr algn="ctr" latinLnBrk="1">
                        <a:lnSpc>
                          <a:spcPct val="120000"/>
                        </a:lnSpc>
                      </a:pPr>
                      <a:r>
                        <a:rPr lang="en-US" altLang="ko-KR" sz="800" b="0" dirty="0">
                          <a:latin typeface="+mn-ea"/>
                          <a:ea typeface="+mn-ea"/>
                        </a:rPr>
                        <a:t>4</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로그인 </a:t>
                      </a:r>
                      <a:r>
                        <a:rPr lang="ko-KR" altLang="en-US" sz="800" b="0" kern="1200" dirty="0" err="1">
                          <a:solidFill>
                            <a:schemeClr val="tx1"/>
                          </a:solidFill>
                          <a:latin typeface="+mn-ea"/>
                          <a:ea typeface="+mn-ea"/>
                          <a:cs typeface="+mn-cs"/>
                        </a:rPr>
                        <a:t>안내팝업</a:t>
                      </a:r>
                      <a:r>
                        <a:rPr lang="ko-KR" altLang="en-US" sz="800" b="0" kern="1200" dirty="0">
                          <a:solidFill>
                            <a:schemeClr val="tx1"/>
                          </a:solidFill>
                          <a:latin typeface="+mn-ea"/>
                          <a:ea typeface="+mn-ea"/>
                          <a:cs typeface="+mn-cs"/>
                        </a:rPr>
                        <a:t> 이후 로그인 페이지로 이동</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179638516"/>
                  </a:ext>
                </a:extLst>
              </a:tr>
              <a:tr h="0">
                <a:tc>
                  <a:txBody>
                    <a:bodyPr/>
                    <a:lstStyle/>
                    <a:p>
                      <a:pPr algn="ctr" latinLnBrk="1">
                        <a:lnSpc>
                          <a:spcPct val="120000"/>
                        </a:lnSpc>
                      </a:pPr>
                      <a:r>
                        <a:rPr lang="en-US" altLang="ko-KR" sz="800" b="0" dirty="0">
                          <a:latin typeface="+mn-ea"/>
                          <a:ea typeface="+mn-ea"/>
                        </a:rPr>
                        <a:t>5</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716935949"/>
                  </a:ext>
                </a:extLst>
              </a:tr>
              <a:tr h="134634">
                <a:tc>
                  <a:txBody>
                    <a:bodyPr/>
                    <a:lstStyle/>
                    <a:p>
                      <a:pPr algn="ctr" latinLnBrk="1">
                        <a:lnSpc>
                          <a:spcPct val="120000"/>
                        </a:lnSpc>
                      </a:pPr>
                      <a:r>
                        <a:rPr lang="en-US" altLang="ko-KR" sz="800" b="0" dirty="0">
                          <a:latin typeface="+mn-ea"/>
                          <a:ea typeface="+mn-ea"/>
                        </a:rPr>
                        <a:t>6</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620716197"/>
                  </a:ext>
                </a:extLst>
              </a:tr>
              <a:tr h="134634">
                <a:tc>
                  <a:txBody>
                    <a:bodyPr/>
                    <a:lstStyle/>
                    <a:p>
                      <a:pPr algn="ctr" latinLnBrk="1">
                        <a:lnSpc>
                          <a:spcPct val="120000"/>
                        </a:lnSpc>
                      </a:pPr>
                      <a:r>
                        <a:rPr lang="en-US" altLang="ko-KR" sz="800" b="0" dirty="0">
                          <a:latin typeface="+mn-ea"/>
                          <a:ea typeface="+mn-ea"/>
                        </a:rPr>
                        <a:t>7</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688573497"/>
                  </a:ext>
                </a:extLst>
              </a:tr>
              <a:tr h="0">
                <a:tc>
                  <a:txBody>
                    <a:bodyPr/>
                    <a:lstStyle/>
                    <a:p>
                      <a:pPr algn="ctr" latinLnBrk="1">
                        <a:lnSpc>
                          <a:spcPct val="120000"/>
                        </a:lnSpc>
                      </a:pPr>
                      <a:r>
                        <a:rPr lang="en-US" altLang="ko-KR" sz="800" b="0" dirty="0">
                          <a:latin typeface="+mn-ea"/>
                          <a:ea typeface="+mn-ea"/>
                        </a:rPr>
                        <a:t>8</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817060791"/>
                  </a:ext>
                </a:extLst>
              </a:tr>
              <a:tr h="0">
                <a:tc>
                  <a:txBody>
                    <a:bodyPr/>
                    <a:lstStyle/>
                    <a:p>
                      <a:pPr algn="ctr" latinLnBrk="1">
                        <a:lnSpc>
                          <a:spcPct val="120000"/>
                        </a:lnSpc>
                      </a:pPr>
                      <a:r>
                        <a:rPr lang="en-US" altLang="ko-KR" sz="800" b="0" dirty="0">
                          <a:latin typeface="+mn-ea"/>
                          <a:ea typeface="+mn-ea"/>
                        </a:rPr>
                        <a:t>9</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032614395"/>
                  </a:ext>
                </a:extLst>
              </a:tr>
              <a:tr h="294502">
                <a:tc>
                  <a:txBody>
                    <a:bodyPr/>
                    <a:lstStyle/>
                    <a:p>
                      <a:pPr algn="ctr" latinLnBrk="1">
                        <a:lnSpc>
                          <a:spcPct val="120000"/>
                        </a:lnSpc>
                      </a:pPr>
                      <a:r>
                        <a:rPr lang="en-US" altLang="ko-KR" sz="800" b="0">
                          <a:latin typeface="+mn-ea"/>
                          <a:ea typeface="+mn-ea"/>
                        </a:rPr>
                        <a:t>10</a:t>
                      </a: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56665485"/>
                  </a:ext>
                </a:extLst>
              </a:tr>
              <a:tr h="0">
                <a:tc>
                  <a:txBody>
                    <a:bodyPr/>
                    <a:lstStyle/>
                    <a:p>
                      <a:pPr algn="ctr" latinLnBrk="1">
                        <a:lnSpc>
                          <a:spcPct val="120000"/>
                        </a:lnSpc>
                      </a:pPr>
                      <a:r>
                        <a:rPr lang="en-US" altLang="ko-KR" sz="800" b="0">
                          <a:latin typeface="+mn-ea"/>
                          <a:ea typeface="+mn-ea"/>
                        </a:rPr>
                        <a:t>11</a:t>
                      </a: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6550239"/>
                  </a:ext>
                </a:extLst>
              </a:tr>
            </a:tbl>
          </a:graphicData>
        </a:graphic>
      </p:graphicFrame>
      <p:sp>
        <p:nvSpPr>
          <p:cNvPr id="9" name="TextBox 8">
            <a:extLst>
              <a:ext uri="{FF2B5EF4-FFF2-40B4-BE49-F238E27FC236}">
                <a16:creationId xmlns:a16="http://schemas.microsoft.com/office/drawing/2014/main" id="{46BDEBF5-5062-4188-AA47-63F530D7C117}"/>
              </a:ext>
            </a:extLst>
          </p:cNvPr>
          <p:cNvSpPr txBox="1"/>
          <p:nvPr/>
        </p:nvSpPr>
        <p:spPr>
          <a:xfrm>
            <a:off x="1004056" y="262960"/>
            <a:ext cx="4018793" cy="215444"/>
          </a:xfrm>
          <a:prstGeom prst="rect">
            <a:avLst/>
          </a:prstGeom>
          <a:noFill/>
        </p:spPr>
        <p:txBody>
          <a:bodyPr wrap="square" rtlCol="0">
            <a:spAutoFit/>
          </a:bodyPr>
          <a:lstStyle/>
          <a:p>
            <a:r>
              <a:rPr lang="ko-KR" altLang="en-US" sz="800" dirty="0"/>
              <a:t>메인</a:t>
            </a:r>
          </a:p>
        </p:txBody>
      </p:sp>
      <p:sp>
        <p:nvSpPr>
          <p:cNvPr id="2" name="TextBox 1">
            <a:extLst>
              <a:ext uri="{FF2B5EF4-FFF2-40B4-BE49-F238E27FC236}">
                <a16:creationId xmlns:a16="http://schemas.microsoft.com/office/drawing/2014/main" id="{659CCA66-9DC1-67D5-8773-99FCE6BA9744}"/>
              </a:ext>
            </a:extLst>
          </p:cNvPr>
          <p:cNvSpPr txBox="1"/>
          <p:nvPr/>
        </p:nvSpPr>
        <p:spPr>
          <a:xfrm>
            <a:off x="3436388" y="56219"/>
            <a:ext cx="1523233" cy="215444"/>
          </a:xfrm>
          <a:prstGeom prst="rect">
            <a:avLst/>
          </a:prstGeom>
          <a:noFill/>
        </p:spPr>
        <p:txBody>
          <a:bodyPr wrap="square" rtlCol="0">
            <a:spAutoFit/>
          </a:bodyPr>
          <a:lstStyle/>
          <a:p>
            <a:r>
              <a:rPr lang="ko-KR" altLang="en-US" sz="800" dirty="0"/>
              <a:t>메인 </a:t>
            </a:r>
            <a:r>
              <a:rPr lang="en-US" altLang="ko-KR" sz="800" dirty="0"/>
              <a:t>(</a:t>
            </a:r>
            <a:r>
              <a:rPr lang="ko-KR" altLang="en-US" sz="800" dirty="0" err="1"/>
              <a:t>로그인전</a:t>
            </a:r>
            <a:r>
              <a:rPr lang="en-US" altLang="ko-KR" sz="800" dirty="0"/>
              <a:t>)</a:t>
            </a:r>
            <a:endParaRPr lang="ko-KR" altLang="en-US" sz="800" dirty="0"/>
          </a:p>
        </p:txBody>
      </p:sp>
      <p:sp>
        <p:nvSpPr>
          <p:cNvPr id="30" name="직사각형 29">
            <a:extLst>
              <a:ext uri="{FF2B5EF4-FFF2-40B4-BE49-F238E27FC236}">
                <a16:creationId xmlns:a16="http://schemas.microsoft.com/office/drawing/2014/main" id="{6648A094-4503-A9BD-325C-9617FA680CF7}"/>
              </a:ext>
            </a:extLst>
          </p:cNvPr>
          <p:cNvSpPr/>
          <p:nvPr/>
        </p:nvSpPr>
        <p:spPr>
          <a:xfrm>
            <a:off x="595589" y="453233"/>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a:t>
            </a:r>
            <a:endParaRPr lang="ko-KR" altLang="en-US" sz="1000" dirty="0"/>
          </a:p>
        </p:txBody>
      </p:sp>
      <p:sp>
        <p:nvSpPr>
          <p:cNvPr id="169" name="TextBox 168">
            <a:extLst>
              <a:ext uri="{FF2B5EF4-FFF2-40B4-BE49-F238E27FC236}">
                <a16:creationId xmlns:a16="http://schemas.microsoft.com/office/drawing/2014/main" id="{9F8DA23A-C167-C28A-7E43-60E0652A5608}"/>
              </a:ext>
            </a:extLst>
          </p:cNvPr>
          <p:cNvSpPr txBox="1"/>
          <p:nvPr/>
        </p:nvSpPr>
        <p:spPr>
          <a:xfrm>
            <a:off x="7689050" y="255228"/>
            <a:ext cx="851700" cy="215444"/>
          </a:xfrm>
          <a:prstGeom prst="rect">
            <a:avLst/>
          </a:prstGeom>
          <a:noFill/>
        </p:spPr>
        <p:txBody>
          <a:bodyPr wrap="square" rtlCol="0">
            <a:spAutoFit/>
          </a:bodyPr>
          <a:lstStyle/>
          <a:p>
            <a:pPr algn="ctr"/>
            <a:r>
              <a:rPr lang="en-US" altLang="ko-KR" sz="800" dirty="0"/>
              <a:t>..</a:t>
            </a:r>
            <a:endParaRPr lang="ko-KR" altLang="en-US" sz="800" dirty="0"/>
          </a:p>
        </p:txBody>
      </p:sp>
      <p:sp>
        <p:nvSpPr>
          <p:cNvPr id="170" name="TextBox 169">
            <a:extLst>
              <a:ext uri="{FF2B5EF4-FFF2-40B4-BE49-F238E27FC236}">
                <a16:creationId xmlns:a16="http://schemas.microsoft.com/office/drawing/2014/main" id="{DEB30443-D04B-DC5D-B056-535A2E2BD900}"/>
              </a:ext>
            </a:extLst>
          </p:cNvPr>
          <p:cNvSpPr txBox="1"/>
          <p:nvPr/>
        </p:nvSpPr>
        <p:spPr>
          <a:xfrm>
            <a:off x="5898485" y="255228"/>
            <a:ext cx="851700" cy="215444"/>
          </a:xfrm>
          <a:prstGeom prst="rect">
            <a:avLst/>
          </a:prstGeom>
          <a:noFill/>
        </p:spPr>
        <p:txBody>
          <a:bodyPr wrap="square" rtlCol="0">
            <a:spAutoFit/>
          </a:bodyPr>
          <a:lstStyle/>
          <a:p>
            <a:pPr algn="ctr"/>
            <a:r>
              <a:rPr lang="en-US" altLang="ko-KR" sz="800" dirty="0"/>
              <a:t>1</a:t>
            </a:r>
            <a:endParaRPr lang="ko-KR" altLang="en-US" sz="800" dirty="0"/>
          </a:p>
        </p:txBody>
      </p:sp>
      <p:sp>
        <p:nvSpPr>
          <p:cNvPr id="171" name="TextBox 170">
            <a:extLst>
              <a:ext uri="{FF2B5EF4-FFF2-40B4-BE49-F238E27FC236}">
                <a16:creationId xmlns:a16="http://schemas.microsoft.com/office/drawing/2014/main" id="{74BADD78-1E7F-635C-8373-0341AA4740B5}"/>
              </a:ext>
            </a:extLst>
          </p:cNvPr>
          <p:cNvSpPr txBox="1"/>
          <p:nvPr/>
        </p:nvSpPr>
        <p:spPr>
          <a:xfrm>
            <a:off x="5898485" y="52479"/>
            <a:ext cx="851700" cy="215444"/>
          </a:xfrm>
          <a:prstGeom prst="rect">
            <a:avLst/>
          </a:prstGeom>
          <a:noFill/>
        </p:spPr>
        <p:txBody>
          <a:bodyPr wrap="square" rtlCol="0">
            <a:spAutoFit/>
          </a:bodyPr>
          <a:lstStyle/>
          <a:p>
            <a:pPr algn="ctr"/>
            <a:r>
              <a:rPr lang="en-US" altLang="ko-KR" sz="800"/>
              <a:t>-</a:t>
            </a:r>
            <a:endParaRPr lang="ko-KR" altLang="en-US" sz="800" dirty="0"/>
          </a:p>
        </p:txBody>
      </p:sp>
      <p:sp>
        <p:nvSpPr>
          <p:cNvPr id="56" name="직사각형 55">
            <a:extLst>
              <a:ext uri="{FF2B5EF4-FFF2-40B4-BE49-F238E27FC236}">
                <a16:creationId xmlns:a16="http://schemas.microsoft.com/office/drawing/2014/main" id="{A13F4AA6-F3ED-39BB-A5DC-68703EF4441E}"/>
              </a:ext>
            </a:extLst>
          </p:cNvPr>
          <p:cNvSpPr/>
          <p:nvPr/>
        </p:nvSpPr>
        <p:spPr>
          <a:xfrm>
            <a:off x="116319" y="2624437"/>
            <a:ext cx="8424431" cy="1647971"/>
          </a:xfrm>
          <a:prstGeom prst="rect">
            <a:avLst/>
          </a:prstGeom>
          <a:solidFill>
            <a:srgbClr val="F2F2F2">
              <a:alpha val="60000"/>
            </a:srgbClr>
          </a:solid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ltLang="ko-KR" sz="1000">
              <a:solidFill>
                <a:schemeClr val="bg1">
                  <a:lumMod val="75000"/>
                </a:schemeClr>
              </a:solidFill>
            </a:endParaRPr>
          </a:p>
          <a:p>
            <a:pPr algn="ctr"/>
            <a:endParaRPr lang="en-US" altLang="ko-KR" sz="1000">
              <a:solidFill>
                <a:schemeClr val="bg1">
                  <a:lumMod val="75000"/>
                </a:schemeClr>
              </a:solidFill>
            </a:endParaRPr>
          </a:p>
          <a:p>
            <a:pPr algn="ctr"/>
            <a:endParaRPr lang="ko-KR" altLang="en-US" sz="1000" dirty="0">
              <a:solidFill>
                <a:schemeClr val="bg1">
                  <a:lumMod val="75000"/>
                </a:schemeClr>
              </a:solidFill>
            </a:endParaRPr>
          </a:p>
        </p:txBody>
      </p:sp>
      <p:sp>
        <p:nvSpPr>
          <p:cNvPr id="12" name="TextBox 11">
            <a:extLst>
              <a:ext uri="{FF2B5EF4-FFF2-40B4-BE49-F238E27FC236}">
                <a16:creationId xmlns:a16="http://schemas.microsoft.com/office/drawing/2014/main" id="{3C089829-FE98-1B8C-A9E9-2BC0575CA3FC}"/>
              </a:ext>
            </a:extLst>
          </p:cNvPr>
          <p:cNvSpPr txBox="1"/>
          <p:nvPr/>
        </p:nvSpPr>
        <p:spPr>
          <a:xfrm>
            <a:off x="665440" y="1014843"/>
            <a:ext cx="3449360" cy="261610"/>
          </a:xfrm>
          <a:prstGeom prst="rect">
            <a:avLst/>
          </a:prstGeom>
          <a:noFill/>
        </p:spPr>
        <p:txBody>
          <a:bodyPr wrap="square">
            <a:spAutoFit/>
          </a:bodyPr>
          <a:lstStyle/>
          <a:p>
            <a:r>
              <a:rPr lang="en-US" altLang="ko-KR" sz="1050" b="1" dirty="0"/>
              <a:t>What is this survey about?</a:t>
            </a:r>
          </a:p>
        </p:txBody>
      </p:sp>
      <p:sp>
        <p:nvSpPr>
          <p:cNvPr id="86" name="직사각형 85">
            <a:extLst>
              <a:ext uri="{FF2B5EF4-FFF2-40B4-BE49-F238E27FC236}">
                <a16:creationId xmlns:a16="http://schemas.microsoft.com/office/drawing/2014/main" id="{D9723310-459D-1373-05B2-4A6D59E1A102}"/>
              </a:ext>
            </a:extLst>
          </p:cNvPr>
          <p:cNvSpPr/>
          <p:nvPr/>
        </p:nvSpPr>
        <p:spPr>
          <a:xfrm>
            <a:off x="6637075" y="606481"/>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2</a:t>
            </a:r>
            <a:endParaRPr lang="ko-KR" altLang="en-US" sz="1000" dirty="0"/>
          </a:p>
        </p:txBody>
      </p:sp>
      <p:graphicFrame>
        <p:nvGraphicFramePr>
          <p:cNvPr id="89" name="표 29">
            <a:extLst>
              <a:ext uri="{FF2B5EF4-FFF2-40B4-BE49-F238E27FC236}">
                <a16:creationId xmlns:a16="http://schemas.microsoft.com/office/drawing/2014/main" id="{A44DECF2-A9BE-BF86-97D4-17800DF04F6A}"/>
              </a:ext>
            </a:extLst>
          </p:cNvPr>
          <p:cNvGraphicFramePr>
            <a:graphicFrameLocks noGrp="1"/>
          </p:cNvGraphicFramePr>
          <p:nvPr>
            <p:extLst>
              <p:ext uri="{D42A27DB-BD31-4B8C-83A1-F6EECF244321}">
                <p14:modId xmlns:p14="http://schemas.microsoft.com/office/powerpoint/2010/main" val="3529401427"/>
              </p:ext>
            </p:extLst>
          </p:nvPr>
        </p:nvGraphicFramePr>
        <p:xfrm>
          <a:off x="2460624" y="496183"/>
          <a:ext cx="2949846" cy="370840"/>
        </p:xfrm>
        <a:graphic>
          <a:graphicData uri="http://schemas.openxmlformats.org/drawingml/2006/table">
            <a:tbl>
              <a:tblPr firstRow="1" bandRow="1">
                <a:tableStyleId>{5C22544A-7EE6-4342-B048-85BDC9FD1C3A}</a:tableStyleId>
              </a:tblPr>
              <a:tblGrid>
                <a:gridCol w="983282">
                  <a:extLst>
                    <a:ext uri="{9D8B030D-6E8A-4147-A177-3AD203B41FA5}">
                      <a16:colId xmlns:a16="http://schemas.microsoft.com/office/drawing/2014/main" val="517881088"/>
                    </a:ext>
                  </a:extLst>
                </a:gridCol>
                <a:gridCol w="983282">
                  <a:extLst>
                    <a:ext uri="{9D8B030D-6E8A-4147-A177-3AD203B41FA5}">
                      <a16:colId xmlns:a16="http://schemas.microsoft.com/office/drawing/2014/main" val="1251677234"/>
                    </a:ext>
                  </a:extLst>
                </a:gridCol>
                <a:gridCol w="983282">
                  <a:extLst>
                    <a:ext uri="{9D8B030D-6E8A-4147-A177-3AD203B41FA5}">
                      <a16:colId xmlns:a16="http://schemas.microsoft.com/office/drawing/2014/main" val="848023924"/>
                    </a:ext>
                  </a:extLst>
                </a:gridCol>
              </a:tblGrid>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1" kern="1200" dirty="0">
                          <a:solidFill>
                            <a:schemeClr val="tx1"/>
                          </a:solidFill>
                          <a:latin typeface="+mn-ea"/>
                          <a:ea typeface="+mn-ea"/>
                          <a:cs typeface="+mn-cs"/>
                        </a:rPr>
                        <a:t>Introduction</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1" kern="1200" dirty="0">
                          <a:solidFill>
                            <a:schemeClr val="tx1"/>
                          </a:solidFill>
                          <a:latin typeface="+mn-ea"/>
                          <a:ea typeface="+mn-ea"/>
                          <a:cs typeface="+mn-cs"/>
                        </a:rPr>
                        <a:t>Survey</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1" kern="1200" dirty="0">
                          <a:solidFill>
                            <a:schemeClr val="tx1"/>
                          </a:solidFill>
                          <a:latin typeface="+mn-ea"/>
                          <a:ea typeface="+mn-ea"/>
                          <a:cs typeface="+mn-cs"/>
                        </a:rPr>
                        <a:t>Inquiry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2035377"/>
                  </a:ext>
                </a:extLst>
              </a:tr>
            </a:tbl>
          </a:graphicData>
        </a:graphic>
      </p:graphicFrame>
      <p:sp>
        <p:nvSpPr>
          <p:cNvPr id="21" name="TextBox 20">
            <a:extLst>
              <a:ext uri="{FF2B5EF4-FFF2-40B4-BE49-F238E27FC236}">
                <a16:creationId xmlns:a16="http://schemas.microsoft.com/office/drawing/2014/main" id="{819B9D21-97CC-ED0E-B649-F0D7FBAD5AAE}"/>
              </a:ext>
            </a:extLst>
          </p:cNvPr>
          <p:cNvSpPr txBox="1"/>
          <p:nvPr/>
        </p:nvSpPr>
        <p:spPr>
          <a:xfrm>
            <a:off x="665439" y="1273578"/>
            <a:ext cx="3795168" cy="1077218"/>
          </a:xfrm>
          <a:prstGeom prst="rect">
            <a:avLst/>
          </a:prstGeom>
          <a:noFill/>
        </p:spPr>
        <p:txBody>
          <a:bodyPr wrap="square">
            <a:spAutoFit/>
          </a:bodyPr>
          <a:lstStyle/>
          <a:p>
            <a:r>
              <a:rPr lang="en-US" altLang="ko-KR" sz="800" dirty="0"/>
              <a:t>This survey was designed to investigate the level of fall risk among older adults in the outdoor environment. In Korea, over 830,000 older adults ( &gt;65) die from falls each year, making it the second leading cause of older adults’ accidental death after traffic accidents. When an older adult is hospitalized due to a fall, rapid muscle loss occurs, and this muscle loss greatly weakens blood vessels, internal organs, and immune cell functions, leading to death. The reasons for falls are varied, but environmental factors such as floor surface conditions, stairs, obstructions play a major role.</a:t>
            </a:r>
          </a:p>
        </p:txBody>
      </p:sp>
      <p:sp>
        <p:nvSpPr>
          <p:cNvPr id="47" name="TextBox 46">
            <a:extLst>
              <a:ext uri="{FF2B5EF4-FFF2-40B4-BE49-F238E27FC236}">
                <a16:creationId xmlns:a16="http://schemas.microsoft.com/office/drawing/2014/main" id="{7273970D-471F-E86F-EA51-5695D38BD0C2}"/>
              </a:ext>
            </a:extLst>
          </p:cNvPr>
          <p:cNvSpPr txBox="1"/>
          <p:nvPr/>
        </p:nvSpPr>
        <p:spPr>
          <a:xfrm>
            <a:off x="665440" y="2736336"/>
            <a:ext cx="3449360" cy="261610"/>
          </a:xfrm>
          <a:prstGeom prst="rect">
            <a:avLst/>
          </a:prstGeom>
          <a:noFill/>
        </p:spPr>
        <p:txBody>
          <a:bodyPr wrap="square">
            <a:spAutoFit/>
          </a:bodyPr>
          <a:lstStyle/>
          <a:p>
            <a:r>
              <a:rPr lang="en-US" altLang="ko-KR" sz="1050" b="1" dirty="0"/>
              <a:t>How to do this survey?</a:t>
            </a:r>
          </a:p>
        </p:txBody>
      </p:sp>
      <p:sp>
        <p:nvSpPr>
          <p:cNvPr id="48" name="TextBox 47">
            <a:extLst>
              <a:ext uri="{FF2B5EF4-FFF2-40B4-BE49-F238E27FC236}">
                <a16:creationId xmlns:a16="http://schemas.microsoft.com/office/drawing/2014/main" id="{424B5D74-51AA-0E5C-E6B9-AC29E5EF0512}"/>
              </a:ext>
            </a:extLst>
          </p:cNvPr>
          <p:cNvSpPr txBox="1"/>
          <p:nvPr/>
        </p:nvSpPr>
        <p:spPr>
          <a:xfrm>
            <a:off x="665439" y="2995071"/>
            <a:ext cx="7627661" cy="1200329"/>
          </a:xfrm>
          <a:prstGeom prst="rect">
            <a:avLst/>
          </a:prstGeom>
          <a:noFill/>
        </p:spPr>
        <p:txBody>
          <a:bodyPr wrap="square">
            <a:spAutoFit/>
          </a:bodyPr>
          <a:lstStyle/>
          <a:p>
            <a:r>
              <a:rPr lang="en-US" altLang="ko-KR" sz="800" dirty="0"/>
              <a:t>In the survey, these environmental factors are taken into consideration. Once you log in, you are shown two images and asked to select one that appears to have a higher overall risk of falling. The survey will be completed when a total of 500 image comparisons have been processed (total estimated time of approximately 20-30 minutes). You can stop and log out during the survey process and proceed again later by logging in with the same user ID and PW. The survey results will be used as valuable research and policy data to create safer urban environments.</a:t>
            </a:r>
          </a:p>
          <a:p>
            <a:endParaRPr lang="en-US" altLang="ko-KR" sz="800" dirty="0"/>
          </a:p>
          <a:p>
            <a:r>
              <a:rPr lang="en-US" altLang="ko-KR" sz="800" dirty="0"/>
              <a:t>*This survey was supported by the Korea Health Promotion Institute's research project, “Beyond a healthy city to a care city, a sustainable smart integrated care city: Focusing on </a:t>
            </a:r>
            <a:r>
              <a:rPr lang="en-US" altLang="ko-KR" sz="800" dirty="0" err="1"/>
              <a:t>Jeongeup-si</a:t>
            </a:r>
            <a:r>
              <a:rPr lang="en-US" altLang="ko-KR" sz="800" dirty="0"/>
              <a:t>, </a:t>
            </a:r>
            <a:r>
              <a:rPr lang="en-US" altLang="ko-KR" sz="800" dirty="0" err="1"/>
              <a:t>Jeollabuk</a:t>
            </a:r>
            <a:r>
              <a:rPr lang="en-US" altLang="ko-KR" sz="800" dirty="0"/>
              <a:t>-do (research leader: Professor Jang Suk-rang, Chung-Ang University).”</a:t>
            </a:r>
          </a:p>
          <a:p>
            <a:endParaRPr lang="en-US" altLang="ko-KR" sz="800" dirty="0"/>
          </a:p>
          <a:p>
            <a:r>
              <a:rPr lang="en-US" altLang="ko-KR" sz="800" dirty="0"/>
              <a:t>*Please conduct the survey on a desktop computer or tablet due to the large image size. </a:t>
            </a:r>
            <a:endParaRPr lang="ko-KR" altLang="en-US" sz="800" dirty="0"/>
          </a:p>
        </p:txBody>
      </p:sp>
      <p:pic>
        <p:nvPicPr>
          <p:cNvPr id="52" name="그림 51">
            <a:extLst>
              <a:ext uri="{FF2B5EF4-FFF2-40B4-BE49-F238E27FC236}">
                <a16:creationId xmlns:a16="http://schemas.microsoft.com/office/drawing/2014/main" id="{2DE9949A-1901-5A77-84B5-3137006C4D43}"/>
              </a:ext>
            </a:extLst>
          </p:cNvPr>
          <p:cNvPicPr>
            <a:picLocks noChangeAspect="1"/>
          </p:cNvPicPr>
          <p:nvPr/>
        </p:nvPicPr>
        <p:blipFill>
          <a:blip r:embed="rId3"/>
          <a:stretch>
            <a:fillRect/>
          </a:stretch>
        </p:blipFill>
        <p:spPr>
          <a:xfrm>
            <a:off x="5008006" y="1024241"/>
            <a:ext cx="2581009" cy="1561351"/>
          </a:xfrm>
          <a:prstGeom prst="rect">
            <a:avLst/>
          </a:prstGeom>
        </p:spPr>
      </p:pic>
      <p:sp>
        <p:nvSpPr>
          <p:cNvPr id="36" name="직사각형 35">
            <a:extLst>
              <a:ext uri="{FF2B5EF4-FFF2-40B4-BE49-F238E27FC236}">
                <a16:creationId xmlns:a16="http://schemas.microsoft.com/office/drawing/2014/main" id="{4BCF5C59-157C-5E0E-56E1-49D0E7FA4C1E}"/>
              </a:ext>
            </a:extLst>
          </p:cNvPr>
          <p:cNvSpPr/>
          <p:nvPr/>
        </p:nvSpPr>
        <p:spPr>
          <a:xfrm>
            <a:off x="5270771" y="1178945"/>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3</a:t>
            </a:r>
            <a:endParaRPr lang="ko-KR" altLang="en-US" sz="1000" dirty="0"/>
          </a:p>
        </p:txBody>
      </p:sp>
      <p:sp>
        <p:nvSpPr>
          <p:cNvPr id="53" name="TextBox 52">
            <a:extLst>
              <a:ext uri="{FF2B5EF4-FFF2-40B4-BE49-F238E27FC236}">
                <a16:creationId xmlns:a16="http://schemas.microsoft.com/office/drawing/2014/main" id="{C7FBBB2B-6830-49AA-3A6F-47C7986D8B55}"/>
              </a:ext>
            </a:extLst>
          </p:cNvPr>
          <p:cNvSpPr txBox="1"/>
          <p:nvPr/>
        </p:nvSpPr>
        <p:spPr>
          <a:xfrm>
            <a:off x="8988617" y="4417881"/>
            <a:ext cx="3059221" cy="400110"/>
          </a:xfrm>
          <a:prstGeom prst="rect">
            <a:avLst/>
          </a:prstGeom>
          <a:noFill/>
        </p:spPr>
        <p:txBody>
          <a:bodyPr wrap="square">
            <a:spAutoFit/>
          </a:bodyPr>
          <a:lstStyle/>
          <a:p>
            <a:r>
              <a:rPr lang="ko-KR" altLang="en-US" sz="1000" dirty="0"/>
              <a:t>작성완료후 설문횟수 제한 또는??-&gt; </a:t>
            </a:r>
            <a:r>
              <a:rPr lang="en-US" altLang="ko-KR" sz="1000" dirty="0"/>
              <a:t>1</a:t>
            </a:r>
            <a:r>
              <a:rPr lang="ko-KR" altLang="en-US" sz="1000" dirty="0" err="1"/>
              <a:t>회이후</a:t>
            </a:r>
            <a:r>
              <a:rPr lang="ko-KR" altLang="en-US" sz="1000" dirty="0"/>
              <a:t> 설문완료</a:t>
            </a:r>
          </a:p>
        </p:txBody>
      </p:sp>
      <p:sp>
        <p:nvSpPr>
          <p:cNvPr id="57" name="사각형: 둥근 모서리 56">
            <a:extLst>
              <a:ext uri="{FF2B5EF4-FFF2-40B4-BE49-F238E27FC236}">
                <a16:creationId xmlns:a16="http://schemas.microsoft.com/office/drawing/2014/main" id="{31BE6C95-F111-7618-F6BF-2B744288357E}"/>
              </a:ext>
            </a:extLst>
          </p:cNvPr>
          <p:cNvSpPr/>
          <p:nvPr/>
        </p:nvSpPr>
        <p:spPr>
          <a:xfrm>
            <a:off x="735289" y="4368205"/>
            <a:ext cx="7327495" cy="664720"/>
          </a:xfrm>
          <a:prstGeom prst="roundRect">
            <a:avLst>
              <a:gd name="adj" fmla="val 4641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rPr>
              <a:t>Start survey</a:t>
            </a:r>
            <a:endParaRPr lang="ko-KR" altLang="en-US" sz="1000" b="1" dirty="0">
              <a:solidFill>
                <a:schemeClr val="tx1"/>
              </a:solidFill>
            </a:endParaRPr>
          </a:p>
        </p:txBody>
      </p:sp>
      <p:sp>
        <p:nvSpPr>
          <p:cNvPr id="79" name="직사각형 78">
            <a:extLst>
              <a:ext uri="{FF2B5EF4-FFF2-40B4-BE49-F238E27FC236}">
                <a16:creationId xmlns:a16="http://schemas.microsoft.com/office/drawing/2014/main" id="{BE00E4EE-8A0B-89CF-CD30-EE5B9E866794}"/>
              </a:ext>
            </a:extLst>
          </p:cNvPr>
          <p:cNvSpPr/>
          <p:nvPr/>
        </p:nvSpPr>
        <p:spPr>
          <a:xfrm>
            <a:off x="1025438" y="4431904"/>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4</a:t>
            </a:r>
            <a:endParaRPr lang="ko-KR" altLang="en-US" sz="1000" dirty="0"/>
          </a:p>
        </p:txBody>
      </p:sp>
      <p:sp>
        <p:nvSpPr>
          <p:cNvPr id="3" name="TextBox 2">
            <a:extLst>
              <a:ext uri="{FF2B5EF4-FFF2-40B4-BE49-F238E27FC236}">
                <a16:creationId xmlns:a16="http://schemas.microsoft.com/office/drawing/2014/main" id="{E0B0CD92-B85F-A3A3-1224-4DF6A6789814}"/>
              </a:ext>
            </a:extLst>
          </p:cNvPr>
          <p:cNvSpPr txBox="1"/>
          <p:nvPr/>
        </p:nvSpPr>
        <p:spPr>
          <a:xfrm>
            <a:off x="6816263" y="622470"/>
            <a:ext cx="1687897" cy="107722"/>
          </a:xfrm>
          <a:prstGeom prst="rect">
            <a:avLst/>
          </a:prstGeom>
          <a:noFill/>
        </p:spPr>
        <p:txBody>
          <a:bodyPr wrap="square" lIns="0" tIns="0" rIns="0" bIns="0" rtlCol="0">
            <a:spAutoFit/>
          </a:bodyPr>
          <a:lstStyle/>
          <a:p>
            <a:pPr algn="ctr"/>
            <a:r>
              <a:rPr lang="en-US" altLang="ko-KR" sz="700" b="1" dirty="0">
                <a:solidFill>
                  <a:schemeClr val="tx1">
                    <a:lumMod val="50000"/>
                    <a:lumOff val="50000"/>
                  </a:schemeClr>
                </a:solidFill>
                <a:latin typeface="+mn-ea"/>
              </a:rPr>
              <a:t>Log in</a:t>
            </a:r>
            <a:r>
              <a:rPr lang="ko-KR" altLang="en-US" sz="700" b="1" dirty="0">
                <a:solidFill>
                  <a:schemeClr val="tx1">
                    <a:lumMod val="50000"/>
                    <a:lumOff val="50000"/>
                  </a:schemeClr>
                </a:solidFill>
                <a:latin typeface="+mn-ea"/>
              </a:rPr>
              <a:t>    </a:t>
            </a:r>
            <a:r>
              <a:rPr lang="en-US" altLang="ko-KR" sz="700" b="1" dirty="0">
                <a:solidFill>
                  <a:schemeClr val="tx1">
                    <a:lumMod val="50000"/>
                    <a:lumOff val="50000"/>
                  </a:schemeClr>
                </a:solidFill>
                <a:latin typeface="+mn-ea"/>
              </a:rPr>
              <a:t>Korean/English</a:t>
            </a:r>
            <a:endParaRPr lang="ko-KR" altLang="en-US" sz="700" b="1" dirty="0">
              <a:solidFill>
                <a:schemeClr val="tx1">
                  <a:lumMod val="50000"/>
                  <a:lumOff val="50000"/>
                </a:schemeClr>
              </a:solidFill>
              <a:latin typeface="+mn-ea"/>
            </a:endParaRPr>
          </a:p>
        </p:txBody>
      </p:sp>
      <p:sp>
        <p:nvSpPr>
          <p:cNvPr id="4" name="TextBox 3">
            <a:extLst>
              <a:ext uri="{FF2B5EF4-FFF2-40B4-BE49-F238E27FC236}">
                <a16:creationId xmlns:a16="http://schemas.microsoft.com/office/drawing/2014/main" id="{A11FCB1D-4304-A1E9-F9F9-EDED0443453C}"/>
              </a:ext>
            </a:extLst>
          </p:cNvPr>
          <p:cNvSpPr txBox="1"/>
          <p:nvPr/>
        </p:nvSpPr>
        <p:spPr>
          <a:xfrm>
            <a:off x="5744377" y="573283"/>
            <a:ext cx="889180" cy="200055"/>
          </a:xfrm>
          <a:prstGeom prst="rect">
            <a:avLst/>
          </a:prstGeom>
          <a:noFill/>
        </p:spPr>
        <p:txBody>
          <a:bodyPr wrap="square">
            <a:spAutoFit/>
          </a:bodyPr>
          <a:lstStyle/>
          <a:p>
            <a:r>
              <a:rPr kumimoji="0" lang="en-US" altLang="ko-KR" sz="7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a:t>
            </a:r>
            <a:r>
              <a:rPr kumimoji="0" lang="ko-KR" altLang="en-US" sz="7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  </a:t>
            </a:r>
            <a:r>
              <a:rPr kumimoji="0" lang="en-US" altLang="ko-KR" sz="7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Welcome</a:t>
            </a:r>
            <a:endParaRPr lang="ko-KR" altLang="en-US" sz="700" dirty="0"/>
          </a:p>
        </p:txBody>
      </p:sp>
    </p:spTree>
    <p:extLst>
      <p:ext uri="{BB962C8B-B14F-4D97-AF65-F5344CB8AC3E}">
        <p14:creationId xmlns:p14="http://schemas.microsoft.com/office/powerpoint/2010/main" val="172221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슬라이드 번호 개체 틀 7">
            <a:extLst>
              <a:ext uri="{FF2B5EF4-FFF2-40B4-BE49-F238E27FC236}">
                <a16:creationId xmlns:a16="http://schemas.microsoft.com/office/drawing/2014/main" id="{A8CDABF9-5282-43ED-9839-759246E8F473}"/>
              </a:ext>
            </a:extLst>
          </p:cNvPr>
          <p:cNvSpPr>
            <a:spLocks noGrp="1"/>
          </p:cNvSpPr>
          <p:nvPr>
            <p:ph type="sldNum" sz="quarter" idx="4"/>
          </p:nvPr>
        </p:nvSpPr>
        <p:spPr>
          <a:xfrm>
            <a:off x="11455185" y="6600058"/>
            <a:ext cx="538930" cy="243381"/>
          </a:xfrm>
        </p:spPr>
        <p:txBody>
          <a:bodyPr/>
          <a:lstStyle/>
          <a:p>
            <a:fld id="{F2946E08-ADDD-4B11-B5DD-5073B72AA917}" type="slidenum">
              <a:rPr lang="ko-KR" altLang="en-US" smtClean="0"/>
              <a:t>21</a:t>
            </a:fld>
            <a:endParaRPr lang="ko-KR" altLang="en-US" dirty="0"/>
          </a:p>
        </p:txBody>
      </p:sp>
      <p:grpSp>
        <p:nvGrpSpPr>
          <p:cNvPr id="68" name="그룹 67">
            <a:extLst>
              <a:ext uri="{FF2B5EF4-FFF2-40B4-BE49-F238E27FC236}">
                <a16:creationId xmlns:a16="http://schemas.microsoft.com/office/drawing/2014/main" id="{700B7979-0A0F-4EB8-B3E2-27B50F444323}"/>
              </a:ext>
            </a:extLst>
          </p:cNvPr>
          <p:cNvGrpSpPr/>
          <p:nvPr/>
        </p:nvGrpSpPr>
        <p:grpSpPr>
          <a:xfrm>
            <a:off x="665440" y="521495"/>
            <a:ext cx="861460" cy="288131"/>
            <a:chOff x="839416" y="3435562"/>
            <a:chExt cx="1526259" cy="682492"/>
          </a:xfrm>
        </p:grpSpPr>
        <p:sp>
          <p:nvSpPr>
            <p:cNvPr id="69" name="직사각형 68">
              <a:extLst>
                <a:ext uri="{FF2B5EF4-FFF2-40B4-BE49-F238E27FC236}">
                  <a16:creationId xmlns:a16="http://schemas.microsoft.com/office/drawing/2014/main" id="{3FDDC39B-48C0-4BEA-9909-69C1E79636B2}"/>
                </a:ext>
              </a:extLst>
            </p:cNvPr>
            <p:cNvSpPr/>
            <p:nvPr/>
          </p:nvSpPr>
          <p:spPr>
            <a:xfrm>
              <a:off x="839416" y="3435562"/>
              <a:ext cx="1523134" cy="682492"/>
            </a:xfrm>
            <a:prstGeom prst="rect">
              <a:avLst/>
            </a:prstGeom>
            <a:solidFill>
              <a:srgbClr val="F2F2F2">
                <a:alpha val="60000"/>
              </a:srgbClr>
            </a:solidFill>
            <a:ln w="9525" cap="flat" cmpd="sng" algn="ctr">
              <a:solidFill>
                <a:srgbClr val="53535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altLang="ko-KR" sz="900" dirty="0">
                  <a:solidFill>
                    <a:schemeClr val="tx1">
                      <a:lumMod val="50000"/>
                      <a:lumOff val="50000"/>
                    </a:schemeClr>
                  </a:solidFill>
                </a:rPr>
                <a:t>LOGO</a:t>
              </a:r>
              <a:endParaRPr lang="ko-KR" altLang="en-US" sz="900" dirty="0">
                <a:solidFill>
                  <a:schemeClr val="tx1">
                    <a:lumMod val="50000"/>
                    <a:lumOff val="50000"/>
                  </a:schemeClr>
                </a:solidFill>
              </a:endParaRPr>
            </a:p>
          </p:txBody>
        </p:sp>
        <p:cxnSp>
          <p:nvCxnSpPr>
            <p:cNvPr id="70" name="직선 연결선 69">
              <a:extLst>
                <a:ext uri="{FF2B5EF4-FFF2-40B4-BE49-F238E27FC236}">
                  <a16:creationId xmlns:a16="http://schemas.microsoft.com/office/drawing/2014/main" id="{B48F3357-EE2E-4D70-85A0-C13EEB0EE9D2}"/>
                </a:ext>
              </a:extLst>
            </p:cNvPr>
            <p:cNvCxnSpPr>
              <a:cxnSpLocks/>
            </p:cNvCxnSpPr>
            <p:nvPr/>
          </p:nvCxnSpPr>
          <p:spPr>
            <a:xfrm flipH="1">
              <a:off x="839417" y="3443608"/>
              <a:ext cx="1523133" cy="6744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직선 연결선 70">
              <a:extLst>
                <a:ext uri="{FF2B5EF4-FFF2-40B4-BE49-F238E27FC236}">
                  <a16:creationId xmlns:a16="http://schemas.microsoft.com/office/drawing/2014/main" id="{50132739-8D61-4BBF-A602-FD4369EFC35C}"/>
                </a:ext>
              </a:extLst>
            </p:cNvPr>
            <p:cNvCxnSpPr>
              <a:cxnSpLocks/>
            </p:cNvCxnSpPr>
            <p:nvPr/>
          </p:nvCxnSpPr>
          <p:spPr>
            <a:xfrm flipH="1" flipV="1">
              <a:off x="839416" y="3443084"/>
              <a:ext cx="1526259" cy="6477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직사각형 9">
            <a:extLst>
              <a:ext uri="{FF2B5EF4-FFF2-40B4-BE49-F238E27FC236}">
                <a16:creationId xmlns:a16="http://schemas.microsoft.com/office/drawing/2014/main" id="{90566CE4-528A-44CB-97E2-D79ED4082B1C}"/>
              </a:ext>
            </a:extLst>
          </p:cNvPr>
          <p:cNvSpPr/>
          <p:nvPr/>
        </p:nvSpPr>
        <p:spPr>
          <a:xfrm>
            <a:off x="116321" y="488111"/>
            <a:ext cx="8424430" cy="361053"/>
          </a:xfrm>
          <a:prstGeom prst="rect">
            <a:avLst/>
          </a:prstGeom>
          <a:noFill/>
          <a:ln w="6350">
            <a:solidFill>
              <a:srgbClr val="7A7A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321" name="표 320">
            <a:extLst>
              <a:ext uri="{FF2B5EF4-FFF2-40B4-BE49-F238E27FC236}">
                <a16:creationId xmlns:a16="http://schemas.microsoft.com/office/drawing/2014/main" id="{DBCF1351-3830-46DF-8E22-906141A4365A}"/>
              </a:ext>
            </a:extLst>
          </p:cNvPr>
          <p:cNvGraphicFramePr>
            <a:graphicFrameLocks noGrp="1"/>
          </p:cNvGraphicFramePr>
          <p:nvPr/>
        </p:nvGraphicFramePr>
        <p:xfrm>
          <a:off x="9221807" y="512676"/>
          <a:ext cx="2772308" cy="3448298"/>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74772085"/>
                    </a:ext>
                  </a:extLst>
                </a:gridCol>
                <a:gridCol w="2340260">
                  <a:extLst>
                    <a:ext uri="{9D8B030D-6E8A-4147-A177-3AD203B41FA5}">
                      <a16:colId xmlns:a16="http://schemas.microsoft.com/office/drawing/2014/main" val="2572474025"/>
                    </a:ext>
                  </a:extLst>
                </a:gridCol>
              </a:tblGrid>
              <a:tr h="122121">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rPr>
                        <a:t>회원가입 없음 사전에 사용자에게 개인정보와 로그인</a:t>
                      </a:r>
                      <a:r>
                        <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rPr>
                        <a:t>/</a:t>
                      </a:r>
                      <a:r>
                        <a:rPr kumimoji="0" lang="ko-KR" altLang="en-US"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rPr>
                        <a:t>아이디 배포</a:t>
                      </a: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0">
                <a:tc>
                  <a:txBody>
                    <a:bodyPr/>
                    <a:lstStyle/>
                    <a:p>
                      <a:pPr algn="ctr" latinLnBrk="1">
                        <a:lnSpc>
                          <a:spcPct val="120000"/>
                        </a:lnSpc>
                      </a:pPr>
                      <a:r>
                        <a:rPr lang="en-US" altLang="ko-KR" sz="800" b="0" dirty="0">
                          <a:solidFill>
                            <a:schemeClr val="tx1"/>
                          </a:solidFill>
                          <a:latin typeface="+mn-ea"/>
                          <a:ea typeface="+mn-ea"/>
                        </a:rPr>
                        <a:t>1</a:t>
                      </a:r>
                      <a:endParaRPr lang="ko-KR" altLang="en-US" sz="8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아이디입력</a:t>
                      </a:r>
                      <a:endParaRPr lang="en-US" altLang="ko-KR" sz="800" b="0" kern="1200" dirty="0">
                        <a:solidFill>
                          <a:schemeClr val="tx1"/>
                        </a:solidFill>
                        <a:latin typeface="+mn-ea"/>
                        <a:ea typeface="+mn-ea"/>
                        <a:cs typeface="+mn-cs"/>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비정상 로그인 시 경고문구 출력 </a:t>
                      </a:r>
                      <a:endParaRPr lang="en-US" altLang="ko-KR" sz="800" b="0" kern="1200" dirty="0">
                        <a:solidFill>
                          <a:schemeClr val="tx1"/>
                        </a:solidFill>
                        <a:latin typeface="+mn-ea"/>
                        <a:ea typeface="+mn-ea"/>
                        <a:cs typeface="+mn-cs"/>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a:t>
                      </a:r>
                      <a:r>
                        <a:rPr lang="ko-KR" altLang="en-US" sz="800" b="0" kern="1200" dirty="0">
                          <a:solidFill>
                            <a:schemeClr val="tx1"/>
                          </a:solidFill>
                          <a:latin typeface="+mn-ea"/>
                          <a:ea typeface="+mn-ea"/>
                          <a:cs typeface="+mn-cs"/>
                        </a:rPr>
                        <a:t>아이디를 확인해주세요</a:t>
                      </a:r>
                      <a:r>
                        <a:rPr lang="en-US" altLang="ko-KR" sz="800" b="0" kern="1200" dirty="0">
                          <a:solidFill>
                            <a:schemeClr val="tx1"/>
                          </a:solidFill>
                          <a:latin typeface="+mn-ea"/>
                          <a:ea typeface="+mn-ea"/>
                          <a:cs typeface="+mn-cs"/>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134634">
                <a:tc>
                  <a:txBody>
                    <a:bodyPr/>
                    <a:lstStyle/>
                    <a:p>
                      <a:pPr algn="ctr" latinLnBrk="1">
                        <a:lnSpc>
                          <a:spcPct val="120000"/>
                        </a:lnSpc>
                      </a:pPr>
                      <a:r>
                        <a:rPr lang="en-US" altLang="ko-KR" sz="800" b="0" dirty="0">
                          <a:latin typeface="+mn-ea"/>
                          <a:ea typeface="+mn-ea"/>
                        </a:rPr>
                        <a:t>2</a:t>
                      </a:r>
                      <a:endParaRPr lang="ko-KR" altLang="en-US"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비밀번호입력</a:t>
                      </a:r>
                      <a:endParaRPr lang="en-US" altLang="ko-KR" sz="800" b="0" kern="1200" dirty="0">
                        <a:solidFill>
                          <a:schemeClr val="tx1"/>
                        </a:solidFill>
                        <a:latin typeface="+mn-ea"/>
                        <a:ea typeface="+mn-ea"/>
                        <a:cs typeface="+mn-cs"/>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비정상 로그인 시 경고문구 출력 </a:t>
                      </a:r>
                      <a:endParaRPr lang="en-US" altLang="ko-KR" sz="800" b="0" kern="1200" dirty="0">
                        <a:solidFill>
                          <a:schemeClr val="tx1"/>
                        </a:solidFill>
                        <a:latin typeface="+mn-ea"/>
                        <a:ea typeface="+mn-ea"/>
                        <a:cs typeface="+mn-cs"/>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a:t>
                      </a:r>
                      <a:r>
                        <a:rPr lang="ko-KR" altLang="en-US" sz="800" b="0" kern="1200" dirty="0">
                          <a:solidFill>
                            <a:schemeClr val="tx1"/>
                          </a:solidFill>
                          <a:latin typeface="+mn-ea"/>
                          <a:ea typeface="+mn-ea"/>
                          <a:cs typeface="+mn-cs"/>
                        </a:rPr>
                        <a:t>비밀번호를 확인해주세요</a:t>
                      </a:r>
                      <a:r>
                        <a:rPr lang="en-US" altLang="ko-KR" sz="800" b="0" kern="1200" dirty="0">
                          <a:solidFill>
                            <a:schemeClr val="tx1"/>
                          </a:solidFill>
                          <a:latin typeface="+mn-ea"/>
                          <a:ea typeface="+mn-ea"/>
                          <a:cs typeface="+mn-cs"/>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134634">
                <a:tc>
                  <a:txBody>
                    <a:bodyPr/>
                    <a:lstStyle/>
                    <a:p>
                      <a:pPr algn="ctr" latinLnBrk="1">
                        <a:lnSpc>
                          <a:spcPct val="120000"/>
                        </a:lnSpc>
                      </a:pPr>
                      <a:r>
                        <a:rPr lang="en-US" altLang="ko-KR" sz="800" b="0" dirty="0">
                          <a:latin typeface="+mn-ea"/>
                          <a:ea typeface="+mn-ea"/>
                        </a:rPr>
                        <a:t>3</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err="1">
                          <a:solidFill>
                            <a:schemeClr val="tx1"/>
                          </a:solidFill>
                          <a:latin typeface="+mn-ea"/>
                          <a:ea typeface="+mn-ea"/>
                          <a:cs typeface="+mn-cs"/>
                        </a:rPr>
                        <a:t>로그인후</a:t>
                      </a:r>
                      <a:r>
                        <a:rPr lang="ko-KR" altLang="en-US" sz="800" b="0" kern="1200" dirty="0">
                          <a:solidFill>
                            <a:schemeClr val="tx1"/>
                          </a:solidFill>
                          <a:latin typeface="+mn-ea"/>
                          <a:ea typeface="+mn-ea"/>
                          <a:cs typeface="+mn-cs"/>
                        </a:rPr>
                        <a:t> </a:t>
                      </a:r>
                      <a:r>
                        <a:rPr lang="ko-KR" altLang="en-US" sz="800" b="0" kern="1200" dirty="0" err="1">
                          <a:solidFill>
                            <a:schemeClr val="tx1"/>
                          </a:solidFill>
                          <a:latin typeface="+mn-ea"/>
                          <a:ea typeface="+mn-ea"/>
                          <a:cs typeface="+mn-cs"/>
                        </a:rPr>
                        <a:t>메인페이지로</a:t>
                      </a:r>
                      <a:r>
                        <a:rPr lang="ko-KR" altLang="en-US" sz="800" b="0" kern="1200" dirty="0">
                          <a:solidFill>
                            <a:schemeClr val="tx1"/>
                          </a:solidFill>
                          <a:latin typeface="+mn-ea"/>
                          <a:ea typeface="+mn-ea"/>
                          <a:cs typeface="+mn-cs"/>
                        </a:rPr>
                        <a:t> 이동</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770055136"/>
                  </a:ext>
                </a:extLst>
              </a:tr>
              <a:tr h="0">
                <a:tc>
                  <a:txBody>
                    <a:bodyPr/>
                    <a:lstStyle/>
                    <a:p>
                      <a:pPr algn="ctr" latinLnBrk="1">
                        <a:lnSpc>
                          <a:spcPct val="120000"/>
                        </a:lnSpc>
                      </a:pPr>
                      <a:r>
                        <a:rPr lang="en-US" altLang="ko-KR" sz="800" b="0" dirty="0">
                          <a:latin typeface="+mn-ea"/>
                          <a:ea typeface="+mn-ea"/>
                        </a:rPr>
                        <a:t>4</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err="1">
                          <a:solidFill>
                            <a:schemeClr val="tx1"/>
                          </a:solidFill>
                          <a:latin typeface="+mn-ea"/>
                          <a:ea typeface="+mn-ea"/>
                          <a:cs typeface="+mn-cs"/>
                        </a:rPr>
                        <a:t>선택시</a:t>
                      </a:r>
                      <a:r>
                        <a:rPr lang="ko-KR" altLang="en-US" sz="800" b="0" kern="1200" dirty="0">
                          <a:solidFill>
                            <a:schemeClr val="tx1"/>
                          </a:solidFill>
                          <a:latin typeface="+mn-ea"/>
                          <a:ea typeface="+mn-ea"/>
                          <a:cs typeface="+mn-cs"/>
                        </a:rPr>
                        <a:t> 아이디 찾기 페이지이동</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179638516"/>
                  </a:ext>
                </a:extLst>
              </a:tr>
              <a:tr h="0">
                <a:tc>
                  <a:txBody>
                    <a:bodyPr/>
                    <a:lstStyle/>
                    <a:p>
                      <a:pPr algn="ctr" latinLnBrk="1">
                        <a:lnSpc>
                          <a:spcPct val="120000"/>
                        </a:lnSpc>
                      </a:pPr>
                      <a:r>
                        <a:rPr lang="en-US" altLang="ko-KR" sz="800" b="0" dirty="0">
                          <a:latin typeface="+mn-ea"/>
                          <a:ea typeface="+mn-ea"/>
                        </a:rPr>
                        <a:t>5</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ko-KR" altLang="en-US" sz="800" b="0" kern="1200" dirty="0" err="1">
                          <a:solidFill>
                            <a:schemeClr val="tx1"/>
                          </a:solidFill>
                          <a:latin typeface="+mn-ea"/>
                          <a:ea typeface="+mn-ea"/>
                          <a:cs typeface="+mn-cs"/>
                        </a:rPr>
                        <a:t>선택시</a:t>
                      </a:r>
                      <a:r>
                        <a:rPr lang="ko-KR" altLang="en-US" sz="800" b="0" kern="1200" dirty="0">
                          <a:solidFill>
                            <a:schemeClr val="tx1"/>
                          </a:solidFill>
                          <a:latin typeface="+mn-ea"/>
                          <a:ea typeface="+mn-ea"/>
                          <a:cs typeface="+mn-cs"/>
                        </a:rPr>
                        <a:t> 비밀번호 찾기 페이지이동</a:t>
                      </a: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716935949"/>
                  </a:ext>
                </a:extLst>
              </a:tr>
              <a:tr h="134634">
                <a:tc>
                  <a:txBody>
                    <a:bodyPr/>
                    <a:lstStyle/>
                    <a:p>
                      <a:pPr algn="ctr" latinLnBrk="1">
                        <a:lnSpc>
                          <a:spcPct val="120000"/>
                        </a:lnSpc>
                      </a:pPr>
                      <a:r>
                        <a:rPr lang="en-US" altLang="ko-KR" sz="800" b="0" dirty="0">
                          <a:latin typeface="+mn-ea"/>
                          <a:ea typeface="+mn-ea"/>
                        </a:rPr>
                        <a:t>6</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ko-KR" altLang="en-US" sz="800" b="0" u="none" dirty="0">
                          <a:solidFill>
                            <a:schemeClr val="tx1"/>
                          </a:solidFill>
                          <a:latin typeface="+mn-ea"/>
                          <a:ea typeface="+mn-ea"/>
                        </a:rPr>
                        <a:t>회원가입 페이지로 이동</a:t>
                      </a: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620716197"/>
                  </a:ext>
                </a:extLst>
              </a:tr>
              <a:tr h="134634">
                <a:tc>
                  <a:txBody>
                    <a:bodyPr/>
                    <a:lstStyle/>
                    <a:p>
                      <a:pPr algn="ctr" latinLnBrk="1">
                        <a:lnSpc>
                          <a:spcPct val="120000"/>
                        </a:lnSpc>
                      </a:pP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688573497"/>
                  </a:ext>
                </a:extLst>
              </a:tr>
              <a:tr h="0">
                <a:tc>
                  <a:txBody>
                    <a:bodyPr/>
                    <a:lstStyle/>
                    <a:p>
                      <a:pPr algn="ctr" latinLnBrk="1">
                        <a:lnSpc>
                          <a:spcPct val="120000"/>
                        </a:lnSpc>
                      </a:pP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817060791"/>
                  </a:ext>
                </a:extLst>
              </a:tr>
              <a:tr h="0">
                <a:tc>
                  <a:txBody>
                    <a:bodyPr/>
                    <a:lstStyle/>
                    <a:p>
                      <a:pPr algn="ctr" latinLnBrk="1">
                        <a:lnSpc>
                          <a:spcPct val="120000"/>
                        </a:lnSpc>
                      </a:pP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032614395"/>
                  </a:ext>
                </a:extLst>
              </a:tr>
              <a:tr h="294502">
                <a:tc>
                  <a:txBody>
                    <a:bodyPr/>
                    <a:lstStyle/>
                    <a:p>
                      <a:pPr algn="ctr" latinLnBrk="1">
                        <a:lnSpc>
                          <a:spcPct val="120000"/>
                        </a:lnSpc>
                      </a:pP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56665485"/>
                  </a:ext>
                </a:extLst>
              </a:tr>
              <a:tr h="0">
                <a:tc>
                  <a:txBody>
                    <a:bodyPr/>
                    <a:lstStyle/>
                    <a:p>
                      <a:pPr algn="ctr" latinLnBrk="1">
                        <a:lnSpc>
                          <a:spcPct val="120000"/>
                        </a:lnSpc>
                      </a:pP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6550239"/>
                  </a:ext>
                </a:extLst>
              </a:tr>
            </a:tbl>
          </a:graphicData>
        </a:graphic>
      </p:graphicFrame>
      <p:sp>
        <p:nvSpPr>
          <p:cNvPr id="9" name="TextBox 8">
            <a:extLst>
              <a:ext uri="{FF2B5EF4-FFF2-40B4-BE49-F238E27FC236}">
                <a16:creationId xmlns:a16="http://schemas.microsoft.com/office/drawing/2014/main" id="{46BDEBF5-5062-4188-AA47-63F530D7C117}"/>
              </a:ext>
            </a:extLst>
          </p:cNvPr>
          <p:cNvSpPr txBox="1"/>
          <p:nvPr/>
        </p:nvSpPr>
        <p:spPr>
          <a:xfrm>
            <a:off x="1004056" y="262960"/>
            <a:ext cx="4018793" cy="215444"/>
          </a:xfrm>
          <a:prstGeom prst="rect">
            <a:avLst/>
          </a:prstGeom>
          <a:noFill/>
        </p:spPr>
        <p:txBody>
          <a:bodyPr wrap="square" rtlCol="0">
            <a:spAutoFit/>
          </a:bodyPr>
          <a:lstStyle/>
          <a:p>
            <a:r>
              <a:rPr lang="ko-KR" altLang="en-US" sz="800" dirty="0"/>
              <a:t>로그인</a:t>
            </a:r>
          </a:p>
        </p:txBody>
      </p:sp>
      <p:sp>
        <p:nvSpPr>
          <p:cNvPr id="2" name="TextBox 1">
            <a:extLst>
              <a:ext uri="{FF2B5EF4-FFF2-40B4-BE49-F238E27FC236}">
                <a16:creationId xmlns:a16="http://schemas.microsoft.com/office/drawing/2014/main" id="{659CCA66-9DC1-67D5-8773-99FCE6BA9744}"/>
              </a:ext>
            </a:extLst>
          </p:cNvPr>
          <p:cNvSpPr txBox="1"/>
          <p:nvPr/>
        </p:nvSpPr>
        <p:spPr>
          <a:xfrm>
            <a:off x="3436388" y="56219"/>
            <a:ext cx="1523233" cy="215444"/>
          </a:xfrm>
          <a:prstGeom prst="rect">
            <a:avLst/>
          </a:prstGeom>
          <a:noFill/>
        </p:spPr>
        <p:txBody>
          <a:bodyPr wrap="square" rtlCol="0">
            <a:spAutoFit/>
          </a:bodyPr>
          <a:lstStyle/>
          <a:p>
            <a:r>
              <a:rPr lang="ko-KR" altLang="en-US" sz="800"/>
              <a:t>로그인</a:t>
            </a:r>
            <a:endParaRPr lang="ko-KR" altLang="en-US" sz="800" dirty="0"/>
          </a:p>
        </p:txBody>
      </p:sp>
      <p:sp>
        <p:nvSpPr>
          <p:cNvPr id="169" name="TextBox 168">
            <a:extLst>
              <a:ext uri="{FF2B5EF4-FFF2-40B4-BE49-F238E27FC236}">
                <a16:creationId xmlns:a16="http://schemas.microsoft.com/office/drawing/2014/main" id="{9F8DA23A-C167-C28A-7E43-60E0652A5608}"/>
              </a:ext>
            </a:extLst>
          </p:cNvPr>
          <p:cNvSpPr txBox="1"/>
          <p:nvPr/>
        </p:nvSpPr>
        <p:spPr>
          <a:xfrm>
            <a:off x="7689050" y="255228"/>
            <a:ext cx="851700" cy="215444"/>
          </a:xfrm>
          <a:prstGeom prst="rect">
            <a:avLst/>
          </a:prstGeom>
          <a:noFill/>
        </p:spPr>
        <p:txBody>
          <a:bodyPr wrap="square" rtlCol="0">
            <a:spAutoFit/>
          </a:bodyPr>
          <a:lstStyle/>
          <a:p>
            <a:pPr algn="ctr"/>
            <a:r>
              <a:rPr lang="en-US" altLang="ko-KR" sz="800" dirty="0"/>
              <a:t>..</a:t>
            </a:r>
            <a:endParaRPr lang="ko-KR" altLang="en-US" sz="800" dirty="0"/>
          </a:p>
        </p:txBody>
      </p:sp>
      <p:sp>
        <p:nvSpPr>
          <p:cNvPr id="170" name="TextBox 169">
            <a:extLst>
              <a:ext uri="{FF2B5EF4-FFF2-40B4-BE49-F238E27FC236}">
                <a16:creationId xmlns:a16="http://schemas.microsoft.com/office/drawing/2014/main" id="{DEB30443-D04B-DC5D-B056-535A2E2BD900}"/>
              </a:ext>
            </a:extLst>
          </p:cNvPr>
          <p:cNvSpPr txBox="1"/>
          <p:nvPr/>
        </p:nvSpPr>
        <p:spPr>
          <a:xfrm>
            <a:off x="5898485" y="255228"/>
            <a:ext cx="851700" cy="215444"/>
          </a:xfrm>
          <a:prstGeom prst="rect">
            <a:avLst/>
          </a:prstGeom>
          <a:noFill/>
        </p:spPr>
        <p:txBody>
          <a:bodyPr wrap="square" rtlCol="0">
            <a:spAutoFit/>
          </a:bodyPr>
          <a:lstStyle/>
          <a:p>
            <a:pPr algn="ctr"/>
            <a:r>
              <a:rPr lang="en-US" altLang="ko-KR" sz="800"/>
              <a:t>1</a:t>
            </a:r>
            <a:endParaRPr lang="ko-KR" altLang="en-US" sz="800" dirty="0"/>
          </a:p>
        </p:txBody>
      </p:sp>
      <p:sp>
        <p:nvSpPr>
          <p:cNvPr id="171" name="TextBox 170">
            <a:extLst>
              <a:ext uri="{FF2B5EF4-FFF2-40B4-BE49-F238E27FC236}">
                <a16:creationId xmlns:a16="http://schemas.microsoft.com/office/drawing/2014/main" id="{74BADD78-1E7F-635C-8373-0341AA4740B5}"/>
              </a:ext>
            </a:extLst>
          </p:cNvPr>
          <p:cNvSpPr txBox="1"/>
          <p:nvPr/>
        </p:nvSpPr>
        <p:spPr>
          <a:xfrm>
            <a:off x="5898485" y="52479"/>
            <a:ext cx="851700" cy="215444"/>
          </a:xfrm>
          <a:prstGeom prst="rect">
            <a:avLst/>
          </a:prstGeom>
          <a:noFill/>
        </p:spPr>
        <p:txBody>
          <a:bodyPr wrap="square" rtlCol="0">
            <a:spAutoFit/>
          </a:bodyPr>
          <a:lstStyle/>
          <a:p>
            <a:pPr algn="ctr"/>
            <a:r>
              <a:rPr lang="en-US" altLang="ko-KR" sz="800"/>
              <a:t>-</a:t>
            </a:r>
            <a:endParaRPr lang="ko-KR" altLang="en-US" sz="800" dirty="0"/>
          </a:p>
        </p:txBody>
      </p:sp>
      <p:sp>
        <p:nvSpPr>
          <p:cNvPr id="22" name="TextBox 21">
            <a:extLst>
              <a:ext uri="{FF2B5EF4-FFF2-40B4-BE49-F238E27FC236}">
                <a16:creationId xmlns:a16="http://schemas.microsoft.com/office/drawing/2014/main" id="{6C241AFC-B31D-6E67-7750-8F0BE6CF3953}"/>
              </a:ext>
            </a:extLst>
          </p:cNvPr>
          <p:cNvSpPr txBox="1"/>
          <p:nvPr/>
        </p:nvSpPr>
        <p:spPr>
          <a:xfrm>
            <a:off x="3324845" y="1236745"/>
            <a:ext cx="2012107" cy="169277"/>
          </a:xfrm>
          <a:prstGeom prst="rect">
            <a:avLst/>
          </a:prstGeom>
          <a:noFill/>
        </p:spPr>
        <p:txBody>
          <a:bodyPr wrap="square" lIns="0" tIns="0" rIns="0" bIns="0" rtlCol="0">
            <a:spAutoFit/>
          </a:bodyPr>
          <a:lstStyle/>
          <a:p>
            <a:pPr algn="ctr"/>
            <a:r>
              <a:rPr lang="en-US" altLang="ko-KR" sz="1100" b="1" dirty="0">
                <a:latin typeface="+mn-ea"/>
              </a:rPr>
              <a:t>Log in</a:t>
            </a:r>
            <a:endParaRPr lang="ko-KR" altLang="en-US" sz="1100" b="1" dirty="0">
              <a:latin typeface="+mn-ea"/>
            </a:endParaRPr>
          </a:p>
        </p:txBody>
      </p:sp>
      <p:sp>
        <p:nvSpPr>
          <p:cNvPr id="23" name="직사각형 22">
            <a:extLst>
              <a:ext uri="{FF2B5EF4-FFF2-40B4-BE49-F238E27FC236}">
                <a16:creationId xmlns:a16="http://schemas.microsoft.com/office/drawing/2014/main" id="{EF0C14C7-0E1C-19EC-B806-83CFA99716A6}"/>
              </a:ext>
            </a:extLst>
          </p:cNvPr>
          <p:cNvSpPr/>
          <p:nvPr/>
        </p:nvSpPr>
        <p:spPr>
          <a:xfrm>
            <a:off x="3508469" y="1569054"/>
            <a:ext cx="1641335"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900" dirty="0">
              <a:solidFill>
                <a:schemeClr val="tx1"/>
              </a:solidFill>
              <a:latin typeface="+mn-ea"/>
            </a:endParaRPr>
          </a:p>
        </p:txBody>
      </p:sp>
      <p:sp>
        <p:nvSpPr>
          <p:cNvPr id="25" name="TextBox 24">
            <a:extLst>
              <a:ext uri="{FF2B5EF4-FFF2-40B4-BE49-F238E27FC236}">
                <a16:creationId xmlns:a16="http://schemas.microsoft.com/office/drawing/2014/main" id="{993B277E-D2D6-9077-5814-0C9E2221C1E8}"/>
              </a:ext>
            </a:extLst>
          </p:cNvPr>
          <p:cNvSpPr txBox="1"/>
          <p:nvPr/>
        </p:nvSpPr>
        <p:spPr>
          <a:xfrm>
            <a:off x="3508469" y="1451066"/>
            <a:ext cx="587281" cy="107722"/>
          </a:xfrm>
          <a:prstGeom prst="rect">
            <a:avLst/>
          </a:prstGeom>
          <a:noFill/>
        </p:spPr>
        <p:txBody>
          <a:bodyPr wrap="square" lIns="0" tIns="0" rIns="0" bIns="0" rtlCol="0" anchor="ctr">
            <a:spAutoFit/>
          </a:bodyPr>
          <a:lstStyle/>
          <a:p>
            <a:r>
              <a:rPr lang="en-US" altLang="ko-KR" sz="700" dirty="0">
                <a:latin typeface="+mn-ea"/>
              </a:rPr>
              <a:t>ID</a:t>
            </a:r>
            <a:endParaRPr lang="ko-KR" altLang="en-US" sz="700" dirty="0">
              <a:latin typeface="+mn-ea"/>
            </a:endParaRPr>
          </a:p>
        </p:txBody>
      </p:sp>
      <p:sp>
        <p:nvSpPr>
          <p:cNvPr id="35" name="직사각형 34">
            <a:extLst>
              <a:ext uri="{FF2B5EF4-FFF2-40B4-BE49-F238E27FC236}">
                <a16:creationId xmlns:a16="http://schemas.microsoft.com/office/drawing/2014/main" id="{44B6BA90-D5E9-1B43-CE00-7809C145251E}"/>
              </a:ext>
            </a:extLst>
          </p:cNvPr>
          <p:cNvSpPr/>
          <p:nvPr/>
        </p:nvSpPr>
        <p:spPr>
          <a:xfrm>
            <a:off x="3508469" y="2063024"/>
            <a:ext cx="1641335"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900" dirty="0">
              <a:solidFill>
                <a:schemeClr val="tx1"/>
              </a:solidFill>
              <a:latin typeface="+mn-ea"/>
            </a:endParaRPr>
          </a:p>
        </p:txBody>
      </p:sp>
      <p:sp>
        <p:nvSpPr>
          <p:cNvPr id="47" name="TextBox 46">
            <a:extLst>
              <a:ext uri="{FF2B5EF4-FFF2-40B4-BE49-F238E27FC236}">
                <a16:creationId xmlns:a16="http://schemas.microsoft.com/office/drawing/2014/main" id="{13C07D88-E2A4-66B1-F8B7-F7D00AC47B8D}"/>
              </a:ext>
            </a:extLst>
          </p:cNvPr>
          <p:cNvSpPr txBox="1"/>
          <p:nvPr/>
        </p:nvSpPr>
        <p:spPr>
          <a:xfrm>
            <a:off x="3508469" y="1951191"/>
            <a:ext cx="587281" cy="107722"/>
          </a:xfrm>
          <a:prstGeom prst="rect">
            <a:avLst/>
          </a:prstGeom>
          <a:noFill/>
        </p:spPr>
        <p:txBody>
          <a:bodyPr wrap="square" lIns="0" tIns="0" rIns="0" bIns="0" rtlCol="0" anchor="ctr">
            <a:spAutoFit/>
          </a:bodyPr>
          <a:lstStyle/>
          <a:p>
            <a:r>
              <a:rPr lang="en-US" altLang="ko-KR" sz="700" dirty="0">
                <a:latin typeface="+mn-ea"/>
              </a:rPr>
              <a:t>Pass</a:t>
            </a:r>
            <a:endParaRPr lang="ko-KR" altLang="en-US" sz="700" dirty="0">
              <a:latin typeface="+mn-ea"/>
            </a:endParaRPr>
          </a:p>
        </p:txBody>
      </p:sp>
      <p:sp>
        <p:nvSpPr>
          <p:cNvPr id="48" name="사각형: 둥근 모서리 47">
            <a:extLst>
              <a:ext uri="{FF2B5EF4-FFF2-40B4-BE49-F238E27FC236}">
                <a16:creationId xmlns:a16="http://schemas.microsoft.com/office/drawing/2014/main" id="{86BCBF82-D94F-0E2B-22F7-AFFC922F7135}"/>
              </a:ext>
            </a:extLst>
          </p:cNvPr>
          <p:cNvSpPr/>
          <p:nvPr/>
        </p:nvSpPr>
        <p:spPr>
          <a:xfrm>
            <a:off x="3508468" y="2477672"/>
            <a:ext cx="1641335"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b="1" dirty="0">
                <a:solidFill>
                  <a:schemeClr val="bg1">
                    <a:lumMod val="50000"/>
                  </a:schemeClr>
                </a:solidFill>
              </a:rPr>
              <a:t>Log in</a:t>
            </a:r>
            <a:endParaRPr lang="ko-KR" altLang="en-US" sz="1000" b="1" dirty="0">
              <a:solidFill>
                <a:schemeClr val="bg1">
                  <a:lumMod val="50000"/>
                </a:schemeClr>
              </a:solidFill>
            </a:endParaRPr>
          </a:p>
        </p:txBody>
      </p:sp>
      <p:sp>
        <p:nvSpPr>
          <p:cNvPr id="53" name="직사각형 52">
            <a:extLst>
              <a:ext uri="{FF2B5EF4-FFF2-40B4-BE49-F238E27FC236}">
                <a16:creationId xmlns:a16="http://schemas.microsoft.com/office/drawing/2014/main" id="{98E169CF-505B-8041-2978-AE88FB2180D3}"/>
              </a:ext>
            </a:extLst>
          </p:cNvPr>
          <p:cNvSpPr/>
          <p:nvPr/>
        </p:nvSpPr>
        <p:spPr>
          <a:xfrm>
            <a:off x="3299952" y="2503768"/>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3</a:t>
            </a:r>
            <a:endParaRPr lang="ko-KR" altLang="en-US" sz="1000" dirty="0"/>
          </a:p>
        </p:txBody>
      </p:sp>
      <p:sp>
        <p:nvSpPr>
          <p:cNvPr id="3" name="직사각형 52">
            <a:extLst>
              <a:ext uri="{FF2B5EF4-FFF2-40B4-BE49-F238E27FC236}">
                <a16:creationId xmlns:a16="http://schemas.microsoft.com/office/drawing/2014/main" id="{43FACD31-6DCB-01B3-F89D-9F65B718FCC8}"/>
              </a:ext>
            </a:extLst>
          </p:cNvPr>
          <p:cNvSpPr/>
          <p:nvPr/>
        </p:nvSpPr>
        <p:spPr>
          <a:xfrm>
            <a:off x="3570187" y="606387"/>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3</a:t>
            </a:r>
            <a:endParaRPr lang="ko-KR" altLang="en-US" sz="1000" dirty="0"/>
          </a:p>
        </p:txBody>
      </p:sp>
      <p:sp>
        <p:nvSpPr>
          <p:cNvPr id="6" name="직사각형 52">
            <a:extLst>
              <a:ext uri="{FF2B5EF4-FFF2-40B4-BE49-F238E27FC236}">
                <a16:creationId xmlns:a16="http://schemas.microsoft.com/office/drawing/2014/main" id="{14B86994-2C29-D9B0-6003-AAE362A8D6AD}"/>
              </a:ext>
            </a:extLst>
          </p:cNvPr>
          <p:cNvSpPr/>
          <p:nvPr/>
        </p:nvSpPr>
        <p:spPr>
          <a:xfrm>
            <a:off x="4573761" y="601170"/>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3</a:t>
            </a:r>
            <a:endParaRPr lang="ko-KR" altLang="en-US" sz="1000" dirty="0"/>
          </a:p>
        </p:txBody>
      </p:sp>
      <p:sp>
        <p:nvSpPr>
          <p:cNvPr id="11" name="TextBox 10">
            <a:extLst>
              <a:ext uri="{FF2B5EF4-FFF2-40B4-BE49-F238E27FC236}">
                <a16:creationId xmlns:a16="http://schemas.microsoft.com/office/drawing/2014/main" id="{102ABAD7-EBEA-E2CC-EC2E-D189B0EF76C1}"/>
              </a:ext>
            </a:extLst>
          </p:cNvPr>
          <p:cNvSpPr txBox="1"/>
          <p:nvPr/>
        </p:nvSpPr>
        <p:spPr>
          <a:xfrm>
            <a:off x="3151829" y="2957795"/>
            <a:ext cx="2217980" cy="107722"/>
          </a:xfrm>
          <a:prstGeom prst="rect">
            <a:avLst/>
          </a:prstGeom>
          <a:noFill/>
        </p:spPr>
        <p:txBody>
          <a:bodyPr wrap="square" lIns="0" tIns="0" rIns="0" bIns="0" rtlCol="0">
            <a:spAutoFit/>
          </a:bodyPr>
          <a:lstStyle/>
          <a:p>
            <a:pPr algn="dist"/>
            <a:r>
              <a:rPr lang="en-US" altLang="ko-KR" sz="700" b="1" dirty="0">
                <a:solidFill>
                  <a:schemeClr val="tx1">
                    <a:lumMod val="50000"/>
                    <a:lumOff val="50000"/>
                  </a:schemeClr>
                </a:solidFill>
                <a:latin typeface="+mn-ea"/>
              </a:rPr>
              <a:t>Login l Find password l Sign up</a:t>
            </a:r>
            <a:endParaRPr lang="ko-KR" altLang="en-US" sz="700" b="1" dirty="0">
              <a:solidFill>
                <a:schemeClr val="tx1">
                  <a:lumMod val="50000"/>
                  <a:lumOff val="50000"/>
                </a:schemeClr>
              </a:solidFill>
              <a:latin typeface="+mn-ea"/>
            </a:endParaRPr>
          </a:p>
        </p:txBody>
      </p:sp>
      <p:sp>
        <p:nvSpPr>
          <p:cNvPr id="12" name="직사각형 54">
            <a:extLst>
              <a:ext uri="{FF2B5EF4-FFF2-40B4-BE49-F238E27FC236}">
                <a16:creationId xmlns:a16="http://schemas.microsoft.com/office/drawing/2014/main" id="{E337BA36-713E-897A-DDA3-F4C094F03F3F}"/>
              </a:ext>
            </a:extLst>
          </p:cNvPr>
          <p:cNvSpPr/>
          <p:nvPr/>
        </p:nvSpPr>
        <p:spPr>
          <a:xfrm>
            <a:off x="3499346" y="3123122"/>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4</a:t>
            </a:r>
            <a:endParaRPr lang="ko-KR" altLang="en-US" sz="1000" dirty="0"/>
          </a:p>
        </p:txBody>
      </p:sp>
      <p:sp>
        <p:nvSpPr>
          <p:cNvPr id="13" name="직사각형 56">
            <a:extLst>
              <a:ext uri="{FF2B5EF4-FFF2-40B4-BE49-F238E27FC236}">
                <a16:creationId xmlns:a16="http://schemas.microsoft.com/office/drawing/2014/main" id="{45924431-44DD-F478-9F5E-FB39E46526E6}"/>
              </a:ext>
            </a:extLst>
          </p:cNvPr>
          <p:cNvSpPr/>
          <p:nvPr/>
        </p:nvSpPr>
        <p:spPr>
          <a:xfrm>
            <a:off x="4097355" y="3123122"/>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5</a:t>
            </a:r>
            <a:endParaRPr lang="ko-KR" altLang="en-US" sz="1000" dirty="0"/>
          </a:p>
        </p:txBody>
      </p:sp>
      <p:sp>
        <p:nvSpPr>
          <p:cNvPr id="14" name="직사각형 78">
            <a:extLst>
              <a:ext uri="{FF2B5EF4-FFF2-40B4-BE49-F238E27FC236}">
                <a16:creationId xmlns:a16="http://schemas.microsoft.com/office/drawing/2014/main" id="{46B5CBEE-1AFB-334A-9D4D-17CE27A06E3A}"/>
              </a:ext>
            </a:extLst>
          </p:cNvPr>
          <p:cNvSpPr/>
          <p:nvPr/>
        </p:nvSpPr>
        <p:spPr>
          <a:xfrm>
            <a:off x="4803526" y="3123122"/>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6</a:t>
            </a:r>
            <a:endParaRPr lang="ko-KR" altLang="en-US" sz="1000" dirty="0"/>
          </a:p>
        </p:txBody>
      </p:sp>
      <p:sp>
        <p:nvSpPr>
          <p:cNvPr id="65" name="TextBox 64">
            <a:extLst>
              <a:ext uri="{FF2B5EF4-FFF2-40B4-BE49-F238E27FC236}">
                <a16:creationId xmlns:a16="http://schemas.microsoft.com/office/drawing/2014/main" id="{E690FA96-A4B4-3305-996C-D3BD38CB80AB}"/>
              </a:ext>
            </a:extLst>
          </p:cNvPr>
          <p:cNvSpPr txBox="1"/>
          <p:nvPr/>
        </p:nvSpPr>
        <p:spPr>
          <a:xfrm>
            <a:off x="3426193" y="1749161"/>
            <a:ext cx="1933756" cy="184666"/>
          </a:xfrm>
          <a:prstGeom prst="rect">
            <a:avLst/>
          </a:prstGeom>
          <a:noFill/>
        </p:spPr>
        <p:txBody>
          <a:bodyPr wrap="square">
            <a:spAutoFit/>
          </a:bodyPr>
          <a:lstStyle/>
          <a:p>
            <a:r>
              <a:rPr kumimoji="0" lang="en-US" altLang="ko-KR"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Please check your ID.</a:t>
            </a:r>
            <a:endParaRPr lang="ko-KR" altLang="en-US" sz="600" dirty="0">
              <a:solidFill>
                <a:srgbClr val="C00000"/>
              </a:solidFill>
            </a:endParaRPr>
          </a:p>
        </p:txBody>
      </p:sp>
      <p:sp>
        <p:nvSpPr>
          <p:cNvPr id="66" name="TextBox 65">
            <a:extLst>
              <a:ext uri="{FF2B5EF4-FFF2-40B4-BE49-F238E27FC236}">
                <a16:creationId xmlns:a16="http://schemas.microsoft.com/office/drawing/2014/main" id="{016F8BF2-7C8E-9DFD-8EF8-B267503CEAE5}"/>
              </a:ext>
            </a:extLst>
          </p:cNvPr>
          <p:cNvSpPr txBox="1"/>
          <p:nvPr/>
        </p:nvSpPr>
        <p:spPr>
          <a:xfrm>
            <a:off x="3426193" y="2245986"/>
            <a:ext cx="1933756" cy="184666"/>
          </a:xfrm>
          <a:prstGeom prst="rect">
            <a:avLst/>
          </a:prstGeom>
          <a:noFill/>
        </p:spPr>
        <p:txBody>
          <a:bodyPr wrap="square">
            <a:spAutoFit/>
          </a:bodyPr>
          <a:lstStyle/>
          <a:p>
            <a:r>
              <a:rPr kumimoji="0" lang="en-US" altLang="ko-KR"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Please check your password.</a:t>
            </a:r>
            <a:endParaRPr lang="ko-KR" altLang="en-US" sz="600" dirty="0">
              <a:solidFill>
                <a:srgbClr val="C00000"/>
              </a:solidFill>
            </a:endParaRPr>
          </a:p>
        </p:txBody>
      </p:sp>
      <p:sp>
        <p:nvSpPr>
          <p:cNvPr id="67" name="직사각형 52">
            <a:extLst>
              <a:ext uri="{FF2B5EF4-FFF2-40B4-BE49-F238E27FC236}">
                <a16:creationId xmlns:a16="http://schemas.microsoft.com/office/drawing/2014/main" id="{74D47D2C-62A2-FC08-E23C-BDA71C251269}"/>
              </a:ext>
            </a:extLst>
          </p:cNvPr>
          <p:cNvSpPr/>
          <p:nvPr/>
        </p:nvSpPr>
        <p:spPr>
          <a:xfrm>
            <a:off x="3302658" y="1588984"/>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a:t>
            </a:r>
            <a:endParaRPr lang="ko-KR" altLang="en-US" sz="1000" dirty="0"/>
          </a:p>
        </p:txBody>
      </p:sp>
      <p:sp>
        <p:nvSpPr>
          <p:cNvPr id="72" name="직사각형 52">
            <a:extLst>
              <a:ext uri="{FF2B5EF4-FFF2-40B4-BE49-F238E27FC236}">
                <a16:creationId xmlns:a16="http://schemas.microsoft.com/office/drawing/2014/main" id="{F2EBB07C-99B5-9926-DB21-C1D23E3E226F}"/>
              </a:ext>
            </a:extLst>
          </p:cNvPr>
          <p:cNvSpPr/>
          <p:nvPr/>
        </p:nvSpPr>
        <p:spPr>
          <a:xfrm>
            <a:off x="3296667" y="2079356"/>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2</a:t>
            </a:r>
            <a:endParaRPr lang="ko-KR" altLang="en-US" sz="1000" dirty="0"/>
          </a:p>
        </p:txBody>
      </p:sp>
      <p:graphicFrame>
        <p:nvGraphicFramePr>
          <p:cNvPr id="31" name="표 29">
            <a:extLst>
              <a:ext uri="{FF2B5EF4-FFF2-40B4-BE49-F238E27FC236}">
                <a16:creationId xmlns:a16="http://schemas.microsoft.com/office/drawing/2014/main" id="{1AAF7A00-9236-4092-3E7B-35FBF8945819}"/>
              </a:ext>
            </a:extLst>
          </p:cNvPr>
          <p:cNvGraphicFramePr>
            <a:graphicFrameLocks noGrp="1"/>
          </p:cNvGraphicFramePr>
          <p:nvPr>
            <p:extLst>
              <p:ext uri="{D42A27DB-BD31-4B8C-83A1-F6EECF244321}">
                <p14:modId xmlns:p14="http://schemas.microsoft.com/office/powerpoint/2010/main" val="1344553171"/>
              </p:ext>
            </p:extLst>
          </p:nvPr>
        </p:nvGraphicFramePr>
        <p:xfrm>
          <a:off x="2460624" y="496183"/>
          <a:ext cx="2949846" cy="370840"/>
        </p:xfrm>
        <a:graphic>
          <a:graphicData uri="http://schemas.openxmlformats.org/drawingml/2006/table">
            <a:tbl>
              <a:tblPr firstRow="1" bandRow="1">
                <a:tableStyleId>{5C22544A-7EE6-4342-B048-85BDC9FD1C3A}</a:tableStyleId>
              </a:tblPr>
              <a:tblGrid>
                <a:gridCol w="983282">
                  <a:extLst>
                    <a:ext uri="{9D8B030D-6E8A-4147-A177-3AD203B41FA5}">
                      <a16:colId xmlns:a16="http://schemas.microsoft.com/office/drawing/2014/main" val="517881088"/>
                    </a:ext>
                  </a:extLst>
                </a:gridCol>
                <a:gridCol w="983282">
                  <a:extLst>
                    <a:ext uri="{9D8B030D-6E8A-4147-A177-3AD203B41FA5}">
                      <a16:colId xmlns:a16="http://schemas.microsoft.com/office/drawing/2014/main" val="1251677234"/>
                    </a:ext>
                  </a:extLst>
                </a:gridCol>
                <a:gridCol w="983282">
                  <a:extLst>
                    <a:ext uri="{9D8B030D-6E8A-4147-A177-3AD203B41FA5}">
                      <a16:colId xmlns:a16="http://schemas.microsoft.com/office/drawing/2014/main" val="848023924"/>
                    </a:ext>
                  </a:extLst>
                </a:gridCol>
              </a:tblGrid>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1" kern="1200" dirty="0">
                          <a:solidFill>
                            <a:schemeClr val="tx1"/>
                          </a:solidFill>
                          <a:latin typeface="+mn-ea"/>
                          <a:ea typeface="+mn-ea"/>
                          <a:cs typeface="+mn-cs"/>
                        </a:rPr>
                        <a:t>Introduction</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1" kern="1200" dirty="0">
                          <a:solidFill>
                            <a:schemeClr val="tx1"/>
                          </a:solidFill>
                          <a:latin typeface="+mn-ea"/>
                          <a:ea typeface="+mn-ea"/>
                          <a:cs typeface="+mn-cs"/>
                        </a:rPr>
                        <a:t>Survey</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1" kern="1200" dirty="0">
                          <a:solidFill>
                            <a:schemeClr val="tx1"/>
                          </a:solidFill>
                          <a:latin typeface="+mn-ea"/>
                          <a:ea typeface="+mn-ea"/>
                          <a:cs typeface="+mn-cs"/>
                        </a:rPr>
                        <a:t>Inquiry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2035377"/>
                  </a:ext>
                </a:extLst>
              </a:tr>
            </a:tbl>
          </a:graphicData>
        </a:graphic>
      </p:graphicFrame>
      <p:sp>
        <p:nvSpPr>
          <p:cNvPr id="33" name="TextBox 32">
            <a:extLst>
              <a:ext uri="{FF2B5EF4-FFF2-40B4-BE49-F238E27FC236}">
                <a16:creationId xmlns:a16="http://schemas.microsoft.com/office/drawing/2014/main" id="{F3FFA9BE-1E2F-C296-421A-4AED8DB80640}"/>
              </a:ext>
            </a:extLst>
          </p:cNvPr>
          <p:cNvSpPr txBox="1"/>
          <p:nvPr/>
        </p:nvSpPr>
        <p:spPr>
          <a:xfrm>
            <a:off x="6816263" y="622470"/>
            <a:ext cx="1687897" cy="107722"/>
          </a:xfrm>
          <a:prstGeom prst="rect">
            <a:avLst/>
          </a:prstGeom>
          <a:noFill/>
        </p:spPr>
        <p:txBody>
          <a:bodyPr wrap="square" lIns="0" tIns="0" rIns="0" bIns="0" rtlCol="0">
            <a:spAutoFit/>
          </a:bodyPr>
          <a:lstStyle/>
          <a:p>
            <a:pPr algn="ctr"/>
            <a:r>
              <a:rPr lang="en-US" altLang="ko-KR" sz="700" b="1" dirty="0">
                <a:solidFill>
                  <a:schemeClr val="tx1">
                    <a:lumMod val="50000"/>
                    <a:lumOff val="50000"/>
                  </a:schemeClr>
                </a:solidFill>
                <a:latin typeface="+mn-ea"/>
              </a:rPr>
              <a:t>Log in</a:t>
            </a:r>
            <a:r>
              <a:rPr lang="ko-KR" altLang="en-US" sz="700" b="1" dirty="0">
                <a:solidFill>
                  <a:schemeClr val="tx1">
                    <a:lumMod val="50000"/>
                    <a:lumOff val="50000"/>
                  </a:schemeClr>
                </a:solidFill>
                <a:latin typeface="+mn-ea"/>
              </a:rPr>
              <a:t>    </a:t>
            </a:r>
            <a:r>
              <a:rPr lang="en-US" altLang="ko-KR" sz="700" b="1" dirty="0">
                <a:solidFill>
                  <a:schemeClr val="tx1">
                    <a:lumMod val="50000"/>
                    <a:lumOff val="50000"/>
                  </a:schemeClr>
                </a:solidFill>
                <a:latin typeface="+mn-ea"/>
              </a:rPr>
              <a:t>Korean/English</a:t>
            </a:r>
            <a:endParaRPr lang="ko-KR" altLang="en-US" sz="700" b="1" dirty="0">
              <a:solidFill>
                <a:schemeClr val="tx1">
                  <a:lumMod val="50000"/>
                  <a:lumOff val="50000"/>
                </a:schemeClr>
              </a:solidFill>
              <a:latin typeface="+mn-ea"/>
            </a:endParaRPr>
          </a:p>
        </p:txBody>
      </p:sp>
    </p:spTree>
    <p:extLst>
      <p:ext uri="{BB962C8B-B14F-4D97-AF65-F5344CB8AC3E}">
        <p14:creationId xmlns:p14="http://schemas.microsoft.com/office/powerpoint/2010/main" val="3924858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슬라이드 번호 개체 틀 7">
            <a:extLst>
              <a:ext uri="{FF2B5EF4-FFF2-40B4-BE49-F238E27FC236}">
                <a16:creationId xmlns:a16="http://schemas.microsoft.com/office/drawing/2014/main" id="{A8CDABF9-5282-43ED-9839-759246E8F473}"/>
              </a:ext>
            </a:extLst>
          </p:cNvPr>
          <p:cNvSpPr>
            <a:spLocks noGrp="1"/>
          </p:cNvSpPr>
          <p:nvPr>
            <p:ph type="sldNum" sz="quarter" idx="4"/>
          </p:nvPr>
        </p:nvSpPr>
        <p:spPr>
          <a:xfrm>
            <a:off x="11455185" y="6600058"/>
            <a:ext cx="538930" cy="243381"/>
          </a:xfrm>
        </p:spPr>
        <p:txBody>
          <a:bodyPr/>
          <a:lstStyle/>
          <a:p>
            <a:fld id="{F2946E08-ADDD-4B11-B5DD-5073B72AA917}" type="slidenum">
              <a:rPr lang="ko-KR" altLang="en-US" smtClean="0"/>
              <a:t>22</a:t>
            </a:fld>
            <a:endParaRPr lang="ko-KR" altLang="en-US" dirty="0"/>
          </a:p>
        </p:txBody>
      </p:sp>
      <p:grpSp>
        <p:nvGrpSpPr>
          <p:cNvPr id="68" name="그룹 67">
            <a:extLst>
              <a:ext uri="{FF2B5EF4-FFF2-40B4-BE49-F238E27FC236}">
                <a16:creationId xmlns:a16="http://schemas.microsoft.com/office/drawing/2014/main" id="{700B7979-0A0F-4EB8-B3E2-27B50F444323}"/>
              </a:ext>
            </a:extLst>
          </p:cNvPr>
          <p:cNvGrpSpPr/>
          <p:nvPr/>
        </p:nvGrpSpPr>
        <p:grpSpPr>
          <a:xfrm>
            <a:off x="665440" y="521495"/>
            <a:ext cx="861460" cy="288131"/>
            <a:chOff x="839416" y="3435562"/>
            <a:chExt cx="1526259" cy="682492"/>
          </a:xfrm>
        </p:grpSpPr>
        <p:sp>
          <p:nvSpPr>
            <p:cNvPr id="69" name="직사각형 68">
              <a:extLst>
                <a:ext uri="{FF2B5EF4-FFF2-40B4-BE49-F238E27FC236}">
                  <a16:creationId xmlns:a16="http://schemas.microsoft.com/office/drawing/2014/main" id="{3FDDC39B-48C0-4BEA-9909-69C1E79636B2}"/>
                </a:ext>
              </a:extLst>
            </p:cNvPr>
            <p:cNvSpPr/>
            <p:nvPr/>
          </p:nvSpPr>
          <p:spPr>
            <a:xfrm>
              <a:off x="839416" y="3435562"/>
              <a:ext cx="1523134" cy="682492"/>
            </a:xfrm>
            <a:prstGeom prst="rect">
              <a:avLst/>
            </a:prstGeom>
            <a:solidFill>
              <a:srgbClr val="F2F2F2">
                <a:alpha val="60000"/>
              </a:srgbClr>
            </a:solidFill>
            <a:ln w="9525" cap="flat" cmpd="sng" algn="ctr">
              <a:solidFill>
                <a:srgbClr val="53535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altLang="ko-KR" sz="900" dirty="0">
                  <a:solidFill>
                    <a:schemeClr val="tx1">
                      <a:lumMod val="50000"/>
                      <a:lumOff val="50000"/>
                    </a:schemeClr>
                  </a:solidFill>
                </a:rPr>
                <a:t>LOGO</a:t>
              </a:r>
              <a:endParaRPr lang="ko-KR" altLang="en-US" sz="900" dirty="0">
                <a:solidFill>
                  <a:schemeClr val="tx1">
                    <a:lumMod val="50000"/>
                    <a:lumOff val="50000"/>
                  </a:schemeClr>
                </a:solidFill>
              </a:endParaRPr>
            </a:p>
          </p:txBody>
        </p:sp>
        <p:cxnSp>
          <p:nvCxnSpPr>
            <p:cNvPr id="70" name="직선 연결선 69">
              <a:extLst>
                <a:ext uri="{FF2B5EF4-FFF2-40B4-BE49-F238E27FC236}">
                  <a16:creationId xmlns:a16="http://schemas.microsoft.com/office/drawing/2014/main" id="{B48F3357-EE2E-4D70-85A0-C13EEB0EE9D2}"/>
                </a:ext>
              </a:extLst>
            </p:cNvPr>
            <p:cNvCxnSpPr>
              <a:cxnSpLocks/>
            </p:cNvCxnSpPr>
            <p:nvPr/>
          </p:nvCxnSpPr>
          <p:spPr>
            <a:xfrm flipH="1">
              <a:off x="839417" y="3443608"/>
              <a:ext cx="1523133" cy="6744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직선 연결선 70">
              <a:extLst>
                <a:ext uri="{FF2B5EF4-FFF2-40B4-BE49-F238E27FC236}">
                  <a16:creationId xmlns:a16="http://schemas.microsoft.com/office/drawing/2014/main" id="{50132739-8D61-4BBF-A602-FD4369EFC35C}"/>
                </a:ext>
              </a:extLst>
            </p:cNvPr>
            <p:cNvCxnSpPr>
              <a:cxnSpLocks/>
            </p:cNvCxnSpPr>
            <p:nvPr/>
          </p:nvCxnSpPr>
          <p:spPr>
            <a:xfrm flipH="1" flipV="1">
              <a:off x="839416" y="3443084"/>
              <a:ext cx="1526259" cy="6477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직사각형 9">
            <a:extLst>
              <a:ext uri="{FF2B5EF4-FFF2-40B4-BE49-F238E27FC236}">
                <a16:creationId xmlns:a16="http://schemas.microsoft.com/office/drawing/2014/main" id="{90566CE4-528A-44CB-97E2-D79ED4082B1C}"/>
              </a:ext>
            </a:extLst>
          </p:cNvPr>
          <p:cNvSpPr/>
          <p:nvPr/>
        </p:nvSpPr>
        <p:spPr>
          <a:xfrm>
            <a:off x="116321" y="488111"/>
            <a:ext cx="8424430" cy="361053"/>
          </a:xfrm>
          <a:prstGeom prst="rect">
            <a:avLst/>
          </a:prstGeom>
          <a:noFill/>
          <a:ln w="6350">
            <a:solidFill>
              <a:srgbClr val="7A7A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321" name="표 320">
            <a:extLst>
              <a:ext uri="{FF2B5EF4-FFF2-40B4-BE49-F238E27FC236}">
                <a16:creationId xmlns:a16="http://schemas.microsoft.com/office/drawing/2014/main" id="{DBCF1351-3830-46DF-8E22-906141A4365A}"/>
              </a:ext>
            </a:extLst>
          </p:cNvPr>
          <p:cNvGraphicFramePr>
            <a:graphicFrameLocks noGrp="1"/>
          </p:cNvGraphicFramePr>
          <p:nvPr/>
        </p:nvGraphicFramePr>
        <p:xfrm>
          <a:off x="9221807" y="512676"/>
          <a:ext cx="2772308" cy="359460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74772085"/>
                    </a:ext>
                  </a:extLst>
                </a:gridCol>
                <a:gridCol w="2340260">
                  <a:extLst>
                    <a:ext uri="{9D8B030D-6E8A-4147-A177-3AD203B41FA5}">
                      <a16:colId xmlns:a16="http://schemas.microsoft.com/office/drawing/2014/main" val="2572474025"/>
                    </a:ext>
                  </a:extLst>
                </a:gridCol>
              </a:tblGrid>
              <a:tr h="122121">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rPr>
                        <a:t>회원가입 없음 사전에 사용자에게 개인정보와 로그인</a:t>
                      </a:r>
                      <a:r>
                        <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rPr>
                        <a:t>/</a:t>
                      </a:r>
                      <a:r>
                        <a:rPr kumimoji="0" lang="ko-KR" altLang="en-US"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rPr>
                        <a:t>아이디 배포</a:t>
                      </a: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0">
                <a:tc>
                  <a:txBody>
                    <a:bodyPr/>
                    <a:lstStyle/>
                    <a:p>
                      <a:pPr algn="ctr" latinLnBrk="1">
                        <a:lnSpc>
                          <a:spcPct val="120000"/>
                        </a:lnSpc>
                      </a:pPr>
                      <a:r>
                        <a:rPr lang="en-US" altLang="ko-KR" sz="800" b="0" dirty="0">
                          <a:solidFill>
                            <a:schemeClr val="tx1"/>
                          </a:solidFill>
                          <a:latin typeface="+mn-ea"/>
                          <a:ea typeface="+mn-ea"/>
                        </a:rPr>
                        <a:t>1</a:t>
                      </a:r>
                      <a:endParaRPr lang="ko-KR" altLang="en-US" sz="8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b="0" dirty="0">
                          <a:solidFill>
                            <a:schemeClr val="tx1"/>
                          </a:solidFill>
                          <a:latin typeface="+mn-ea"/>
                          <a:ea typeface="+mn-ea"/>
                        </a:rPr>
                        <a:t>이름입력</a:t>
                      </a:r>
                      <a:endParaRPr kumimoji="1" lang="en-US" altLang="ko-KR" sz="800" b="0" dirty="0">
                        <a:solidFill>
                          <a:schemeClr val="tx1"/>
                        </a:solidFill>
                        <a:latin typeface="+mn-ea"/>
                        <a:ea typeface="+mn-ea"/>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b="0" dirty="0">
                          <a:solidFill>
                            <a:schemeClr val="tx1"/>
                          </a:solidFill>
                          <a:latin typeface="+mn-ea"/>
                          <a:ea typeface="+mn-ea"/>
                        </a:rPr>
                        <a:t>이름이 조건에 맞지 않을 경우 알림 </a:t>
                      </a:r>
                      <a:r>
                        <a:rPr kumimoji="1" lang="en-US" altLang="ko-KR" sz="800" b="0" dirty="0">
                          <a:solidFill>
                            <a:schemeClr val="tx1"/>
                          </a:solidFill>
                          <a:latin typeface="+mn-ea"/>
                          <a:ea typeface="+mn-ea"/>
                        </a:rPr>
                        <a:t>[</a:t>
                      </a:r>
                      <a:r>
                        <a:rPr kumimoji="1" lang="ko-KR" altLang="en-US" sz="800" b="0" dirty="0">
                          <a:solidFill>
                            <a:schemeClr val="tx1"/>
                          </a:solidFill>
                          <a:latin typeface="+mn-ea"/>
                          <a:ea typeface="+mn-ea"/>
                        </a:rPr>
                        <a:t>이름을 확인해주세요</a:t>
                      </a:r>
                      <a:r>
                        <a:rPr kumimoji="1" lang="en-US" altLang="ko-KR" sz="800" b="0" dirty="0">
                          <a:solidFill>
                            <a:schemeClr val="tx1"/>
                          </a:solidFill>
                          <a:latin typeface="+mn-ea"/>
                          <a:ea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134634">
                <a:tc>
                  <a:txBody>
                    <a:bodyPr/>
                    <a:lstStyle/>
                    <a:p>
                      <a:pPr algn="ctr" latinLnBrk="1">
                        <a:lnSpc>
                          <a:spcPct val="120000"/>
                        </a:lnSpc>
                      </a:pPr>
                      <a:r>
                        <a:rPr lang="en-US" altLang="ko-KR" sz="800" b="0" dirty="0">
                          <a:latin typeface="+mn-ea"/>
                          <a:ea typeface="+mn-ea"/>
                        </a:rPr>
                        <a:t>2</a:t>
                      </a:r>
                      <a:endParaRPr lang="ko-KR" altLang="en-US"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b="0" dirty="0">
                          <a:solidFill>
                            <a:schemeClr val="tx1"/>
                          </a:solidFill>
                          <a:latin typeface="+mn-ea"/>
                          <a:ea typeface="+mn-ea"/>
                        </a:rPr>
                        <a:t>생년월일입력</a:t>
                      </a:r>
                      <a:endParaRPr kumimoji="1" lang="en-US" altLang="ko-KR" sz="800" b="0" dirty="0">
                        <a:solidFill>
                          <a:schemeClr val="tx1"/>
                        </a:solidFill>
                        <a:latin typeface="+mn-ea"/>
                        <a:ea typeface="+mn-ea"/>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b="0" dirty="0">
                          <a:solidFill>
                            <a:schemeClr val="tx1"/>
                          </a:solidFill>
                          <a:latin typeface="+mn-ea"/>
                          <a:ea typeface="+mn-ea"/>
                        </a:rPr>
                        <a:t>이름이 조건에 맞지 않을 경우 알림 </a:t>
                      </a:r>
                      <a:r>
                        <a:rPr kumimoji="1" lang="en-US" altLang="ko-KR" sz="800" b="0" dirty="0">
                          <a:solidFill>
                            <a:schemeClr val="tx1"/>
                          </a:solidFill>
                          <a:latin typeface="+mn-ea"/>
                          <a:ea typeface="+mn-ea"/>
                        </a:rPr>
                        <a:t>[</a:t>
                      </a:r>
                      <a:r>
                        <a:rPr kumimoji="1" lang="ko-KR" altLang="en-US" sz="800" b="0" dirty="0">
                          <a:solidFill>
                            <a:schemeClr val="tx1"/>
                          </a:solidFill>
                          <a:latin typeface="+mn-ea"/>
                          <a:ea typeface="+mn-ea"/>
                        </a:rPr>
                        <a:t>생년월일을 확인해주세요</a:t>
                      </a:r>
                      <a:r>
                        <a:rPr kumimoji="1" lang="en-US" altLang="ko-KR" sz="800" b="0" dirty="0">
                          <a:solidFill>
                            <a:schemeClr val="tx1"/>
                          </a:solidFill>
                          <a:latin typeface="+mn-ea"/>
                          <a:ea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134634">
                <a:tc>
                  <a:txBody>
                    <a:bodyPr/>
                    <a:lstStyle/>
                    <a:p>
                      <a:pPr algn="ctr" latinLnBrk="1">
                        <a:lnSpc>
                          <a:spcPct val="120000"/>
                        </a:lnSpc>
                      </a:pPr>
                      <a:r>
                        <a:rPr lang="en-US" altLang="ko-KR" sz="800" b="0" dirty="0">
                          <a:latin typeface="+mn-ea"/>
                          <a:ea typeface="+mn-ea"/>
                        </a:rPr>
                        <a:t>3</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00" b="0" dirty="0">
                          <a:solidFill>
                            <a:schemeClr val="tx1"/>
                          </a:solidFill>
                          <a:latin typeface="+mn-ea"/>
                          <a:ea typeface="+mn-ea"/>
                        </a:rPr>
                        <a:t>회원정보 </a:t>
                      </a:r>
                      <a:r>
                        <a:rPr kumimoji="1" lang="ko-KR" altLang="en-US" sz="800" b="0" dirty="0" err="1">
                          <a:solidFill>
                            <a:schemeClr val="tx1"/>
                          </a:solidFill>
                          <a:latin typeface="+mn-ea"/>
                          <a:ea typeface="+mn-ea"/>
                        </a:rPr>
                        <a:t>매칭시</a:t>
                      </a:r>
                      <a:r>
                        <a:rPr kumimoji="1" lang="en-US" altLang="ko-KR" sz="800" b="0" dirty="0">
                          <a:solidFill>
                            <a:schemeClr val="tx1"/>
                          </a:solidFill>
                          <a:latin typeface="+mn-ea"/>
                          <a:ea typeface="+mn-ea"/>
                        </a:rPr>
                        <a:t>: [4]</a:t>
                      </a:r>
                      <a:r>
                        <a:rPr kumimoji="1" lang="ko-KR" altLang="en-US" sz="800" b="0" dirty="0">
                          <a:solidFill>
                            <a:schemeClr val="tx1"/>
                          </a:solidFill>
                          <a:latin typeface="+mn-ea"/>
                          <a:ea typeface="+mn-ea"/>
                        </a:rPr>
                        <a:t>아이디 찾기 팝업</a:t>
                      </a:r>
                      <a:endParaRPr kumimoji="1" lang="en-US" altLang="ko-KR" sz="800" b="0" dirty="0">
                        <a:solidFill>
                          <a:schemeClr val="tx1"/>
                        </a:solidFill>
                        <a:latin typeface="+mn-ea"/>
                        <a:ea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00" b="0" dirty="0">
                          <a:solidFill>
                            <a:schemeClr val="tx1"/>
                          </a:solidFill>
                          <a:latin typeface="+mn-ea"/>
                          <a:ea typeface="+mn-ea"/>
                        </a:rPr>
                        <a:t>회원정보 </a:t>
                      </a:r>
                      <a:r>
                        <a:rPr kumimoji="1" lang="ko-KR" altLang="en-US" sz="800" b="0" dirty="0" err="1">
                          <a:solidFill>
                            <a:schemeClr val="tx1"/>
                          </a:solidFill>
                          <a:latin typeface="+mn-ea"/>
                          <a:ea typeface="+mn-ea"/>
                        </a:rPr>
                        <a:t>비매칭시</a:t>
                      </a:r>
                      <a:r>
                        <a:rPr kumimoji="1" lang="en-US" altLang="ko-KR" sz="800" b="0" dirty="0">
                          <a:solidFill>
                            <a:schemeClr val="tx1"/>
                          </a:solidFill>
                          <a:latin typeface="+mn-ea"/>
                          <a:ea typeface="+mn-ea"/>
                        </a:rPr>
                        <a:t>: [5]</a:t>
                      </a:r>
                      <a:r>
                        <a:rPr kumimoji="1" lang="ko-KR" altLang="en-US" sz="800" b="0" dirty="0">
                          <a:solidFill>
                            <a:schemeClr val="tx1"/>
                          </a:solidFill>
                          <a:latin typeface="+mn-ea"/>
                          <a:ea typeface="+mn-ea"/>
                        </a:rPr>
                        <a:t>아이디 찾기 팝업</a:t>
                      </a:r>
                      <a:endParaRPr kumimoji="1" lang="en-US" altLang="ko-KR" sz="800" b="0"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770055136"/>
                  </a:ext>
                </a:extLst>
              </a:tr>
              <a:tr h="0">
                <a:tc>
                  <a:txBody>
                    <a:bodyPr/>
                    <a:lstStyle/>
                    <a:p>
                      <a:pPr algn="ctr" latinLnBrk="1">
                        <a:lnSpc>
                          <a:spcPct val="120000"/>
                        </a:lnSpc>
                      </a:pPr>
                      <a:r>
                        <a:rPr lang="en-US" altLang="ko-KR" sz="800" b="0" dirty="0">
                          <a:latin typeface="+mn-ea"/>
                          <a:ea typeface="+mn-ea"/>
                        </a:rPr>
                        <a:t>4</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아이디 찾기 팝업</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179638516"/>
                  </a:ext>
                </a:extLst>
              </a:tr>
              <a:tr h="0">
                <a:tc>
                  <a:txBody>
                    <a:bodyPr/>
                    <a:lstStyle/>
                    <a:p>
                      <a:pPr algn="ctr" latinLnBrk="1">
                        <a:lnSpc>
                          <a:spcPct val="120000"/>
                        </a:lnSpc>
                      </a:pPr>
                      <a:r>
                        <a:rPr lang="en-US" altLang="ko-KR" sz="800" b="0" dirty="0">
                          <a:latin typeface="+mn-ea"/>
                          <a:ea typeface="+mn-ea"/>
                        </a:rPr>
                        <a:t>4-1</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로그인 페이지로 이동</a:t>
                      </a:r>
                      <a:r>
                        <a:rPr lang="en-US" altLang="ko-KR" sz="800" b="0" kern="1200" dirty="0">
                          <a:solidFill>
                            <a:schemeClr val="tx1"/>
                          </a:solidFill>
                          <a:latin typeface="+mn-ea"/>
                          <a:ea typeface="+mn-ea"/>
                          <a:cs typeface="+mn-cs"/>
                        </a:rPr>
                        <a:t>, </a:t>
                      </a:r>
                      <a:r>
                        <a:rPr lang="ko-KR" altLang="en-US" sz="800" b="0" kern="1200" dirty="0" err="1">
                          <a:solidFill>
                            <a:schemeClr val="tx1"/>
                          </a:solidFill>
                          <a:latin typeface="+mn-ea"/>
                          <a:ea typeface="+mn-ea"/>
                          <a:cs typeface="+mn-cs"/>
                        </a:rPr>
                        <a:t>취소시</a:t>
                      </a:r>
                      <a:r>
                        <a:rPr lang="ko-KR" altLang="en-US" sz="800" b="0" kern="1200" dirty="0">
                          <a:solidFill>
                            <a:schemeClr val="tx1"/>
                          </a:solidFill>
                          <a:latin typeface="+mn-ea"/>
                          <a:ea typeface="+mn-ea"/>
                          <a:cs typeface="+mn-cs"/>
                        </a:rPr>
                        <a:t> </a:t>
                      </a:r>
                      <a:r>
                        <a:rPr lang="ko-KR" altLang="en-US" sz="800" b="0" kern="1200" dirty="0" err="1">
                          <a:solidFill>
                            <a:schemeClr val="tx1"/>
                          </a:solidFill>
                          <a:latin typeface="+mn-ea"/>
                          <a:ea typeface="+mn-ea"/>
                          <a:cs typeface="+mn-cs"/>
                        </a:rPr>
                        <a:t>변경없음</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071948576"/>
                  </a:ext>
                </a:extLst>
              </a:tr>
              <a:tr h="0">
                <a:tc>
                  <a:txBody>
                    <a:bodyPr/>
                    <a:lstStyle/>
                    <a:p>
                      <a:pPr algn="ctr" latinLnBrk="1">
                        <a:lnSpc>
                          <a:spcPct val="120000"/>
                        </a:lnSpc>
                      </a:pPr>
                      <a:r>
                        <a:rPr lang="en-US" altLang="ko-KR" sz="800" b="0" dirty="0">
                          <a:latin typeface="+mn-ea"/>
                          <a:ea typeface="+mn-ea"/>
                        </a:rPr>
                        <a:t>5</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ko-KR" altLang="en-US" sz="800" b="0" kern="1200" dirty="0">
                          <a:solidFill>
                            <a:schemeClr val="tx1"/>
                          </a:solidFill>
                          <a:latin typeface="+mn-ea"/>
                          <a:ea typeface="+mn-ea"/>
                          <a:cs typeface="+mn-cs"/>
                        </a:rPr>
                        <a:t>회원가입 팝업</a:t>
                      </a: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716935949"/>
                  </a:ext>
                </a:extLst>
              </a:tr>
              <a:tr h="134634">
                <a:tc>
                  <a:txBody>
                    <a:bodyPr/>
                    <a:lstStyle/>
                    <a:p>
                      <a:pPr algn="ctr" latinLnBrk="1">
                        <a:lnSpc>
                          <a:spcPct val="120000"/>
                        </a:lnSpc>
                      </a:pPr>
                      <a:r>
                        <a:rPr lang="en-US" altLang="ko-KR" sz="800" b="0" dirty="0">
                          <a:latin typeface="+mn-ea"/>
                          <a:ea typeface="+mn-ea"/>
                        </a:rPr>
                        <a:t>5-1</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ko-KR" altLang="en-US" sz="800" b="0" kern="1200" dirty="0">
                          <a:solidFill>
                            <a:schemeClr val="tx1"/>
                          </a:solidFill>
                          <a:latin typeface="+mn-ea"/>
                          <a:ea typeface="+mn-ea"/>
                          <a:cs typeface="+mn-cs"/>
                        </a:rPr>
                        <a:t>회원가입 팝업 페이지로 이동</a:t>
                      </a:r>
                      <a:r>
                        <a:rPr lang="en-US" altLang="ko-KR" sz="800" b="0" kern="1200" dirty="0">
                          <a:solidFill>
                            <a:schemeClr val="tx1"/>
                          </a:solidFill>
                          <a:latin typeface="+mn-ea"/>
                          <a:ea typeface="+mn-ea"/>
                          <a:cs typeface="+mn-cs"/>
                        </a:rPr>
                        <a:t>, </a:t>
                      </a:r>
                      <a:r>
                        <a:rPr lang="ko-KR" altLang="en-US" sz="800" b="0" kern="1200" dirty="0" err="1">
                          <a:solidFill>
                            <a:schemeClr val="tx1"/>
                          </a:solidFill>
                          <a:latin typeface="+mn-ea"/>
                          <a:ea typeface="+mn-ea"/>
                          <a:cs typeface="+mn-cs"/>
                        </a:rPr>
                        <a:t>취소시</a:t>
                      </a:r>
                      <a:r>
                        <a:rPr lang="ko-KR" altLang="en-US" sz="800" b="0" kern="1200" dirty="0">
                          <a:solidFill>
                            <a:schemeClr val="tx1"/>
                          </a:solidFill>
                          <a:latin typeface="+mn-ea"/>
                          <a:ea typeface="+mn-ea"/>
                          <a:cs typeface="+mn-cs"/>
                        </a:rPr>
                        <a:t> </a:t>
                      </a:r>
                      <a:r>
                        <a:rPr lang="ko-KR" altLang="en-US" sz="800" b="0" kern="1200" dirty="0" err="1">
                          <a:solidFill>
                            <a:schemeClr val="tx1"/>
                          </a:solidFill>
                          <a:latin typeface="+mn-ea"/>
                          <a:ea typeface="+mn-ea"/>
                          <a:cs typeface="+mn-cs"/>
                        </a:rPr>
                        <a:t>변경없음</a:t>
                      </a: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620716197"/>
                  </a:ext>
                </a:extLst>
              </a:tr>
              <a:tr h="134634">
                <a:tc>
                  <a:txBody>
                    <a:bodyPr/>
                    <a:lstStyle/>
                    <a:p>
                      <a:pPr algn="ctr" latinLnBrk="1">
                        <a:lnSpc>
                          <a:spcPct val="120000"/>
                        </a:lnSpc>
                      </a:pPr>
                      <a:r>
                        <a:rPr lang="en-US" altLang="ko-KR" sz="800" b="0" dirty="0">
                          <a:latin typeface="+mn-ea"/>
                          <a:ea typeface="+mn-ea"/>
                        </a:rPr>
                        <a:t>6</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ko-KR" altLang="en-US" sz="800" b="0" u="none" dirty="0">
                          <a:solidFill>
                            <a:schemeClr val="tx1"/>
                          </a:solidFill>
                          <a:latin typeface="+mn-ea"/>
                          <a:ea typeface="+mn-ea"/>
                        </a:rPr>
                        <a:t>로그인 페이지 이동</a:t>
                      </a: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688573497"/>
                  </a:ext>
                </a:extLst>
              </a:tr>
              <a:tr h="0">
                <a:tc>
                  <a:txBody>
                    <a:bodyPr/>
                    <a:lstStyle/>
                    <a:p>
                      <a:pPr algn="ctr" latinLnBrk="1">
                        <a:lnSpc>
                          <a:spcPct val="120000"/>
                        </a:lnSpc>
                      </a:pPr>
                      <a:r>
                        <a:rPr lang="en-US" altLang="ko-KR" sz="800" b="0" dirty="0">
                          <a:latin typeface="+mn-ea"/>
                          <a:ea typeface="+mn-ea"/>
                        </a:rPr>
                        <a:t>7</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ko-KR" altLang="en-US" sz="800" b="0" u="none" dirty="0" err="1">
                          <a:solidFill>
                            <a:schemeClr val="tx1"/>
                          </a:solidFill>
                          <a:latin typeface="+mn-ea"/>
                          <a:ea typeface="+mn-ea"/>
                        </a:rPr>
                        <a:t>비밀번호찾기</a:t>
                      </a:r>
                      <a:r>
                        <a:rPr kumimoji="1" lang="ko-KR" altLang="en-US" sz="800" b="0" u="none" dirty="0">
                          <a:solidFill>
                            <a:schemeClr val="tx1"/>
                          </a:solidFill>
                          <a:latin typeface="+mn-ea"/>
                          <a:ea typeface="+mn-ea"/>
                        </a:rPr>
                        <a:t> 페이지로 이동</a:t>
                      </a: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817060791"/>
                  </a:ext>
                </a:extLst>
              </a:tr>
              <a:tr h="0">
                <a:tc>
                  <a:txBody>
                    <a:bodyPr/>
                    <a:lstStyle/>
                    <a:p>
                      <a:pPr algn="ctr" latinLnBrk="1">
                        <a:lnSpc>
                          <a:spcPct val="120000"/>
                        </a:lnSpc>
                      </a:pPr>
                      <a:r>
                        <a:rPr lang="en-US" altLang="ko-KR" sz="800" b="0" dirty="0">
                          <a:latin typeface="+mn-ea"/>
                          <a:ea typeface="+mn-ea"/>
                        </a:rPr>
                        <a:t>8</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ko-KR" altLang="en-US" sz="800" b="0" u="none" dirty="0">
                          <a:solidFill>
                            <a:schemeClr val="tx1"/>
                          </a:solidFill>
                          <a:latin typeface="+mn-ea"/>
                          <a:ea typeface="+mn-ea"/>
                        </a:rPr>
                        <a:t>회원가입 페이지로 이동</a:t>
                      </a: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032614395"/>
                  </a:ext>
                </a:extLst>
              </a:tr>
              <a:tr h="294502">
                <a:tc>
                  <a:txBody>
                    <a:bodyPr/>
                    <a:lstStyle/>
                    <a:p>
                      <a:pPr algn="ctr" latinLnBrk="1">
                        <a:lnSpc>
                          <a:spcPct val="120000"/>
                        </a:lnSpc>
                      </a:pPr>
                      <a:r>
                        <a:rPr lang="en-US" altLang="ko-KR" sz="800" b="0" dirty="0">
                          <a:latin typeface="+mn-ea"/>
                          <a:ea typeface="+mn-ea"/>
                        </a:rPr>
                        <a:t>9</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56665485"/>
                  </a:ext>
                </a:extLst>
              </a:tr>
            </a:tbl>
          </a:graphicData>
        </a:graphic>
      </p:graphicFrame>
      <p:sp>
        <p:nvSpPr>
          <p:cNvPr id="9" name="TextBox 8">
            <a:extLst>
              <a:ext uri="{FF2B5EF4-FFF2-40B4-BE49-F238E27FC236}">
                <a16:creationId xmlns:a16="http://schemas.microsoft.com/office/drawing/2014/main" id="{46BDEBF5-5062-4188-AA47-63F530D7C117}"/>
              </a:ext>
            </a:extLst>
          </p:cNvPr>
          <p:cNvSpPr txBox="1"/>
          <p:nvPr/>
        </p:nvSpPr>
        <p:spPr>
          <a:xfrm>
            <a:off x="1004056" y="262960"/>
            <a:ext cx="4018793" cy="215444"/>
          </a:xfrm>
          <a:prstGeom prst="rect">
            <a:avLst/>
          </a:prstGeom>
          <a:noFill/>
        </p:spPr>
        <p:txBody>
          <a:bodyPr wrap="square" rtlCol="0">
            <a:spAutoFit/>
          </a:bodyPr>
          <a:lstStyle/>
          <a:p>
            <a:r>
              <a:rPr lang="ko-KR" altLang="en-US" sz="800" dirty="0"/>
              <a:t>홈 </a:t>
            </a:r>
            <a:r>
              <a:rPr lang="en-US" altLang="ko-KR" sz="800" dirty="0"/>
              <a:t>&gt; </a:t>
            </a:r>
            <a:r>
              <a:rPr lang="ko-KR" altLang="en-US" sz="800" dirty="0"/>
              <a:t>로그인 </a:t>
            </a:r>
            <a:r>
              <a:rPr lang="en-US" altLang="ko-KR" sz="800" dirty="0"/>
              <a:t>&gt; </a:t>
            </a:r>
            <a:r>
              <a:rPr lang="ko-KR" altLang="en-US" sz="800" dirty="0" err="1"/>
              <a:t>아이디찾기</a:t>
            </a:r>
            <a:endParaRPr lang="ko-KR" altLang="en-US" sz="800" dirty="0"/>
          </a:p>
        </p:txBody>
      </p:sp>
      <p:sp>
        <p:nvSpPr>
          <p:cNvPr id="2" name="TextBox 1">
            <a:extLst>
              <a:ext uri="{FF2B5EF4-FFF2-40B4-BE49-F238E27FC236}">
                <a16:creationId xmlns:a16="http://schemas.microsoft.com/office/drawing/2014/main" id="{659CCA66-9DC1-67D5-8773-99FCE6BA9744}"/>
              </a:ext>
            </a:extLst>
          </p:cNvPr>
          <p:cNvSpPr txBox="1"/>
          <p:nvPr/>
        </p:nvSpPr>
        <p:spPr>
          <a:xfrm>
            <a:off x="3436388" y="56219"/>
            <a:ext cx="1523233" cy="215444"/>
          </a:xfrm>
          <a:prstGeom prst="rect">
            <a:avLst/>
          </a:prstGeom>
          <a:noFill/>
        </p:spPr>
        <p:txBody>
          <a:bodyPr wrap="square" rtlCol="0">
            <a:spAutoFit/>
          </a:bodyPr>
          <a:lstStyle/>
          <a:p>
            <a:r>
              <a:rPr lang="ko-KR" altLang="en-US" sz="800" dirty="0" err="1"/>
              <a:t>아이디찾기</a:t>
            </a:r>
            <a:endParaRPr lang="ko-KR" altLang="en-US" sz="800" dirty="0"/>
          </a:p>
        </p:txBody>
      </p:sp>
      <p:sp>
        <p:nvSpPr>
          <p:cNvPr id="169" name="TextBox 168">
            <a:extLst>
              <a:ext uri="{FF2B5EF4-FFF2-40B4-BE49-F238E27FC236}">
                <a16:creationId xmlns:a16="http://schemas.microsoft.com/office/drawing/2014/main" id="{9F8DA23A-C167-C28A-7E43-60E0652A5608}"/>
              </a:ext>
            </a:extLst>
          </p:cNvPr>
          <p:cNvSpPr txBox="1"/>
          <p:nvPr/>
        </p:nvSpPr>
        <p:spPr>
          <a:xfrm>
            <a:off x="7689050" y="255228"/>
            <a:ext cx="851700" cy="215444"/>
          </a:xfrm>
          <a:prstGeom prst="rect">
            <a:avLst/>
          </a:prstGeom>
          <a:noFill/>
        </p:spPr>
        <p:txBody>
          <a:bodyPr wrap="square" rtlCol="0">
            <a:spAutoFit/>
          </a:bodyPr>
          <a:lstStyle/>
          <a:p>
            <a:pPr algn="ctr"/>
            <a:r>
              <a:rPr lang="en-US" altLang="ko-KR" sz="800" dirty="0"/>
              <a:t>..</a:t>
            </a:r>
            <a:endParaRPr lang="ko-KR" altLang="en-US" sz="800" dirty="0"/>
          </a:p>
        </p:txBody>
      </p:sp>
      <p:sp>
        <p:nvSpPr>
          <p:cNvPr id="170" name="TextBox 169">
            <a:extLst>
              <a:ext uri="{FF2B5EF4-FFF2-40B4-BE49-F238E27FC236}">
                <a16:creationId xmlns:a16="http://schemas.microsoft.com/office/drawing/2014/main" id="{DEB30443-D04B-DC5D-B056-535A2E2BD900}"/>
              </a:ext>
            </a:extLst>
          </p:cNvPr>
          <p:cNvSpPr txBox="1"/>
          <p:nvPr/>
        </p:nvSpPr>
        <p:spPr>
          <a:xfrm>
            <a:off x="5898485" y="255228"/>
            <a:ext cx="851700" cy="215444"/>
          </a:xfrm>
          <a:prstGeom prst="rect">
            <a:avLst/>
          </a:prstGeom>
          <a:noFill/>
        </p:spPr>
        <p:txBody>
          <a:bodyPr wrap="square" rtlCol="0">
            <a:spAutoFit/>
          </a:bodyPr>
          <a:lstStyle/>
          <a:p>
            <a:pPr algn="ctr"/>
            <a:r>
              <a:rPr lang="en-US" altLang="ko-KR" sz="800"/>
              <a:t>1</a:t>
            </a:r>
            <a:endParaRPr lang="ko-KR" altLang="en-US" sz="800" dirty="0"/>
          </a:p>
        </p:txBody>
      </p:sp>
      <p:sp>
        <p:nvSpPr>
          <p:cNvPr id="171" name="TextBox 170">
            <a:extLst>
              <a:ext uri="{FF2B5EF4-FFF2-40B4-BE49-F238E27FC236}">
                <a16:creationId xmlns:a16="http://schemas.microsoft.com/office/drawing/2014/main" id="{74BADD78-1E7F-635C-8373-0341AA4740B5}"/>
              </a:ext>
            </a:extLst>
          </p:cNvPr>
          <p:cNvSpPr txBox="1"/>
          <p:nvPr/>
        </p:nvSpPr>
        <p:spPr>
          <a:xfrm>
            <a:off x="5898485" y="52479"/>
            <a:ext cx="851700" cy="215444"/>
          </a:xfrm>
          <a:prstGeom prst="rect">
            <a:avLst/>
          </a:prstGeom>
          <a:noFill/>
        </p:spPr>
        <p:txBody>
          <a:bodyPr wrap="square" rtlCol="0">
            <a:spAutoFit/>
          </a:bodyPr>
          <a:lstStyle/>
          <a:p>
            <a:pPr algn="ctr"/>
            <a:r>
              <a:rPr lang="en-US" altLang="ko-KR" sz="800"/>
              <a:t>-</a:t>
            </a:r>
            <a:endParaRPr lang="ko-KR" altLang="en-US" sz="800" dirty="0"/>
          </a:p>
        </p:txBody>
      </p:sp>
      <p:sp>
        <p:nvSpPr>
          <p:cNvPr id="22" name="TextBox 21">
            <a:extLst>
              <a:ext uri="{FF2B5EF4-FFF2-40B4-BE49-F238E27FC236}">
                <a16:creationId xmlns:a16="http://schemas.microsoft.com/office/drawing/2014/main" id="{6C241AFC-B31D-6E67-7750-8F0BE6CF3953}"/>
              </a:ext>
            </a:extLst>
          </p:cNvPr>
          <p:cNvSpPr txBox="1"/>
          <p:nvPr/>
        </p:nvSpPr>
        <p:spPr>
          <a:xfrm>
            <a:off x="3324845" y="1236745"/>
            <a:ext cx="2012107" cy="169277"/>
          </a:xfrm>
          <a:prstGeom prst="rect">
            <a:avLst/>
          </a:prstGeom>
          <a:noFill/>
        </p:spPr>
        <p:txBody>
          <a:bodyPr wrap="square" lIns="0" tIns="0" rIns="0" bIns="0" rtlCol="0">
            <a:spAutoFit/>
          </a:bodyPr>
          <a:lstStyle/>
          <a:p>
            <a:pPr algn="ctr"/>
            <a:r>
              <a:rPr lang="en-US" altLang="ko-KR" sz="1100" b="1" dirty="0">
                <a:latin typeface="+mn-ea"/>
              </a:rPr>
              <a:t>Find ID</a:t>
            </a:r>
            <a:endParaRPr lang="ko-KR" altLang="en-US" sz="1100" b="1" dirty="0">
              <a:latin typeface="+mn-ea"/>
            </a:endParaRPr>
          </a:p>
        </p:txBody>
      </p:sp>
      <p:sp>
        <p:nvSpPr>
          <p:cNvPr id="23" name="직사각형 22">
            <a:extLst>
              <a:ext uri="{FF2B5EF4-FFF2-40B4-BE49-F238E27FC236}">
                <a16:creationId xmlns:a16="http://schemas.microsoft.com/office/drawing/2014/main" id="{EF0C14C7-0E1C-19EC-B806-83CFA99716A6}"/>
              </a:ext>
            </a:extLst>
          </p:cNvPr>
          <p:cNvSpPr/>
          <p:nvPr/>
        </p:nvSpPr>
        <p:spPr>
          <a:xfrm>
            <a:off x="3508469" y="1569054"/>
            <a:ext cx="1641335"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900" dirty="0">
              <a:solidFill>
                <a:schemeClr val="tx1"/>
              </a:solidFill>
              <a:latin typeface="+mn-ea"/>
            </a:endParaRPr>
          </a:p>
        </p:txBody>
      </p:sp>
      <p:sp>
        <p:nvSpPr>
          <p:cNvPr id="25" name="TextBox 24">
            <a:extLst>
              <a:ext uri="{FF2B5EF4-FFF2-40B4-BE49-F238E27FC236}">
                <a16:creationId xmlns:a16="http://schemas.microsoft.com/office/drawing/2014/main" id="{993B277E-D2D6-9077-5814-0C9E2221C1E8}"/>
              </a:ext>
            </a:extLst>
          </p:cNvPr>
          <p:cNvSpPr txBox="1"/>
          <p:nvPr/>
        </p:nvSpPr>
        <p:spPr>
          <a:xfrm>
            <a:off x="3508469" y="1451066"/>
            <a:ext cx="587281" cy="107722"/>
          </a:xfrm>
          <a:prstGeom prst="rect">
            <a:avLst/>
          </a:prstGeom>
          <a:noFill/>
        </p:spPr>
        <p:txBody>
          <a:bodyPr wrap="square" lIns="0" tIns="0" rIns="0" bIns="0" rtlCol="0" anchor="ctr">
            <a:spAutoFit/>
          </a:bodyPr>
          <a:lstStyle/>
          <a:p>
            <a:r>
              <a:rPr lang="en-US" altLang="ko-KR" sz="700" dirty="0">
                <a:latin typeface="+mn-ea"/>
              </a:rPr>
              <a:t>name</a:t>
            </a:r>
            <a:endParaRPr lang="ko-KR" altLang="en-US" sz="700" dirty="0">
              <a:latin typeface="+mn-ea"/>
            </a:endParaRPr>
          </a:p>
        </p:txBody>
      </p:sp>
      <p:sp>
        <p:nvSpPr>
          <p:cNvPr id="47" name="TextBox 46">
            <a:extLst>
              <a:ext uri="{FF2B5EF4-FFF2-40B4-BE49-F238E27FC236}">
                <a16:creationId xmlns:a16="http://schemas.microsoft.com/office/drawing/2014/main" id="{13C07D88-E2A4-66B1-F8B7-F7D00AC47B8D}"/>
              </a:ext>
            </a:extLst>
          </p:cNvPr>
          <p:cNvSpPr txBox="1"/>
          <p:nvPr/>
        </p:nvSpPr>
        <p:spPr>
          <a:xfrm>
            <a:off x="3508469" y="1951191"/>
            <a:ext cx="587281" cy="107722"/>
          </a:xfrm>
          <a:prstGeom prst="rect">
            <a:avLst/>
          </a:prstGeom>
          <a:noFill/>
        </p:spPr>
        <p:txBody>
          <a:bodyPr wrap="square" lIns="0" tIns="0" rIns="0" bIns="0" rtlCol="0" anchor="ctr">
            <a:spAutoFit/>
          </a:bodyPr>
          <a:lstStyle/>
          <a:p>
            <a:r>
              <a:rPr lang="en-US" altLang="ko-KR" sz="700" dirty="0">
                <a:latin typeface="+mn-ea"/>
              </a:rPr>
              <a:t>Date of birth</a:t>
            </a:r>
            <a:endParaRPr lang="ko-KR" altLang="en-US" sz="700" dirty="0">
              <a:latin typeface="+mn-ea"/>
            </a:endParaRPr>
          </a:p>
        </p:txBody>
      </p:sp>
      <p:sp>
        <p:nvSpPr>
          <p:cNvPr id="48" name="사각형: 둥근 모서리 47">
            <a:extLst>
              <a:ext uri="{FF2B5EF4-FFF2-40B4-BE49-F238E27FC236}">
                <a16:creationId xmlns:a16="http://schemas.microsoft.com/office/drawing/2014/main" id="{86BCBF82-D94F-0E2B-22F7-AFFC922F7135}"/>
              </a:ext>
            </a:extLst>
          </p:cNvPr>
          <p:cNvSpPr/>
          <p:nvPr/>
        </p:nvSpPr>
        <p:spPr>
          <a:xfrm>
            <a:off x="3508468" y="2477672"/>
            <a:ext cx="1641335"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b="1" dirty="0">
                <a:solidFill>
                  <a:schemeClr val="bg1">
                    <a:lumMod val="50000"/>
                  </a:schemeClr>
                </a:solidFill>
              </a:rPr>
              <a:t>Check</a:t>
            </a:r>
            <a:endParaRPr lang="ko-KR" altLang="en-US" sz="1000" b="1" dirty="0">
              <a:solidFill>
                <a:schemeClr val="bg1">
                  <a:lumMod val="50000"/>
                </a:schemeClr>
              </a:solidFill>
            </a:endParaRPr>
          </a:p>
        </p:txBody>
      </p:sp>
      <p:sp>
        <p:nvSpPr>
          <p:cNvPr id="53" name="직사각형 52">
            <a:extLst>
              <a:ext uri="{FF2B5EF4-FFF2-40B4-BE49-F238E27FC236}">
                <a16:creationId xmlns:a16="http://schemas.microsoft.com/office/drawing/2014/main" id="{98E169CF-505B-8041-2978-AE88FB2180D3}"/>
              </a:ext>
            </a:extLst>
          </p:cNvPr>
          <p:cNvSpPr/>
          <p:nvPr/>
        </p:nvSpPr>
        <p:spPr>
          <a:xfrm>
            <a:off x="3299952" y="2503768"/>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3</a:t>
            </a:r>
            <a:endParaRPr lang="ko-KR" altLang="en-US" sz="1000" dirty="0"/>
          </a:p>
        </p:txBody>
      </p:sp>
      <p:sp>
        <p:nvSpPr>
          <p:cNvPr id="3" name="직사각형 52">
            <a:extLst>
              <a:ext uri="{FF2B5EF4-FFF2-40B4-BE49-F238E27FC236}">
                <a16:creationId xmlns:a16="http://schemas.microsoft.com/office/drawing/2014/main" id="{43FACD31-6DCB-01B3-F89D-9F65B718FCC8}"/>
              </a:ext>
            </a:extLst>
          </p:cNvPr>
          <p:cNvSpPr/>
          <p:nvPr/>
        </p:nvSpPr>
        <p:spPr>
          <a:xfrm>
            <a:off x="3570187" y="606387"/>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3</a:t>
            </a:r>
            <a:endParaRPr lang="ko-KR" altLang="en-US" sz="1000" dirty="0"/>
          </a:p>
        </p:txBody>
      </p:sp>
      <p:sp>
        <p:nvSpPr>
          <p:cNvPr id="6" name="직사각형 52">
            <a:extLst>
              <a:ext uri="{FF2B5EF4-FFF2-40B4-BE49-F238E27FC236}">
                <a16:creationId xmlns:a16="http://schemas.microsoft.com/office/drawing/2014/main" id="{14B86994-2C29-D9B0-6003-AAE362A8D6AD}"/>
              </a:ext>
            </a:extLst>
          </p:cNvPr>
          <p:cNvSpPr/>
          <p:nvPr/>
        </p:nvSpPr>
        <p:spPr>
          <a:xfrm>
            <a:off x="4573761" y="601170"/>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3</a:t>
            </a:r>
            <a:endParaRPr lang="ko-KR" altLang="en-US" sz="1000" dirty="0"/>
          </a:p>
        </p:txBody>
      </p:sp>
      <p:sp>
        <p:nvSpPr>
          <p:cNvPr id="12" name="직사각형 54">
            <a:extLst>
              <a:ext uri="{FF2B5EF4-FFF2-40B4-BE49-F238E27FC236}">
                <a16:creationId xmlns:a16="http://schemas.microsoft.com/office/drawing/2014/main" id="{E337BA36-713E-897A-DDA3-F4C094F03F3F}"/>
              </a:ext>
            </a:extLst>
          </p:cNvPr>
          <p:cNvSpPr/>
          <p:nvPr/>
        </p:nvSpPr>
        <p:spPr>
          <a:xfrm>
            <a:off x="3499346" y="2964090"/>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6</a:t>
            </a:r>
            <a:endParaRPr lang="ko-KR" altLang="en-US" sz="1000" dirty="0"/>
          </a:p>
        </p:txBody>
      </p:sp>
      <p:sp>
        <p:nvSpPr>
          <p:cNvPr id="13" name="직사각형 56">
            <a:extLst>
              <a:ext uri="{FF2B5EF4-FFF2-40B4-BE49-F238E27FC236}">
                <a16:creationId xmlns:a16="http://schemas.microsoft.com/office/drawing/2014/main" id="{45924431-44DD-F478-9F5E-FB39E46526E6}"/>
              </a:ext>
            </a:extLst>
          </p:cNvPr>
          <p:cNvSpPr/>
          <p:nvPr/>
        </p:nvSpPr>
        <p:spPr>
          <a:xfrm>
            <a:off x="4097355" y="2964090"/>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7</a:t>
            </a:r>
            <a:endParaRPr lang="ko-KR" altLang="en-US" sz="1000" dirty="0"/>
          </a:p>
        </p:txBody>
      </p:sp>
      <p:sp>
        <p:nvSpPr>
          <p:cNvPr id="14" name="직사각형 78">
            <a:extLst>
              <a:ext uri="{FF2B5EF4-FFF2-40B4-BE49-F238E27FC236}">
                <a16:creationId xmlns:a16="http://schemas.microsoft.com/office/drawing/2014/main" id="{46B5CBEE-1AFB-334A-9D4D-17CE27A06E3A}"/>
              </a:ext>
            </a:extLst>
          </p:cNvPr>
          <p:cNvSpPr/>
          <p:nvPr/>
        </p:nvSpPr>
        <p:spPr>
          <a:xfrm>
            <a:off x="4803526" y="2964090"/>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8</a:t>
            </a:r>
            <a:endParaRPr lang="ko-KR" altLang="en-US" sz="1000" dirty="0"/>
          </a:p>
        </p:txBody>
      </p:sp>
      <p:sp>
        <p:nvSpPr>
          <p:cNvPr id="15" name="직사각형 3">
            <a:extLst>
              <a:ext uri="{FF2B5EF4-FFF2-40B4-BE49-F238E27FC236}">
                <a16:creationId xmlns:a16="http://schemas.microsoft.com/office/drawing/2014/main" id="{AEC4ED87-4CE0-4F47-DA73-37FEF0A6C6C9}"/>
              </a:ext>
            </a:extLst>
          </p:cNvPr>
          <p:cNvSpPr/>
          <p:nvPr/>
        </p:nvSpPr>
        <p:spPr>
          <a:xfrm>
            <a:off x="2259667" y="4526919"/>
            <a:ext cx="2621039" cy="1604910"/>
          </a:xfrm>
          <a:prstGeom prst="rect">
            <a:avLst/>
          </a:prstGeom>
          <a:no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16" name="TextBox 15">
            <a:extLst>
              <a:ext uri="{FF2B5EF4-FFF2-40B4-BE49-F238E27FC236}">
                <a16:creationId xmlns:a16="http://schemas.microsoft.com/office/drawing/2014/main" id="{FD0FFF99-3566-9316-105B-9A4F3D3B86A5}"/>
              </a:ext>
            </a:extLst>
          </p:cNvPr>
          <p:cNvSpPr txBox="1"/>
          <p:nvPr/>
        </p:nvSpPr>
        <p:spPr>
          <a:xfrm>
            <a:off x="2564132" y="4604367"/>
            <a:ext cx="2012107" cy="169277"/>
          </a:xfrm>
          <a:prstGeom prst="rect">
            <a:avLst/>
          </a:prstGeom>
          <a:noFill/>
        </p:spPr>
        <p:txBody>
          <a:bodyPr wrap="square" lIns="0" tIns="0" rIns="0" bIns="0" rtlCol="0">
            <a:spAutoFit/>
          </a:bodyPr>
          <a:lstStyle/>
          <a:p>
            <a:pPr algn="ctr"/>
            <a:r>
              <a:rPr lang="en-US" altLang="ko-KR" sz="1100" b="1" dirty="0">
                <a:latin typeface="+mn-ea"/>
              </a:rPr>
              <a:t>Find ID</a:t>
            </a:r>
            <a:endParaRPr lang="ko-KR" altLang="en-US" sz="1100" b="1" dirty="0">
              <a:latin typeface="+mn-ea"/>
            </a:endParaRPr>
          </a:p>
        </p:txBody>
      </p:sp>
      <p:sp>
        <p:nvSpPr>
          <p:cNvPr id="17" name="TextBox 16">
            <a:extLst>
              <a:ext uri="{FF2B5EF4-FFF2-40B4-BE49-F238E27FC236}">
                <a16:creationId xmlns:a16="http://schemas.microsoft.com/office/drawing/2014/main" id="{73DF0F4D-E6B0-8883-F227-F9C4A37A81DD}"/>
              </a:ext>
            </a:extLst>
          </p:cNvPr>
          <p:cNvSpPr txBox="1"/>
          <p:nvPr/>
        </p:nvSpPr>
        <p:spPr>
          <a:xfrm>
            <a:off x="2725853" y="4875419"/>
            <a:ext cx="1200150" cy="153888"/>
          </a:xfrm>
          <a:prstGeom prst="rect">
            <a:avLst/>
          </a:prstGeom>
          <a:noFill/>
        </p:spPr>
        <p:txBody>
          <a:bodyPr wrap="square" lIns="0" tIns="0" rIns="0" bIns="0" rtlCol="0">
            <a:spAutoFit/>
          </a:bodyPr>
          <a:lstStyle/>
          <a:p>
            <a:r>
              <a:rPr lang="en-US" altLang="ko-KR" sz="1000" dirty="0">
                <a:latin typeface="+mn-ea"/>
              </a:rPr>
              <a:t>Your ID is</a:t>
            </a:r>
            <a:endParaRPr lang="ko-KR" altLang="en-US" sz="1000" dirty="0">
              <a:latin typeface="+mn-ea"/>
            </a:endParaRPr>
          </a:p>
        </p:txBody>
      </p:sp>
      <p:sp>
        <p:nvSpPr>
          <p:cNvPr id="18" name="TextBox 17">
            <a:extLst>
              <a:ext uri="{FF2B5EF4-FFF2-40B4-BE49-F238E27FC236}">
                <a16:creationId xmlns:a16="http://schemas.microsoft.com/office/drawing/2014/main" id="{5D5B54A1-6A9E-DE1D-7473-198FFE9A88DF}"/>
              </a:ext>
            </a:extLst>
          </p:cNvPr>
          <p:cNvSpPr txBox="1"/>
          <p:nvPr/>
        </p:nvSpPr>
        <p:spPr>
          <a:xfrm>
            <a:off x="2739152" y="5082839"/>
            <a:ext cx="1662578" cy="153888"/>
          </a:xfrm>
          <a:prstGeom prst="rect">
            <a:avLst/>
          </a:prstGeom>
          <a:solidFill>
            <a:schemeClr val="tx1">
              <a:lumMod val="50000"/>
              <a:lumOff val="50000"/>
            </a:schemeClr>
          </a:solidFill>
        </p:spPr>
        <p:txBody>
          <a:bodyPr wrap="square" lIns="0" tIns="0" rIns="0" bIns="0" rtlCol="0">
            <a:spAutoFit/>
          </a:bodyPr>
          <a:lstStyle/>
          <a:p>
            <a:endParaRPr lang="ko-KR" altLang="en-US" sz="1000" dirty="0">
              <a:latin typeface="+mn-ea"/>
            </a:endParaRPr>
          </a:p>
        </p:txBody>
      </p:sp>
      <p:sp>
        <p:nvSpPr>
          <p:cNvPr id="20" name="사각형: 둥근 모서리 30">
            <a:extLst>
              <a:ext uri="{FF2B5EF4-FFF2-40B4-BE49-F238E27FC236}">
                <a16:creationId xmlns:a16="http://schemas.microsoft.com/office/drawing/2014/main" id="{0B080C9F-C208-8B73-EB85-E464BF614800}"/>
              </a:ext>
            </a:extLst>
          </p:cNvPr>
          <p:cNvSpPr/>
          <p:nvPr/>
        </p:nvSpPr>
        <p:spPr>
          <a:xfrm>
            <a:off x="2555831" y="5599602"/>
            <a:ext cx="1233159"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b="1" dirty="0">
                <a:solidFill>
                  <a:schemeClr val="bg1">
                    <a:lumMod val="50000"/>
                  </a:schemeClr>
                </a:solidFill>
              </a:rPr>
              <a:t>Go to log in</a:t>
            </a:r>
            <a:endParaRPr lang="ko-KR" altLang="en-US" sz="1000" b="1" dirty="0">
              <a:solidFill>
                <a:schemeClr val="bg1">
                  <a:lumMod val="50000"/>
                </a:schemeClr>
              </a:solidFill>
            </a:endParaRPr>
          </a:p>
        </p:txBody>
      </p:sp>
      <p:sp>
        <p:nvSpPr>
          <p:cNvPr id="32" name="직사각형 35">
            <a:extLst>
              <a:ext uri="{FF2B5EF4-FFF2-40B4-BE49-F238E27FC236}">
                <a16:creationId xmlns:a16="http://schemas.microsoft.com/office/drawing/2014/main" id="{04230B54-4294-C390-6B4E-5CD9AE00CE13}"/>
              </a:ext>
            </a:extLst>
          </p:cNvPr>
          <p:cNvSpPr/>
          <p:nvPr/>
        </p:nvSpPr>
        <p:spPr>
          <a:xfrm>
            <a:off x="2189817" y="4434044"/>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4</a:t>
            </a:r>
            <a:endParaRPr lang="ko-KR" altLang="en-US" sz="1000" dirty="0"/>
          </a:p>
        </p:txBody>
      </p:sp>
      <p:sp>
        <p:nvSpPr>
          <p:cNvPr id="33" name="직사각형 36">
            <a:extLst>
              <a:ext uri="{FF2B5EF4-FFF2-40B4-BE49-F238E27FC236}">
                <a16:creationId xmlns:a16="http://schemas.microsoft.com/office/drawing/2014/main" id="{F2CBD85C-4EE9-CA42-EAAB-08DF8D8DF090}"/>
              </a:ext>
            </a:extLst>
          </p:cNvPr>
          <p:cNvSpPr/>
          <p:nvPr/>
        </p:nvSpPr>
        <p:spPr>
          <a:xfrm>
            <a:off x="5150640" y="4520224"/>
            <a:ext cx="2621039" cy="1272920"/>
          </a:xfrm>
          <a:prstGeom prst="rect">
            <a:avLst/>
          </a:prstGeom>
          <a:no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36" name="TextBox 35">
            <a:extLst>
              <a:ext uri="{FF2B5EF4-FFF2-40B4-BE49-F238E27FC236}">
                <a16:creationId xmlns:a16="http://schemas.microsoft.com/office/drawing/2014/main" id="{CF75998C-C572-F94B-E5AB-BFAE2906A8FC}"/>
              </a:ext>
            </a:extLst>
          </p:cNvPr>
          <p:cNvSpPr txBox="1"/>
          <p:nvPr/>
        </p:nvSpPr>
        <p:spPr>
          <a:xfrm>
            <a:off x="5455105" y="4597672"/>
            <a:ext cx="2012107" cy="169277"/>
          </a:xfrm>
          <a:prstGeom prst="rect">
            <a:avLst/>
          </a:prstGeom>
          <a:noFill/>
        </p:spPr>
        <p:txBody>
          <a:bodyPr wrap="square" lIns="0" tIns="0" rIns="0" bIns="0" rtlCol="0">
            <a:spAutoFit/>
          </a:bodyPr>
          <a:lstStyle/>
          <a:p>
            <a:pPr algn="ctr"/>
            <a:r>
              <a:rPr lang="en-US" altLang="ko-KR" sz="1100" b="1" dirty="0">
                <a:latin typeface="+mn-ea"/>
              </a:rPr>
              <a:t>Find ID</a:t>
            </a:r>
            <a:endParaRPr lang="ko-KR" altLang="en-US" sz="1100" b="1" dirty="0">
              <a:latin typeface="+mn-ea"/>
            </a:endParaRPr>
          </a:p>
        </p:txBody>
      </p:sp>
      <p:sp>
        <p:nvSpPr>
          <p:cNvPr id="38" name="TextBox 37">
            <a:extLst>
              <a:ext uri="{FF2B5EF4-FFF2-40B4-BE49-F238E27FC236}">
                <a16:creationId xmlns:a16="http://schemas.microsoft.com/office/drawing/2014/main" id="{AAD85FEA-E0A6-27A7-CEA0-397F2FCE3EB4}"/>
              </a:ext>
            </a:extLst>
          </p:cNvPr>
          <p:cNvSpPr txBox="1"/>
          <p:nvPr/>
        </p:nvSpPr>
        <p:spPr>
          <a:xfrm>
            <a:off x="5616825" y="4824274"/>
            <a:ext cx="1781515" cy="307777"/>
          </a:xfrm>
          <a:prstGeom prst="rect">
            <a:avLst/>
          </a:prstGeom>
          <a:noFill/>
        </p:spPr>
        <p:txBody>
          <a:bodyPr wrap="square" lIns="0" tIns="0" rIns="0" bIns="0" rtlCol="0">
            <a:spAutoFit/>
          </a:bodyPr>
          <a:lstStyle/>
          <a:p>
            <a:r>
              <a:rPr lang="en-US" altLang="ko-KR" sz="1000" dirty="0">
                <a:latin typeface="+mn-ea"/>
              </a:rPr>
              <a:t>Membership information does not exist.</a:t>
            </a:r>
            <a:endParaRPr lang="ko-KR" altLang="en-US" sz="1000" dirty="0">
              <a:latin typeface="+mn-ea"/>
            </a:endParaRPr>
          </a:p>
        </p:txBody>
      </p:sp>
      <p:sp>
        <p:nvSpPr>
          <p:cNvPr id="39" name="사각형: 둥근 모서리 39">
            <a:extLst>
              <a:ext uri="{FF2B5EF4-FFF2-40B4-BE49-F238E27FC236}">
                <a16:creationId xmlns:a16="http://schemas.microsoft.com/office/drawing/2014/main" id="{DF419953-7148-DC5B-D664-0E5ACB92FFC3}"/>
              </a:ext>
            </a:extLst>
          </p:cNvPr>
          <p:cNvSpPr/>
          <p:nvPr/>
        </p:nvSpPr>
        <p:spPr>
          <a:xfrm>
            <a:off x="5481591" y="5165027"/>
            <a:ext cx="1233159"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b="1" dirty="0">
                <a:solidFill>
                  <a:schemeClr val="bg1">
                    <a:lumMod val="50000"/>
                  </a:schemeClr>
                </a:solidFill>
              </a:rPr>
              <a:t>Go to sign up</a:t>
            </a:r>
            <a:endParaRPr lang="ko-KR" altLang="en-US" sz="1000" b="1" dirty="0">
              <a:solidFill>
                <a:schemeClr val="bg1">
                  <a:lumMod val="50000"/>
                </a:schemeClr>
              </a:solidFill>
            </a:endParaRPr>
          </a:p>
        </p:txBody>
      </p:sp>
      <p:sp>
        <p:nvSpPr>
          <p:cNvPr id="44" name="직사각형 44">
            <a:extLst>
              <a:ext uri="{FF2B5EF4-FFF2-40B4-BE49-F238E27FC236}">
                <a16:creationId xmlns:a16="http://schemas.microsoft.com/office/drawing/2014/main" id="{107EA8FA-9D45-AE50-C0E6-14F7F7D990EF}"/>
              </a:ext>
            </a:extLst>
          </p:cNvPr>
          <p:cNvSpPr/>
          <p:nvPr/>
        </p:nvSpPr>
        <p:spPr>
          <a:xfrm>
            <a:off x="5080790" y="4427349"/>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5</a:t>
            </a:r>
            <a:endParaRPr lang="ko-KR" altLang="en-US" sz="1000" dirty="0"/>
          </a:p>
        </p:txBody>
      </p:sp>
      <p:sp>
        <p:nvSpPr>
          <p:cNvPr id="45" name="직사각형 45">
            <a:extLst>
              <a:ext uri="{FF2B5EF4-FFF2-40B4-BE49-F238E27FC236}">
                <a16:creationId xmlns:a16="http://schemas.microsoft.com/office/drawing/2014/main" id="{7D1EF561-9C37-61BE-09BF-D58A6D65C50E}"/>
              </a:ext>
            </a:extLst>
          </p:cNvPr>
          <p:cNvSpPr/>
          <p:nvPr/>
        </p:nvSpPr>
        <p:spPr>
          <a:xfrm>
            <a:off x="2436011" y="5512631"/>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dirty="0"/>
              <a:t>4-1</a:t>
            </a:r>
            <a:endParaRPr lang="ko-KR" altLang="en-US" sz="700" dirty="0"/>
          </a:p>
        </p:txBody>
      </p:sp>
      <p:sp>
        <p:nvSpPr>
          <p:cNvPr id="46" name="직사각형 50">
            <a:extLst>
              <a:ext uri="{FF2B5EF4-FFF2-40B4-BE49-F238E27FC236}">
                <a16:creationId xmlns:a16="http://schemas.microsoft.com/office/drawing/2014/main" id="{77E0A577-430E-EF51-8A34-702DE4B9F2DE}"/>
              </a:ext>
            </a:extLst>
          </p:cNvPr>
          <p:cNvSpPr/>
          <p:nvPr/>
        </p:nvSpPr>
        <p:spPr>
          <a:xfrm>
            <a:off x="5415437" y="5075446"/>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dirty="0"/>
              <a:t>5-1</a:t>
            </a:r>
            <a:endParaRPr lang="ko-KR" altLang="en-US" sz="700" dirty="0"/>
          </a:p>
        </p:txBody>
      </p:sp>
      <p:cxnSp>
        <p:nvCxnSpPr>
          <p:cNvPr id="51" name="연결선: 꺾임 36">
            <a:extLst>
              <a:ext uri="{FF2B5EF4-FFF2-40B4-BE49-F238E27FC236}">
                <a16:creationId xmlns:a16="http://schemas.microsoft.com/office/drawing/2014/main" id="{2593E836-83A3-DCF6-2881-A6015765FA47}"/>
              </a:ext>
            </a:extLst>
          </p:cNvPr>
          <p:cNvCxnSpPr>
            <a:cxnSpLocks/>
            <a:stCxn id="48" idx="3"/>
            <a:endCxn id="15" idx="0"/>
          </p:cNvCxnSpPr>
          <p:nvPr/>
        </p:nvCxnSpPr>
        <p:spPr>
          <a:xfrm flipH="1">
            <a:off x="3570187" y="2584900"/>
            <a:ext cx="1579616" cy="1942019"/>
          </a:xfrm>
          <a:prstGeom prst="bentConnector4">
            <a:avLst>
              <a:gd name="adj1" fmla="val -14472"/>
              <a:gd name="adj2" fmla="val 52761"/>
            </a:avLst>
          </a:prstGeom>
          <a:ln w="1905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9" name="연결선: 꺾임 36">
            <a:extLst>
              <a:ext uri="{FF2B5EF4-FFF2-40B4-BE49-F238E27FC236}">
                <a16:creationId xmlns:a16="http://schemas.microsoft.com/office/drawing/2014/main" id="{6D98F41B-64F8-B298-9462-11052165B531}"/>
              </a:ext>
            </a:extLst>
          </p:cNvPr>
          <p:cNvCxnSpPr>
            <a:cxnSpLocks/>
            <a:stCxn id="48" idx="3"/>
            <a:endCxn id="33" idx="0"/>
          </p:cNvCxnSpPr>
          <p:nvPr/>
        </p:nvCxnSpPr>
        <p:spPr>
          <a:xfrm>
            <a:off x="5149803" y="2584900"/>
            <a:ext cx="1311357" cy="1935324"/>
          </a:xfrm>
          <a:prstGeom prst="bentConnector2">
            <a:avLst/>
          </a:prstGeom>
          <a:ln w="1905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3" name="사각형: 둥근 모서리 30">
            <a:extLst>
              <a:ext uri="{FF2B5EF4-FFF2-40B4-BE49-F238E27FC236}">
                <a16:creationId xmlns:a16="http://schemas.microsoft.com/office/drawing/2014/main" id="{7EC8EDD0-813E-115B-7CE0-F2C66C653D43}"/>
              </a:ext>
            </a:extLst>
          </p:cNvPr>
          <p:cNvSpPr/>
          <p:nvPr/>
        </p:nvSpPr>
        <p:spPr>
          <a:xfrm>
            <a:off x="6812127" y="5151460"/>
            <a:ext cx="696086"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b="1" dirty="0">
                <a:solidFill>
                  <a:schemeClr val="bg1">
                    <a:lumMod val="50000"/>
                  </a:schemeClr>
                </a:solidFill>
              </a:rPr>
              <a:t>Cancel</a:t>
            </a:r>
            <a:endParaRPr lang="ko-KR" altLang="en-US" sz="1000" b="1" dirty="0">
              <a:solidFill>
                <a:schemeClr val="bg1">
                  <a:lumMod val="50000"/>
                </a:schemeClr>
              </a:solidFill>
            </a:endParaRPr>
          </a:p>
        </p:txBody>
      </p:sp>
      <p:sp>
        <p:nvSpPr>
          <p:cNvPr id="65" name="TextBox 64">
            <a:extLst>
              <a:ext uri="{FF2B5EF4-FFF2-40B4-BE49-F238E27FC236}">
                <a16:creationId xmlns:a16="http://schemas.microsoft.com/office/drawing/2014/main" id="{E690FA96-A4B4-3305-996C-D3BD38CB80AB}"/>
              </a:ext>
            </a:extLst>
          </p:cNvPr>
          <p:cNvSpPr txBox="1"/>
          <p:nvPr/>
        </p:nvSpPr>
        <p:spPr>
          <a:xfrm>
            <a:off x="3426193" y="1749161"/>
            <a:ext cx="1933756" cy="184666"/>
          </a:xfrm>
          <a:prstGeom prst="rect">
            <a:avLst/>
          </a:prstGeom>
          <a:noFill/>
        </p:spPr>
        <p:txBody>
          <a:bodyPr wrap="square">
            <a:spAutoFit/>
          </a:bodyPr>
          <a:lstStyle/>
          <a:p>
            <a:r>
              <a:rPr kumimoji="0" lang="en-US" altLang="ko-KR"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Please check your name.</a:t>
            </a:r>
            <a:endParaRPr lang="ko-KR" altLang="en-US" sz="600" dirty="0">
              <a:solidFill>
                <a:srgbClr val="C00000"/>
              </a:solidFill>
            </a:endParaRPr>
          </a:p>
        </p:txBody>
      </p:sp>
      <p:sp>
        <p:nvSpPr>
          <p:cNvPr id="66" name="TextBox 65">
            <a:extLst>
              <a:ext uri="{FF2B5EF4-FFF2-40B4-BE49-F238E27FC236}">
                <a16:creationId xmlns:a16="http://schemas.microsoft.com/office/drawing/2014/main" id="{016F8BF2-7C8E-9DFD-8EF8-B267503CEAE5}"/>
              </a:ext>
            </a:extLst>
          </p:cNvPr>
          <p:cNvSpPr txBox="1"/>
          <p:nvPr/>
        </p:nvSpPr>
        <p:spPr>
          <a:xfrm>
            <a:off x="3426193" y="2245986"/>
            <a:ext cx="1933756" cy="184666"/>
          </a:xfrm>
          <a:prstGeom prst="rect">
            <a:avLst/>
          </a:prstGeom>
          <a:noFill/>
        </p:spPr>
        <p:txBody>
          <a:bodyPr wrap="square">
            <a:spAutoFit/>
          </a:bodyPr>
          <a:lstStyle/>
          <a:p>
            <a:r>
              <a:rPr kumimoji="0" lang="en-US" altLang="ko-KR"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Please check your date of birth.</a:t>
            </a:r>
            <a:endParaRPr lang="ko-KR" altLang="en-US" sz="600" dirty="0">
              <a:solidFill>
                <a:srgbClr val="C00000"/>
              </a:solidFill>
            </a:endParaRPr>
          </a:p>
        </p:txBody>
      </p:sp>
      <p:sp>
        <p:nvSpPr>
          <p:cNvPr id="67" name="직사각형 52">
            <a:extLst>
              <a:ext uri="{FF2B5EF4-FFF2-40B4-BE49-F238E27FC236}">
                <a16:creationId xmlns:a16="http://schemas.microsoft.com/office/drawing/2014/main" id="{74D47D2C-62A2-FC08-E23C-BDA71C251269}"/>
              </a:ext>
            </a:extLst>
          </p:cNvPr>
          <p:cNvSpPr/>
          <p:nvPr/>
        </p:nvSpPr>
        <p:spPr>
          <a:xfrm>
            <a:off x="3302658" y="1588984"/>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a:t>
            </a:r>
            <a:endParaRPr lang="ko-KR" altLang="en-US" sz="1000" dirty="0"/>
          </a:p>
        </p:txBody>
      </p:sp>
      <p:sp>
        <p:nvSpPr>
          <p:cNvPr id="72" name="직사각형 52">
            <a:extLst>
              <a:ext uri="{FF2B5EF4-FFF2-40B4-BE49-F238E27FC236}">
                <a16:creationId xmlns:a16="http://schemas.microsoft.com/office/drawing/2014/main" id="{F2EBB07C-99B5-9926-DB21-C1D23E3E226F}"/>
              </a:ext>
            </a:extLst>
          </p:cNvPr>
          <p:cNvSpPr/>
          <p:nvPr/>
        </p:nvSpPr>
        <p:spPr>
          <a:xfrm>
            <a:off x="3296667" y="2079356"/>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2</a:t>
            </a:r>
            <a:endParaRPr lang="ko-KR" altLang="en-US" sz="1000" dirty="0"/>
          </a:p>
        </p:txBody>
      </p:sp>
      <p:sp>
        <p:nvSpPr>
          <p:cNvPr id="21" name="TextBox 20">
            <a:extLst>
              <a:ext uri="{FF2B5EF4-FFF2-40B4-BE49-F238E27FC236}">
                <a16:creationId xmlns:a16="http://schemas.microsoft.com/office/drawing/2014/main" id="{EC38ADF9-FE80-CF13-C6A7-DB82974E75C4}"/>
              </a:ext>
            </a:extLst>
          </p:cNvPr>
          <p:cNvSpPr txBox="1"/>
          <p:nvPr/>
        </p:nvSpPr>
        <p:spPr>
          <a:xfrm>
            <a:off x="3523162" y="2827297"/>
            <a:ext cx="1666401" cy="107722"/>
          </a:xfrm>
          <a:prstGeom prst="rect">
            <a:avLst/>
          </a:prstGeom>
          <a:noFill/>
        </p:spPr>
        <p:txBody>
          <a:bodyPr wrap="square" lIns="0" tIns="0" rIns="0" bIns="0" rtlCol="0">
            <a:spAutoFit/>
          </a:bodyPr>
          <a:lstStyle/>
          <a:p>
            <a:pPr algn="dist"/>
            <a:r>
              <a:rPr lang="en-US" altLang="ko-KR" sz="700" b="1" dirty="0">
                <a:solidFill>
                  <a:schemeClr val="tx1">
                    <a:lumMod val="50000"/>
                    <a:lumOff val="50000"/>
                  </a:schemeClr>
                </a:solidFill>
                <a:latin typeface="+mn-ea"/>
              </a:rPr>
              <a:t>Login l Find password l Sign up</a:t>
            </a:r>
            <a:endParaRPr lang="ko-KR" altLang="en-US" sz="700" b="1" dirty="0">
              <a:solidFill>
                <a:schemeClr val="tx1">
                  <a:lumMod val="50000"/>
                  <a:lumOff val="50000"/>
                </a:schemeClr>
              </a:solidFill>
              <a:latin typeface="+mn-ea"/>
            </a:endParaRPr>
          </a:p>
        </p:txBody>
      </p:sp>
      <p:sp>
        <p:nvSpPr>
          <p:cNvPr id="27" name="사각형: 둥근 모서리 30">
            <a:extLst>
              <a:ext uri="{FF2B5EF4-FFF2-40B4-BE49-F238E27FC236}">
                <a16:creationId xmlns:a16="http://schemas.microsoft.com/office/drawing/2014/main" id="{73AD9336-FA8C-5433-9BAC-0F97FAF17699}"/>
              </a:ext>
            </a:extLst>
          </p:cNvPr>
          <p:cNvSpPr/>
          <p:nvPr/>
        </p:nvSpPr>
        <p:spPr>
          <a:xfrm>
            <a:off x="3931822" y="5599601"/>
            <a:ext cx="696086"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b="1" dirty="0">
                <a:solidFill>
                  <a:schemeClr val="bg1">
                    <a:lumMod val="50000"/>
                  </a:schemeClr>
                </a:solidFill>
              </a:rPr>
              <a:t>Cancel</a:t>
            </a:r>
            <a:endParaRPr lang="ko-KR" altLang="en-US" sz="1000" b="1" dirty="0">
              <a:solidFill>
                <a:schemeClr val="bg1">
                  <a:lumMod val="50000"/>
                </a:schemeClr>
              </a:solidFill>
            </a:endParaRPr>
          </a:p>
        </p:txBody>
      </p:sp>
      <p:sp>
        <p:nvSpPr>
          <p:cNvPr id="37" name="TextBox 36">
            <a:extLst>
              <a:ext uri="{FF2B5EF4-FFF2-40B4-BE49-F238E27FC236}">
                <a16:creationId xmlns:a16="http://schemas.microsoft.com/office/drawing/2014/main" id="{D73F91D4-2E7D-CB15-15C6-ABBFF71F0E4A}"/>
              </a:ext>
            </a:extLst>
          </p:cNvPr>
          <p:cNvSpPr txBox="1"/>
          <p:nvPr/>
        </p:nvSpPr>
        <p:spPr>
          <a:xfrm>
            <a:off x="4739468" y="4541802"/>
            <a:ext cx="102095" cy="153888"/>
          </a:xfrm>
          <a:prstGeom prst="rect">
            <a:avLst/>
          </a:prstGeom>
          <a:noFill/>
        </p:spPr>
        <p:txBody>
          <a:bodyPr wrap="square" lIns="0" tIns="0" rIns="0" bIns="0" rtlCol="0">
            <a:spAutoFit/>
          </a:bodyPr>
          <a:lstStyle/>
          <a:p>
            <a:pPr algn="ctr"/>
            <a:r>
              <a:rPr lang="en-US" altLang="ko-KR" sz="1000" dirty="0">
                <a:latin typeface="+mn-ea"/>
              </a:rPr>
              <a:t>X</a:t>
            </a:r>
            <a:endParaRPr lang="ko-KR" altLang="en-US" sz="1000" dirty="0">
              <a:latin typeface="+mn-ea"/>
            </a:endParaRPr>
          </a:p>
        </p:txBody>
      </p:sp>
      <p:sp>
        <p:nvSpPr>
          <p:cNvPr id="40" name="TextBox 39">
            <a:extLst>
              <a:ext uri="{FF2B5EF4-FFF2-40B4-BE49-F238E27FC236}">
                <a16:creationId xmlns:a16="http://schemas.microsoft.com/office/drawing/2014/main" id="{DDDF5924-C1F0-FDEC-F7E0-58D71DFD21B1}"/>
              </a:ext>
            </a:extLst>
          </p:cNvPr>
          <p:cNvSpPr txBox="1"/>
          <p:nvPr/>
        </p:nvSpPr>
        <p:spPr>
          <a:xfrm>
            <a:off x="7626454" y="4548568"/>
            <a:ext cx="102095" cy="153888"/>
          </a:xfrm>
          <a:prstGeom prst="rect">
            <a:avLst/>
          </a:prstGeom>
          <a:noFill/>
        </p:spPr>
        <p:txBody>
          <a:bodyPr wrap="square" lIns="0" tIns="0" rIns="0" bIns="0" rtlCol="0">
            <a:spAutoFit/>
          </a:bodyPr>
          <a:lstStyle/>
          <a:p>
            <a:pPr algn="ctr"/>
            <a:r>
              <a:rPr lang="en-US" altLang="ko-KR" sz="1000" dirty="0">
                <a:latin typeface="+mn-ea"/>
              </a:rPr>
              <a:t>X</a:t>
            </a:r>
            <a:endParaRPr lang="ko-KR" altLang="en-US" sz="1000" dirty="0">
              <a:latin typeface="+mn-ea"/>
            </a:endParaRPr>
          </a:p>
        </p:txBody>
      </p:sp>
      <p:sp>
        <p:nvSpPr>
          <p:cNvPr id="42" name="직사각형 72">
            <a:extLst>
              <a:ext uri="{FF2B5EF4-FFF2-40B4-BE49-F238E27FC236}">
                <a16:creationId xmlns:a16="http://schemas.microsoft.com/office/drawing/2014/main" id="{2946284E-F5B3-4300-4454-099F2AC341FC}"/>
              </a:ext>
            </a:extLst>
          </p:cNvPr>
          <p:cNvSpPr/>
          <p:nvPr/>
        </p:nvSpPr>
        <p:spPr>
          <a:xfrm>
            <a:off x="3508469" y="2070824"/>
            <a:ext cx="792000"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700" dirty="0">
                <a:solidFill>
                  <a:schemeClr val="tx1">
                    <a:lumMod val="50000"/>
                    <a:lumOff val="50000"/>
                  </a:schemeClr>
                </a:solidFill>
                <a:latin typeface="+mn-ea"/>
              </a:rPr>
              <a:t>year</a:t>
            </a:r>
            <a:r>
              <a:rPr lang="ko-KR" altLang="en-US" sz="700" dirty="0">
                <a:solidFill>
                  <a:schemeClr val="tx1">
                    <a:lumMod val="50000"/>
                    <a:lumOff val="50000"/>
                  </a:schemeClr>
                </a:solidFill>
                <a:latin typeface="+mn-ea"/>
              </a:rPr>
              <a:t>           ▼</a:t>
            </a:r>
            <a:endParaRPr lang="en-US" altLang="ko-KR" sz="700" dirty="0">
              <a:solidFill>
                <a:schemeClr val="tx1">
                  <a:lumMod val="50000"/>
                  <a:lumOff val="50000"/>
                </a:schemeClr>
              </a:solidFill>
              <a:latin typeface="+mn-ea"/>
            </a:endParaRPr>
          </a:p>
        </p:txBody>
      </p:sp>
      <p:sp>
        <p:nvSpPr>
          <p:cNvPr id="43" name="직사각형 78">
            <a:extLst>
              <a:ext uri="{FF2B5EF4-FFF2-40B4-BE49-F238E27FC236}">
                <a16:creationId xmlns:a16="http://schemas.microsoft.com/office/drawing/2014/main" id="{0360B026-E0E6-3532-8DFB-42D46575EC7F}"/>
              </a:ext>
            </a:extLst>
          </p:cNvPr>
          <p:cNvSpPr/>
          <p:nvPr/>
        </p:nvSpPr>
        <p:spPr>
          <a:xfrm>
            <a:off x="4367212" y="2070824"/>
            <a:ext cx="360000"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700" dirty="0">
                <a:solidFill>
                  <a:schemeClr val="tx1">
                    <a:lumMod val="50000"/>
                    <a:lumOff val="50000"/>
                  </a:schemeClr>
                </a:solidFill>
                <a:latin typeface="+mn-ea"/>
              </a:rPr>
              <a:t>M</a:t>
            </a:r>
            <a:r>
              <a:rPr lang="ko-KR" altLang="en-US" sz="700" dirty="0">
                <a:solidFill>
                  <a:schemeClr val="tx1">
                    <a:lumMod val="50000"/>
                    <a:lumOff val="50000"/>
                  </a:schemeClr>
                </a:solidFill>
                <a:latin typeface="+mn-ea"/>
              </a:rPr>
              <a:t> ▼</a:t>
            </a:r>
            <a:endParaRPr lang="en-US" altLang="ko-KR" sz="700" dirty="0">
              <a:solidFill>
                <a:schemeClr val="tx1">
                  <a:lumMod val="50000"/>
                  <a:lumOff val="50000"/>
                </a:schemeClr>
              </a:solidFill>
              <a:latin typeface="+mn-ea"/>
            </a:endParaRPr>
          </a:p>
        </p:txBody>
      </p:sp>
      <p:sp>
        <p:nvSpPr>
          <p:cNvPr id="50" name="직사각형 79">
            <a:extLst>
              <a:ext uri="{FF2B5EF4-FFF2-40B4-BE49-F238E27FC236}">
                <a16:creationId xmlns:a16="http://schemas.microsoft.com/office/drawing/2014/main" id="{EC93C5B5-A07C-BCCF-570B-2FEFC7DB0207}"/>
              </a:ext>
            </a:extLst>
          </p:cNvPr>
          <p:cNvSpPr/>
          <p:nvPr/>
        </p:nvSpPr>
        <p:spPr>
          <a:xfrm>
            <a:off x="4793955" y="2070824"/>
            <a:ext cx="360000"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700" dirty="0">
                <a:solidFill>
                  <a:schemeClr val="tx1">
                    <a:lumMod val="50000"/>
                    <a:lumOff val="50000"/>
                  </a:schemeClr>
                </a:solidFill>
                <a:latin typeface="+mn-ea"/>
              </a:rPr>
              <a:t>D</a:t>
            </a:r>
            <a:r>
              <a:rPr lang="ko-KR" altLang="en-US" sz="700" dirty="0">
                <a:solidFill>
                  <a:schemeClr val="tx1">
                    <a:lumMod val="50000"/>
                    <a:lumOff val="50000"/>
                  </a:schemeClr>
                </a:solidFill>
                <a:latin typeface="+mn-ea"/>
              </a:rPr>
              <a:t> ▼</a:t>
            </a:r>
            <a:endParaRPr lang="en-US" altLang="ko-KR" sz="700" dirty="0">
              <a:solidFill>
                <a:schemeClr val="tx1">
                  <a:lumMod val="50000"/>
                  <a:lumOff val="50000"/>
                </a:schemeClr>
              </a:solidFill>
              <a:latin typeface="+mn-ea"/>
            </a:endParaRPr>
          </a:p>
        </p:txBody>
      </p:sp>
      <p:graphicFrame>
        <p:nvGraphicFramePr>
          <p:cNvPr id="4" name="표 29">
            <a:extLst>
              <a:ext uri="{FF2B5EF4-FFF2-40B4-BE49-F238E27FC236}">
                <a16:creationId xmlns:a16="http://schemas.microsoft.com/office/drawing/2014/main" id="{C485E785-A209-0FEC-DDE4-B77AFA2A3C65}"/>
              </a:ext>
            </a:extLst>
          </p:cNvPr>
          <p:cNvGraphicFramePr>
            <a:graphicFrameLocks noGrp="1"/>
          </p:cNvGraphicFramePr>
          <p:nvPr>
            <p:extLst>
              <p:ext uri="{D42A27DB-BD31-4B8C-83A1-F6EECF244321}">
                <p14:modId xmlns:p14="http://schemas.microsoft.com/office/powerpoint/2010/main" val="1344553171"/>
              </p:ext>
            </p:extLst>
          </p:nvPr>
        </p:nvGraphicFramePr>
        <p:xfrm>
          <a:off x="2460624" y="496183"/>
          <a:ext cx="2949846" cy="370840"/>
        </p:xfrm>
        <a:graphic>
          <a:graphicData uri="http://schemas.openxmlformats.org/drawingml/2006/table">
            <a:tbl>
              <a:tblPr firstRow="1" bandRow="1">
                <a:tableStyleId>{5C22544A-7EE6-4342-B048-85BDC9FD1C3A}</a:tableStyleId>
              </a:tblPr>
              <a:tblGrid>
                <a:gridCol w="983282">
                  <a:extLst>
                    <a:ext uri="{9D8B030D-6E8A-4147-A177-3AD203B41FA5}">
                      <a16:colId xmlns:a16="http://schemas.microsoft.com/office/drawing/2014/main" val="517881088"/>
                    </a:ext>
                  </a:extLst>
                </a:gridCol>
                <a:gridCol w="983282">
                  <a:extLst>
                    <a:ext uri="{9D8B030D-6E8A-4147-A177-3AD203B41FA5}">
                      <a16:colId xmlns:a16="http://schemas.microsoft.com/office/drawing/2014/main" val="1251677234"/>
                    </a:ext>
                  </a:extLst>
                </a:gridCol>
                <a:gridCol w="983282">
                  <a:extLst>
                    <a:ext uri="{9D8B030D-6E8A-4147-A177-3AD203B41FA5}">
                      <a16:colId xmlns:a16="http://schemas.microsoft.com/office/drawing/2014/main" val="848023924"/>
                    </a:ext>
                  </a:extLst>
                </a:gridCol>
              </a:tblGrid>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1" kern="1200" dirty="0">
                          <a:solidFill>
                            <a:schemeClr val="tx1"/>
                          </a:solidFill>
                          <a:latin typeface="+mn-ea"/>
                          <a:ea typeface="+mn-ea"/>
                          <a:cs typeface="+mn-cs"/>
                        </a:rPr>
                        <a:t>Introduction</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1" kern="1200" dirty="0">
                          <a:solidFill>
                            <a:schemeClr val="tx1"/>
                          </a:solidFill>
                          <a:latin typeface="+mn-ea"/>
                          <a:ea typeface="+mn-ea"/>
                          <a:cs typeface="+mn-cs"/>
                        </a:rPr>
                        <a:t>Survey</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1" kern="1200" dirty="0">
                          <a:solidFill>
                            <a:schemeClr val="tx1"/>
                          </a:solidFill>
                          <a:latin typeface="+mn-ea"/>
                          <a:ea typeface="+mn-ea"/>
                          <a:cs typeface="+mn-cs"/>
                        </a:rPr>
                        <a:t>Inquiry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2035377"/>
                  </a:ext>
                </a:extLst>
              </a:tr>
            </a:tbl>
          </a:graphicData>
        </a:graphic>
      </p:graphicFrame>
      <p:sp>
        <p:nvSpPr>
          <p:cNvPr id="11" name="TextBox 10">
            <a:extLst>
              <a:ext uri="{FF2B5EF4-FFF2-40B4-BE49-F238E27FC236}">
                <a16:creationId xmlns:a16="http://schemas.microsoft.com/office/drawing/2014/main" id="{5A5E2EEB-3F00-77D0-8CEC-3B851E00A24A}"/>
              </a:ext>
            </a:extLst>
          </p:cNvPr>
          <p:cNvSpPr txBox="1"/>
          <p:nvPr/>
        </p:nvSpPr>
        <p:spPr>
          <a:xfrm>
            <a:off x="6816263" y="622470"/>
            <a:ext cx="1687897" cy="107722"/>
          </a:xfrm>
          <a:prstGeom prst="rect">
            <a:avLst/>
          </a:prstGeom>
          <a:noFill/>
        </p:spPr>
        <p:txBody>
          <a:bodyPr wrap="square" lIns="0" tIns="0" rIns="0" bIns="0" rtlCol="0">
            <a:spAutoFit/>
          </a:bodyPr>
          <a:lstStyle/>
          <a:p>
            <a:pPr algn="ctr"/>
            <a:r>
              <a:rPr lang="en-US" altLang="ko-KR" sz="700" b="1" dirty="0">
                <a:solidFill>
                  <a:schemeClr val="tx1">
                    <a:lumMod val="50000"/>
                    <a:lumOff val="50000"/>
                  </a:schemeClr>
                </a:solidFill>
                <a:latin typeface="+mn-ea"/>
              </a:rPr>
              <a:t>Log in</a:t>
            </a:r>
            <a:r>
              <a:rPr lang="ko-KR" altLang="en-US" sz="700" b="1" dirty="0">
                <a:solidFill>
                  <a:schemeClr val="tx1">
                    <a:lumMod val="50000"/>
                    <a:lumOff val="50000"/>
                  </a:schemeClr>
                </a:solidFill>
                <a:latin typeface="+mn-ea"/>
              </a:rPr>
              <a:t>    </a:t>
            </a:r>
            <a:r>
              <a:rPr lang="en-US" altLang="ko-KR" sz="700" b="1" dirty="0">
                <a:solidFill>
                  <a:schemeClr val="tx1">
                    <a:lumMod val="50000"/>
                    <a:lumOff val="50000"/>
                  </a:schemeClr>
                </a:solidFill>
                <a:latin typeface="+mn-ea"/>
              </a:rPr>
              <a:t>Korean/English</a:t>
            </a:r>
            <a:endParaRPr lang="ko-KR" altLang="en-US" sz="700" b="1" dirty="0">
              <a:solidFill>
                <a:schemeClr val="tx1">
                  <a:lumMod val="50000"/>
                  <a:lumOff val="50000"/>
                </a:schemeClr>
              </a:solidFill>
              <a:latin typeface="+mn-ea"/>
            </a:endParaRPr>
          </a:p>
        </p:txBody>
      </p:sp>
    </p:spTree>
    <p:extLst>
      <p:ext uri="{BB962C8B-B14F-4D97-AF65-F5344CB8AC3E}">
        <p14:creationId xmlns:p14="http://schemas.microsoft.com/office/powerpoint/2010/main" val="2769044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슬라이드 번호 개체 틀 7">
            <a:extLst>
              <a:ext uri="{FF2B5EF4-FFF2-40B4-BE49-F238E27FC236}">
                <a16:creationId xmlns:a16="http://schemas.microsoft.com/office/drawing/2014/main" id="{A8CDABF9-5282-43ED-9839-759246E8F473}"/>
              </a:ext>
            </a:extLst>
          </p:cNvPr>
          <p:cNvSpPr>
            <a:spLocks noGrp="1"/>
          </p:cNvSpPr>
          <p:nvPr>
            <p:ph type="sldNum" sz="quarter" idx="4"/>
          </p:nvPr>
        </p:nvSpPr>
        <p:spPr>
          <a:xfrm>
            <a:off x="11455185" y="6600058"/>
            <a:ext cx="538930" cy="243381"/>
          </a:xfrm>
        </p:spPr>
        <p:txBody>
          <a:bodyPr/>
          <a:lstStyle/>
          <a:p>
            <a:fld id="{F2946E08-ADDD-4B11-B5DD-5073B72AA917}" type="slidenum">
              <a:rPr lang="ko-KR" altLang="en-US" smtClean="0"/>
              <a:t>23</a:t>
            </a:fld>
            <a:endParaRPr lang="ko-KR" altLang="en-US" dirty="0"/>
          </a:p>
        </p:txBody>
      </p:sp>
      <p:grpSp>
        <p:nvGrpSpPr>
          <p:cNvPr id="68" name="그룹 67">
            <a:extLst>
              <a:ext uri="{FF2B5EF4-FFF2-40B4-BE49-F238E27FC236}">
                <a16:creationId xmlns:a16="http://schemas.microsoft.com/office/drawing/2014/main" id="{700B7979-0A0F-4EB8-B3E2-27B50F444323}"/>
              </a:ext>
            </a:extLst>
          </p:cNvPr>
          <p:cNvGrpSpPr/>
          <p:nvPr/>
        </p:nvGrpSpPr>
        <p:grpSpPr>
          <a:xfrm>
            <a:off x="665440" y="521495"/>
            <a:ext cx="861460" cy="288131"/>
            <a:chOff x="839416" y="3435562"/>
            <a:chExt cx="1526259" cy="682492"/>
          </a:xfrm>
        </p:grpSpPr>
        <p:sp>
          <p:nvSpPr>
            <p:cNvPr id="69" name="직사각형 68">
              <a:extLst>
                <a:ext uri="{FF2B5EF4-FFF2-40B4-BE49-F238E27FC236}">
                  <a16:creationId xmlns:a16="http://schemas.microsoft.com/office/drawing/2014/main" id="{3FDDC39B-48C0-4BEA-9909-69C1E79636B2}"/>
                </a:ext>
              </a:extLst>
            </p:cNvPr>
            <p:cNvSpPr/>
            <p:nvPr/>
          </p:nvSpPr>
          <p:spPr>
            <a:xfrm>
              <a:off x="839416" y="3435562"/>
              <a:ext cx="1523134" cy="682492"/>
            </a:xfrm>
            <a:prstGeom prst="rect">
              <a:avLst/>
            </a:prstGeom>
            <a:solidFill>
              <a:srgbClr val="F2F2F2">
                <a:alpha val="60000"/>
              </a:srgbClr>
            </a:solidFill>
            <a:ln w="9525" cap="flat" cmpd="sng" algn="ctr">
              <a:solidFill>
                <a:srgbClr val="53535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altLang="ko-KR" sz="900" dirty="0">
                  <a:solidFill>
                    <a:schemeClr val="tx1">
                      <a:lumMod val="50000"/>
                      <a:lumOff val="50000"/>
                    </a:schemeClr>
                  </a:solidFill>
                </a:rPr>
                <a:t>LOGO</a:t>
              </a:r>
              <a:endParaRPr lang="ko-KR" altLang="en-US" sz="900" dirty="0">
                <a:solidFill>
                  <a:schemeClr val="tx1">
                    <a:lumMod val="50000"/>
                    <a:lumOff val="50000"/>
                  </a:schemeClr>
                </a:solidFill>
              </a:endParaRPr>
            </a:p>
          </p:txBody>
        </p:sp>
        <p:cxnSp>
          <p:nvCxnSpPr>
            <p:cNvPr id="70" name="직선 연결선 69">
              <a:extLst>
                <a:ext uri="{FF2B5EF4-FFF2-40B4-BE49-F238E27FC236}">
                  <a16:creationId xmlns:a16="http://schemas.microsoft.com/office/drawing/2014/main" id="{B48F3357-EE2E-4D70-85A0-C13EEB0EE9D2}"/>
                </a:ext>
              </a:extLst>
            </p:cNvPr>
            <p:cNvCxnSpPr>
              <a:cxnSpLocks/>
            </p:cNvCxnSpPr>
            <p:nvPr/>
          </p:nvCxnSpPr>
          <p:spPr>
            <a:xfrm flipH="1">
              <a:off x="839417" y="3443608"/>
              <a:ext cx="1523133" cy="6744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직선 연결선 70">
              <a:extLst>
                <a:ext uri="{FF2B5EF4-FFF2-40B4-BE49-F238E27FC236}">
                  <a16:creationId xmlns:a16="http://schemas.microsoft.com/office/drawing/2014/main" id="{50132739-8D61-4BBF-A602-FD4369EFC35C}"/>
                </a:ext>
              </a:extLst>
            </p:cNvPr>
            <p:cNvCxnSpPr>
              <a:cxnSpLocks/>
            </p:cNvCxnSpPr>
            <p:nvPr/>
          </p:nvCxnSpPr>
          <p:spPr>
            <a:xfrm flipH="1" flipV="1">
              <a:off x="839416" y="3443084"/>
              <a:ext cx="1526259" cy="6477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직사각형 9">
            <a:extLst>
              <a:ext uri="{FF2B5EF4-FFF2-40B4-BE49-F238E27FC236}">
                <a16:creationId xmlns:a16="http://schemas.microsoft.com/office/drawing/2014/main" id="{90566CE4-528A-44CB-97E2-D79ED4082B1C}"/>
              </a:ext>
            </a:extLst>
          </p:cNvPr>
          <p:cNvSpPr/>
          <p:nvPr/>
        </p:nvSpPr>
        <p:spPr>
          <a:xfrm>
            <a:off x="116321" y="488111"/>
            <a:ext cx="8424430" cy="361053"/>
          </a:xfrm>
          <a:prstGeom prst="rect">
            <a:avLst/>
          </a:prstGeom>
          <a:noFill/>
          <a:ln w="6350">
            <a:solidFill>
              <a:srgbClr val="7A7A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321" name="표 320">
            <a:extLst>
              <a:ext uri="{FF2B5EF4-FFF2-40B4-BE49-F238E27FC236}">
                <a16:creationId xmlns:a16="http://schemas.microsoft.com/office/drawing/2014/main" id="{DBCF1351-3830-46DF-8E22-906141A4365A}"/>
              </a:ext>
            </a:extLst>
          </p:cNvPr>
          <p:cNvGraphicFramePr>
            <a:graphicFrameLocks noGrp="1"/>
          </p:cNvGraphicFramePr>
          <p:nvPr/>
        </p:nvGraphicFramePr>
        <p:xfrm>
          <a:off x="9221807" y="512676"/>
          <a:ext cx="2772308" cy="381793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74772085"/>
                    </a:ext>
                  </a:extLst>
                </a:gridCol>
                <a:gridCol w="2340260">
                  <a:extLst>
                    <a:ext uri="{9D8B030D-6E8A-4147-A177-3AD203B41FA5}">
                      <a16:colId xmlns:a16="http://schemas.microsoft.com/office/drawing/2014/main" val="2572474025"/>
                    </a:ext>
                  </a:extLst>
                </a:gridCol>
              </a:tblGrid>
              <a:tr h="122121">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rPr>
                        <a:t>회원가입 없음 사전에 사용자에게 개인정보와 로그인</a:t>
                      </a:r>
                      <a:r>
                        <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rPr>
                        <a:t>/</a:t>
                      </a:r>
                      <a:r>
                        <a:rPr kumimoji="0" lang="ko-KR" altLang="en-US"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rPr>
                        <a:t>아이디 배포</a:t>
                      </a: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0">
                <a:tc>
                  <a:txBody>
                    <a:bodyPr/>
                    <a:lstStyle/>
                    <a:p>
                      <a:pPr algn="ctr" latinLnBrk="1">
                        <a:lnSpc>
                          <a:spcPct val="120000"/>
                        </a:lnSpc>
                      </a:pPr>
                      <a:r>
                        <a:rPr lang="en-US" altLang="ko-KR" sz="800" b="0" dirty="0">
                          <a:solidFill>
                            <a:schemeClr val="tx1"/>
                          </a:solidFill>
                          <a:latin typeface="+mn-ea"/>
                          <a:ea typeface="+mn-ea"/>
                        </a:rPr>
                        <a:t>1</a:t>
                      </a:r>
                      <a:endParaRPr lang="ko-KR" altLang="en-US" sz="8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b="0" dirty="0">
                          <a:solidFill>
                            <a:schemeClr val="tx1"/>
                          </a:solidFill>
                          <a:latin typeface="+mn-ea"/>
                          <a:ea typeface="+mn-ea"/>
                        </a:rPr>
                        <a:t>아이디입력</a:t>
                      </a:r>
                      <a:endParaRPr kumimoji="1" lang="en-US" altLang="ko-KR" sz="800" b="0" dirty="0">
                        <a:solidFill>
                          <a:schemeClr val="tx1"/>
                        </a:solidFill>
                        <a:latin typeface="+mn-ea"/>
                        <a:ea typeface="+mn-ea"/>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b="0" dirty="0">
                          <a:solidFill>
                            <a:schemeClr val="tx1"/>
                          </a:solidFill>
                          <a:latin typeface="+mn-ea"/>
                          <a:ea typeface="+mn-ea"/>
                        </a:rPr>
                        <a:t>아이디 조건에 맞지 않을 경우 알림 </a:t>
                      </a:r>
                      <a:r>
                        <a:rPr kumimoji="1" lang="en-US" altLang="ko-KR" sz="800" b="0" dirty="0">
                          <a:solidFill>
                            <a:schemeClr val="tx1"/>
                          </a:solidFill>
                          <a:latin typeface="+mn-ea"/>
                          <a:ea typeface="+mn-ea"/>
                        </a:rPr>
                        <a:t>[</a:t>
                      </a:r>
                      <a:r>
                        <a:rPr kumimoji="1" lang="ko-KR" altLang="en-US" sz="800" b="0" dirty="0">
                          <a:solidFill>
                            <a:schemeClr val="tx1"/>
                          </a:solidFill>
                          <a:latin typeface="+mn-ea"/>
                          <a:ea typeface="+mn-ea"/>
                        </a:rPr>
                        <a:t>아이디를 확인해주세요</a:t>
                      </a:r>
                      <a:r>
                        <a:rPr kumimoji="1" lang="en-US" altLang="ko-KR" sz="800" b="0" dirty="0">
                          <a:solidFill>
                            <a:schemeClr val="tx1"/>
                          </a:solidFill>
                          <a:latin typeface="+mn-ea"/>
                          <a:ea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134634">
                <a:tc>
                  <a:txBody>
                    <a:bodyPr/>
                    <a:lstStyle/>
                    <a:p>
                      <a:pPr algn="ctr" latinLnBrk="1">
                        <a:lnSpc>
                          <a:spcPct val="120000"/>
                        </a:lnSpc>
                      </a:pPr>
                      <a:r>
                        <a:rPr lang="en-US" altLang="ko-KR" sz="800" b="0" dirty="0">
                          <a:latin typeface="+mn-ea"/>
                          <a:ea typeface="+mn-ea"/>
                        </a:rPr>
                        <a:t>2</a:t>
                      </a:r>
                      <a:endParaRPr lang="ko-KR" altLang="en-US"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b="0" dirty="0">
                          <a:solidFill>
                            <a:schemeClr val="tx1"/>
                          </a:solidFill>
                          <a:latin typeface="+mn-ea"/>
                          <a:ea typeface="+mn-ea"/>
                        </a:rPr>
                        <a:t>생년월일입력</a:t>
                      </a:r>
                      <a:endParaRPr kumimoji="1" lang="en-US" altLang="ko-KR" sz="800" b="0" dirty="0">
                        <a:solidFill>
                          <a:schemeClr val="tx1"/>
                        </a:solidFill>
                        <a:latin typeface="+mn-ea"/>
                        <a:ea typeface="+mn-ea"/>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b="0" dirty="0">
                          <a:solidFill>
                            <a:schemeClr val="tx1"/>
                          </a:solidFill>
                          <a:latin typeface="+mn-ea"/>
                          <a:ea typeface="+mn-ea"/>
                        </a:rPr>
                        <a:t>이름이 조건에 맞지 않을 경우 알림 </a:t>
                      </a:r>
                      <a:r>
                        <a:rPr kumimoji="1" lang="en-US" altLang="ko-KR" sz="800" b="0" dirty="0">
                          <a:solidFill>
                            <a:schemeClr val="tx1"/>
                          </a:solidFill>
                          <a:latin typeface="+mn-ea"/>
                          <a:ea typeface="+mn-ea"/>
                        </a:rPr>
                        <a:t>[</a:t>
                      </a:r>
                      <a:r>
                        <a:rPr kumimoji="1" lang="ko-KR" altLang="en-US" sz="800" b="0" dirty="0">
                          <a:solidFill>
                            <a:schemeClr val="tx1"/>
                          </a:solidFill>
                          <a:latin typeface="+mn-ea"/>
                          <a:ea typeface="+mn-ea"/>
                        </a:rPr>
                        <a:t>생년월일을 확인해주세요</a:t>
                      </a:r>
                      <a:r>
                        <a:rPr kumimoji="1" lang="en-US" altLang="ko-KR" sz="800" b="0" dirty="0">
                          <a:solidFill>
                            <a:schemeClr val="tx1"/>
                          </a:solidFill>
                          <a:latin typeface="+mn-ea"/>
                          <a:ea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134634">
                <a:tc>
                  <a:txBody>
                    <a:bodyPr/>
                    <a:lstStyle/>
                    <a:p>
                      <a:pPr algn="ctr" latinLnBrk="1">
                        <a:lnSpc>
                          <a:spcPct val="120000"/>
                        </a:lnSpc>
                      </a:pPr>
                      <a:r>
                        <a:rPr lang="en-US" altLang="ko-KR" sz="800" b="0" dirty="0">
                          <a:latin typeface="+mn-ea"/>
                          <a:ea typeface="+mn-ea"/>
                        </a:rPr>
                        <a:t>3</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00" b="0" dirty="0">
                          <a:solidFill>
                            <a:schemeClr val="tx1"/>
                          </a:solidFill>
                          <a:latin typeface="+mn-ea"/>
                          <a:ea typeface="+mn-ea"/>
                        </a:rPr>
                        <a:t>회원정보 </a:t>
                      </a:r>
                      <a:r>
                        <a:rPr kumimoji="1" lang="ko-KR" altLang="en-US" sz="800" b="0" dirty="0" err="1">
                          <a:solidFill>
                            <a:schemeClr val="tx1"/>
                          </a:solidFill>
                          <a:latin typeface="+mn-ea"/>
                          <a:ea typeface="+mn-ea"/>
                        </a:rPr>
                        <a:t>매칭시</a:t>
                      </a:r>
                      <a:r>
                        <a:rPr kumimoji="1" lang="en-US" altLang="ko-KR" sz="800" b="0" dirty="0">
                          <a:solidFill>
                            <a:schemeClr val="tx1"/>
                          </a:solidFill>
                          <a:latin typeface="+mn-ea"/>
                          <a:ea typeface="+mn-ea"/>
                        </a:rPr>
                        <a:t>: [4]</a:t>
                      </a:r>
                      <a:r>
                        <a:rPr kumimoji="1" lang="ko-KR" altLang="en-US" sz="800" b="0" dirty="0">
                          <a:solidFill>
                            <a:schemeClr val="tx1"/>
                          </a:solidFill>
                          <a:latin typeface="+mn-ea"/>
                          <a:ea typeface="+mn-ea"/>
                        </a:rPr>
                        <a:t>비밀번호  찾기 팝업</a:t>
                      </a:r>
                      <a:endParaRPr kumimoji="1" lang="en-US" altLang="ko-KR" sz="800" b="0" dirty="0">
                        <a:solidFill>
                          <a:schemeClr val="tx1"/>
                        </a:solidFill>
                        <a:latin typeface="+mn-ea"/>
                        <a:ea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00" b="0" dirty="0">
                          <a:solidFill>
                            <a:schemeClr val="tx1"/>
                          </a:solidFill>
                          <a:latin typeface="+mn-ea"/>
                          <a:ea typeface="+mn-ea"/>
                        </a:rPr>
                        <a:t>회원정보 </a:t>
                      </a:r>
                      <a:r>
                        <a:rPr kumimoji="1" lang="ko-KR" altLang="en-US" sz="800" b="0" dirty="0" err="1">
                          <a:solidFill>
                            <a:schemeClr val="tx1"/>
                          </a:solidFill>
                          <a:latin typeface="+mn-ea"/>
                          <a:ea typeface="+mn-ea"/>
                        </a:rPr>
                        <a:t>비매칭시</a:t>
                      </a:r>
                      <a:r>
                        <a:rPr kumimoji="1" lang="en-US" altLang="ko-KR" sz="800" b="0" dirty="0">
                          <a:solidFill>
                            <a:schemeClr val="tx1"/>
                          </a:solidFill>
                          <a:latin typeface="+mn-ea"/>
                          <a:ea typeface="+mn-ea"/>
                        </a:rPr>
                        <a:t>: [5]</a:t>
                      </a:r>
                      <a:r>
                        <a:rPr kumimoji="1" lang="ko-KR" altLang="en-US" sz="800" b="0" dirty="0">
                          <a:solidFill>
                            <a:schemeClr val="tx1"/>
                          </a:solidFill>
                          <a:latin typeface="+mn-ea"/>
                          <a:ea typeface="+mn-ea"/>
                        </a:rPr>
                        <a:t> 비밀번호 찾기 팝업</a:t>
                      </a:r>
                      <a:endParaRPr kumimoji="1" lang="en-US" altLang="ko-KR" sz="800" b="0"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770055136"/>
                  </a:ext>
                </a:extLst>
              </a:tr>
              <a:tr h="0">
                <a:tc>
                  <a:txBody>
                    <a:bodyPr/>
                    <a:lstStyle/>
                    <a:p>
                      <a:pPr algn="ctr" latinLnBrk="1">
                        <a:lnSpc>
                          <a:spcPct val="120000"/>
                        </a:lnSpc>
                      </a:pPr>
                      <a:r>
                        <a:rPr lang="en-US" altLang="ko-KR" sz="800" b="0" dirty="0">
                          <a:latin typeface="+mn-ea"/>
                          <a:ea typeface="+mn-ea"/>
                        </a:rPr>
                        <a:t>4</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비밀번호 찾기 팝업</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179638516"/>
                  </a:ext>
                </a:extLst>
              </a:tr>
              <a:tr h="0">
                <a:tc>
                  <a:txBody>
                    <a:bodyPr/>
                    <a:lstStyle/>
                    <a:p>
                      <a:pPr algn="ctr" latinLnBrk="1">
                        <a:lnSpc>
                          <a:spcPct val="120000"/>
                        </a:lnSpc>
                      </a:pPr>
                      <a:r>
                        <a:rPr lang="en-US" altLang="ko-KR" sz="800" b="0" dirty="0">
                          <a:latin typeface="+mn-ea"/>
                          <a:ea typeface="+mn-ea"/>
                        </a:rPr>
                        <a:t>4-1</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임시비밀번호발급</a:t>
                      </a:r>
                      <a:r>
                        <a:rPr lang="en-US" altLang="ko-KR" sz="800" b="0" kern="1200" dirty="0">
                          <a:solidFill>
                            <a:schemeClr val="tx1"/>
                          </a:solidFill>
                          <a:latin typeface="+mn-ea"/>
                          <a:ea typeface="+mn-ea"/>
                          <a:cs typeface="+mn-cs"/>
                        </a:rPr>
                        <a:t>, 24</a:t>
                      </a:r>
                      <a:r>
                        <a:rPr lang="ko-KR" altLang="en-US" sz="800" b="0" kern="1200" dirty="0" err="1">
                          <a:solidFill>
                            <a:schemeClr val="tx1"/>
                          </a:solidFill>
                          <a:latin typeface="+mn-ea"/>
                          <a:ea typeface="+mn-ea"/>
                          <a:cs typeface="+mn-cs"/>
                        </a:rPr>
                        <a:t>시간후</a:t>
                      </a:r>
                      <a:r>
                        <a:rPr lang="ko-KR" altLang="en-US" sz="800" b="0" kern="1200" dirty="0">
                          <a:solidFill>
                            <a:schemeClr val="tx1"/>
                          </a:solidFill>
                          <a:latin typeface="+mn-ea"/>
                          <a:ea typeface="+mn-ea"/>
                          <a:cs typeface="+mn-cs"/>
                        </a:rPr>
                        <a:t> 사용불가</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41757305"/>
                  </a:ext>
                </a:extLst>
              </a:tr>
              <a:tr h="0">
                <a:tc>
                  <a:txBody>
                    <a:bodyPr/>
                    <a:lstStyle/>
                    <a:p>
                      <a:pPr algn="ctr" latinLnBrk="1">
                        <a:lnSpc>
                          <a:spcPct val="120000"/>
                        </a:lnSpc>
                      </a:pPr>
                      <a:r>
                        <a:rPr lang="en-US" altLang="ko-KR" sz="800" b="0" dirty="0">
                          <a:latin typeface="+mn-ea"/>
                          <a:ea typeface="+mn-ea"/>
                        </a:rPr>
                        <a:t>4-2</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로그인 페이지로 이동</a:t>
                      </a:r>
                      <a:r>
                        <a:rPr lang="en-US" altLang="ko-KR" sz="800" b="0" kern="1200" dirty="0">
                          <a:solidFill>
                            <a:schemeClr val="tx1"/>
                          </a:solidFill>
                          <a:latin typeface="+mn-ea"/>
                          <a:ea typeface="+mn-ea"/>
                          <a:cs typeface="+mn-cs"/>
                        </a:rPr>
                        <a:t>, </a:t>
                      </a:r>
                      <a:r>
                        <a:rPr lang="ko-KR" altLang="en-US" sz="800" b="0" kern="1200" dirty="0" err="1">
                          <a:solidFill>
                            <a:schemeClr val="tx1"/>
                          </a:solidFill>
                          <a:latin typeface="+mn-ea"/>
                          <a:ea typeface="+mn-ea"/>
                          <a:cs typeface="+mn-cs"/>
                        </a:rPr>
                        <a:t>취소시</a:t>
                      </a:r>
                      <a:r>
                        <a:rPr lang="ko-KR" altLang="en-US" sz="800" b="0" kern="1200" dirty="0">
                          <a:solidFill>
                            <a:schemeClr val="tx1"/>
                          </a:solidFill>
                          <a:latin typeface="+mn-ea"/>
                          <a:ea typeface="+mn-ea"/>
                          <a:cs typeface="+mn-cs"/>
                        </a:rPr>
                        <a:t> </a:t>
                      </a:r>
                      <a:r>
                        <a:rPr lang="ko-KR" altLang="en-US" sz="800" b="0" kern="1200" dirty="0" err="1">
                          <a:solidFill>
                            <a:schemeClr val="tx1"/>
                          </a:solidFill>
                          <a:latin typeface="+mn-ea"/>
                          <a:ea typeface="+mn-ea"/>
                          <a:cs typeface="+mn-cs"/>
                        </a:rPr>
                        <a:t>변경없음</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071948576"/>
                  </a:ext>
                </a:extLst>
              </a:tr>
              <a:tr h="0">
                <a:tc>
                  <a:txBody>
                    <a:bodyPr/>
                    <a:lstStyle/>
                    <a:p>
                      <a:pPr algn="ctr" latinLnBrk="1">
                        <a:lnSpc>
                          <a:spcPct val="120000"/>
                        </a:lnSpc>
                      </a:pPr>
                      <a:r>
                        <a:rPr lang="en-US" altLang="ko-KR" sz="800" b="0" dirty="0">
                          <a:latin typeface="+mn-ea"/>
                          <a:ea typeface="+mn-ea"/>
                        </a:rPr>
                        <a:t>5</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ko-KR" altLang="en-US" sz="800" b="0" kern="1200" dirty="0">
                          <a:solidFill>
                            <a:schemeClr val="tx1"/>
                          </a:solidFill>
                          <a:latin typeface="+mn-ea"/>
                          <a:ea typeface="+mn-ea"/>
                          <a:cs typeface="+mn-cs"/>
                        </a:rPr>
                        <a:t>회원가입 팝업</a:t>
                      </a: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716935949"/>
                  </a:ext>
                </a:extLst>
              </a:tr>
              <a:tr h="134634">
                <a:tc>
                  <a:txBody>
                    <a:bodyPr/>
                    <a:lstStyle/>
                    <a:p>
                      <a:pPr algn="ctr" latinLnBrk="1">
                        <a:lnSpc>
                          <a:spcPct val="120000"/>
                        </a:lnSpc>
                      </a:pPr>
                      <a:r>
                        <a:rPr lang="en-US" altLang="ko-KR" sz="800" b="0" dirty="0">
                          <a:latin typeface="+mn-ea"/>
                          <a:ea typeface="+mn-ea"/>
                        </a:rPr>
                        <a:t>5-1</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ko-KR" altLang="en-US" sz="800" b="0" kern="1200" dirty="0">
                          <a:solidFill>
                            <a:schemeClr val="tx1"/>
                          </a:solidFill>
                          <a:latin typeface="+mn-ea"/>
                          <a:ea typeface="+mn-ea"/>
                          <a:cs typeface="+mn-cs"/>
                        </a:rPr>
                        <a:t>회원가입 팝업 페이지로 이동</a:t>
                      </a:r>
                      <a:r>
                        <a:rPr lang="en-US" altLang="ko-KR" sz="800" b="0" kern="1200" dirty="0">
                          <a:solidFill>
                            <a:schemeClr val="tx1"/>
                          </a:solidFill>
                          <a:latin typeface="+mn-ea"/>
                          <a:ea typeface="+mn-ea"/>
                          <a:cs typeface="+mn-cs"/>
                        </a:rPr>
                        <a:t>, </a:t>
                      </a:r>
                      <a:r>
                        <a:rPr lang="ko-KR" altLang="en-US" sz="800" b="0" kern="1200" dirty="0" err="1">
                          <a:solidFill>
                            <a:schemeClr val="tx1"/>
                          </a:solidFill>
                          <a:latin typeface="+mn-ea"/>
                          <a:ea typeface="+mn-ea"/>
                          <a:cs typeface="+mn-cs"/>
                        </a:rPr>
                        <a:t>취소시</a:t>
                      </a:r>
                      <a:r>
                        <a:rPr lang="ko-KR" altLang="en-US" sz="800" b="0" kern="1200" dirty="0">
                          <a:solidFill>
                            <a:schemeClr val="tx1"/>
                          </a:solidFill>
                          <a:latin typeface="+mn-ea"/>
                          <a:ea typeface="+mn-ea"/>
                          <a:cs typeface="+mn-cs"/>
                        </a:rPr>
                        <a:t> </a:t>
                      </a:r>
                      <a:r>
                        <a:rPr lang="ko-KR" altLang="en-US" sz="800" b="0" kern="1200" dirty="0" err="1">
                          <a:solidFill>
                            <a:schemeClr val="tx1"/>
                          </a:solidFill>
                          <a:latin typeface="+mn-ea"/>
                          <a:ea typeface="+mn-ea"/>
                          <a:cs typeface="+mn-cs"/>
                        </a:rPr>
                        <a:t>변경없음</a:t>
                      </a: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620716197"/>
                  </a:ext>
                </a:extLst>
              </a:tr>
              <a:tr h="134634">
                <a:tc>
                  <a:txBody>
                    <a:bodyPr/>
                    <a:lstStyle/>
                    <a:p>
                      <a:pPr algn="ctr" latinLnBrk="1">
                        <a:lnSpc>
                          <a:spcPct val="120000"/>
                        </a:lnSpc>
                      </a:pPr>
                      <a:r>
                        <a:rPr lang="en-US" altLang="ko-KR" sz="800" b="0" dirty="0">
                          <a:latin typeface="+mn-ea"/>
                          <a:ea typeface="+mn-ea"/>
                        </a:rPr>
                        <a:t>6</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ko-KR" altLang="en-US" sz="800" b="0" u="none" dirty="0">
                          <a:solidFill>
                            <a:schemeClr val="tx1"/>
                          </a:solidFill>
                          <a:latin typeface="+mn-ea"/>
                          <a:ea typeface="+mn-ea"/>
                        </a:rPr>
                        <a:t>로그인 페이지 이동</a:t>
                      </a: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688573497"/>
                  </a:ext>
                </a:extLst>
              </a:tr>
              <a:tr h="0">
                <a:tc>
                  <a:txBody>
                    <a:bodyPr/>
                    <a:lstStyle/>
                    <a:p>
                      <a:pPr algn="ctr" latinLnBrk="1">
                        <a:lnSpc>
                          <a:spcPct val="120000"/>
                        </a:lnSpc>
                      </a:pPr>
                      <a:r>
                        <a:rPr lang="en-US" altLang="ko-KR" sz="800" b="0" dirty="0">
                          <a:latin typeface="+mn-ea"/>
                          <a:ea typeface="+mn-ea"/>
                        </a:rPr>
                        <a:t>7</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ko-KR" altLang="en-US" sz="800" b="0" u="none" dirty="0" err="1">
                          <a:solidFill>
                            <a:schemeClr val="tx1"/>
                          </a:solidFill>
                          <a:latin typeface="+mn-ea"/>
                          <a:ea typeface="+mn-ea"/>
                        </a:rPr>
                        <a:t>아이디찾기</a:t>
                      </a:r>
                      <a:r>
                        <a:rPr kumimoji="1" lang="ko-KR" altLang="en-US" sz="800" b="0" u="none" dirty="0">
                          <a:solidFill>
                            <a:schemeClr val="tx1"/>
                          </a:solidFill>
                          <a:latin typeface="+mn-ea"/>
                          <a:ea typeface="+mn-ea"/>
                        </a:rPr>
                        <a:t> 페이지로 이동</a:t>
                      </a: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817060791"/>
                  </a:ext>
                </a:extLst>
              </a:tr>
              <a:tr h="0">
                <a:tc>
                  <a:txBody>
                    <a:bodyPr/>
                    <a:lstStyle/>
                    <a:p>
                      <a:pPr algn="ctr" latinLnBrk="1">
                        <a:lnSpc>
                          <a:spcPct val="120000"/>
                        </a:lnSpc>
                      </a:pPr>
                      <a:r>
                        <a:rPr lang="en-US" altLang="ko-KR" sz="800" b="0" dirty="0">
                          <a:latin typeface="+mn-ea"/>
                          <a:ea typeface="+mn-ea"/>
                        </a:rPr>
                        <a:t>8</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ko-KR" altLang="en-US" sz="800" b="0" u="none" dirty="0">
                          <a:solidFill>
                            <a:schemeClr val="tx1"/>
                          </a:solidFill>
                          <a:latin typeface="+mn-ea"/>
                          <a:ea typeface="+mn-ea"/>
                        </a:rPr>
                        <a:t>회원가입 페이지로 이동</a:t>
                      </a: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032614395"/>
                  </a:ext>
                </a:extLst>
              </a:tr>
              <a:tr h="294502">
                <a:tc>
                  <a:txBody>
                    <a:bodyPr/>
                    <a:lstStyle/>
                    <a:p>
                      <a:pPr algn="ctr" latinLnBrk="1">
                        <a:lnSpc>
                          <a:spcPct val="120000"/>
                        </a:lnSpc>
                      </a:pPr>
                      <a:r>
                        <a:rPr lang="en-US" altLang="ko-KR" sz="800" b="0" dirty="0">
                          <a:latin typeface="+mn-ea"/>
                          <a:ea typeface="+mn-ea"/>
                        </a:rPr>
                        <a:t>9</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56665485"/>
                  </a:ext>
                </a:extLst>
              </a:tr>
            </a:tbl>
          </a:graphicData>
        </a:graphic>
      </p:graphicFrame>
      <p:sp>
        <p:nvSpPr>
          <p:cNvPr id="9" name="TextBox 8">
            <a:extLst>
              <a:ext uri="{FF2B5EF4-FFF2-40B4-BE49-F238E27FC236}">
                <a16:creationId xmlns:a16="http://schemas.microsoft.com/office/drawing/2014/main" id="{46BDEBF5-5062-4188-AA47-63F530D7C117}"/>
              </a:ext>
            </a:extLst>
          </p:cNvPr>
          <p:cNvSpPr txBox="1"/>
          <p:nvPr/>
        </p:nvSpPr>
        <p:spPr>
          <a:xfrm>
            <a:off x="1004056" y="262960"/>
            <a:ext cx="4018793" cy="215444"/>
          </a:xfrm>
          <a:prstGeom prst="rect">
            <a:avLst/>
          </a:prstGeom>
          <a:noFill/>
        </p:spPr>
        <p:txBody>
          <a:bodyPr wrap="square" rtlCol="0">
            <a:spAutoFit/>
          </a:bodyPr>
          <a:lstStyle/>
          <a:p>
            <a:r>
              <a:rPr lang="ko-KR" altLang="en-US" sz="800" dirty="0"/>
              <a:t>홈 </a:t>
            </a:r>
            <a:r>
              <a:rPr lang="en-US" altLang="ko-KR" sz="800" dirty="0"/>
              <a:t>&gt; </a:t>
            </a:r>
            <a:r>
              <a:rPr lang="ko-KR" altLang="en-US" sz="800" dirty="0"/>
              <a:t>로그인 </a:t>
            </a:r>
            <a:r>
              <a:rPr lang="en-US" altLang="ko-KR" sz="800" dirty="0"/>
              <a:t>&gt; </a:t>
            </a:r>
            <a:r>
              <a:rPr lang="ko-KR" altLang="en-US" sz="800" dirty="0" err="1"/>
              <a:t>비밀번호찾기</a:t>
            </a:r>
            <a:endParaRPr lang="ko-KR" altLang="en-US" sz="800" dirty="0"/>
          </a:p>
        </p:txBody>
      </p:sp>
      <p:sp>
        <p:nvSpPr>
          <p:cNvPr id="2" name="TextBox 1">
            <a:extLst>
              <a:ext uri="{FF2B5EF4-FFF2-40B4-BE49-F238E27FC236}">
                <a16:creationId xmlns:a16="http://schemas.microsoft.com/office/drawing/2014/main" id="{659CCA66-9DC1-67D5-8773-99FCE6BA9744}"/>
              </a:ext>
            </a:extLst>
          </p:cNvPr>
          <p:cNvSpPr txBox="1"/>
          <p:nvPr/>
        </p:nvSpPr>
        <p:spPr>
          <a:xfrm>
            <a:off x="3436388" y="56219"/>
            <a:ext cx="1523233" cy="215444"/>
          </a:xfrm>
          <a:prstGeom prst="rect">
            <a:avLst/>
          </a:prstGeom>
          <a:noFill/>
        </p:spPr>
        <p:txBody>
          <a:bodyPr wrap="square" rtlCol="0">
            <a:spAutoFit/>
          </a:bodyPr>
          <a:lstStyle/>
          <a:p>
            <a:r>
              <a:rPr lang="ko-KR" altLang="en-US" sz="800" dirty="0" err="1"/>
              <a:t>비밀번호찾기</a:t>
            </a:r>
            <a:endParaRPr lang="ko-KR" altLang="en-US" sz="800" dirty="0"/>
          </a:p>
        </p:txBody>
      </p:sp>
      <p:sp>
        <p:nvSpPr>
          <p:cNvPr id="169" name="TextBox 168">
            <a:extLst>
              <a:ext uri="{FF2B5EF4-FFF2-40B4-BE49-F238E27FC236}">
                <a16:creationId xmlns:a16="http://schemas.microsoft.com/office/drawing/2014/main" id="{9F8DA23A-C167-C28A-7E43-60E0652A5608}"/>
              </a:ext>
            </a:extLst>
          </p:cNvPr>
          <p:cNvSpPr txBox="1"/>
          <p:nvPr/>
        </p:nvSpPr>
        <p:spPr>
          <a:xfrm>
            <a:off x="7689050" y="255228"/>
            <a:ext cx="851700" cy="215444"/>
          </a:xfrm>
          <a:prstGeom prst="rect">
            <a:avLst/>
          </a:prstGeom>
          <a:noFill/>
        </p:spPr>
        <p:txBody>
          <a:bodyPr wrap="square" rtlCol="0">
            <a:spAutoFit/>
          </a:bodyPr>
          <a:lstStyle/>
          <a:p>
            <a:pPr algn="ctr"/>
            <a:r>
              <a:rPr lang="en-US" altLang="ko-KR" sz="800" dirty="0"/>
              <a:t>..</a:t>
            </a:r>
            <a:endParaRPr lang="ko-KR" altLang="en-US" sz="800" dirty="0"/>
          </a:p>
        </p:txBody>
      </p:sp>
      <p:sp>
        <p:nvSpPr>
          <p:cNvPr id="170" name="TextBox 169">
            <a:extLst>
              <a:ext uri="{FF2B5EF4-FFF2-40B4-BE49-F238E27FC236}">
                <a16:creationId xmlns:a16="http://schemas.microsoft.com/office/drawing/2014/main" id="{DEB30443-D04B-DC5D-B056-535A2E2BD900}"/>
              </a:ext>
            </a:extLst>
          </p:cNvPr>
          <p:cNvSpPr txBox="1"/>
          <p:nvPr/>
        </p:nvSpPr>
        <p:spPr>
          <a:xfrm>
            <a:off x="5898485" y="255228"/>
            <a:ext cx="851700" cy="215444"/>
          </a:xfrm>
          <a:prstGeom prst="rect">
            <a:avLst/>
          </a:prstGeom>
          <a:noFill/>
        </p:spPr>
        <p:txBody>
          <a:bodyPr wrap="square" rtlCol="0">
            <a:spAutoFit/>
          </a:bodyPr>
          <a:lstStyle/>
          <a:p>
            <a:pPr algn="ctr"/>
            <a:r>
              <a:rPr lang="en-US" altLang="ko-KR" sz="800"/>
              <a:t>1</a:t>
            </a:r>
            <a:endParaRPr lang="ko-KR" altLang="en-US" sz="800" dirty="0"/>
          </a:p>
        </p:txBody>
      </p:sp>
      <p:sp>
        <p:nvSpPr>
          <p:cNvPr id="171" name="TextBox 170">
            <a:extLst>
              <a:ext uri="{FF2B5EF4-FFF2-40B4-BE49-F238E27FC236}">
                <a16:creationId xmlns:a16="http://schemas.microsoft.com/office/drawing/2014/main" id="{74BADD78-1E7F-635C-8373-0341AA4740B5}"/>
              </a:ext>
            </a:extLst>
          </p:cNvPr>
          <p:cNvSpPr txBox="1"/>
          <p:nvPr/>
        </p:nvSpPr>
        <p:spPr>
          <a:xfrm>
            <a:off x="5898485" y="52479"/>
            <a:ext cx="851700" cy="215444"/>
          </a:xfrm>
          <a:prstGeom prst="rect">
            <a:avLst/>
          </a:prstGeom>
          <a:noFill/>
        </p:spPr>
        <p:txBody>
          <a:bodyPr wrap="square" rtlCol="0">
            <a:spAutoFit/>
          </a:bodyPr>
          <a:lstStyle/>
          <a:p>
            <a:pPr algn="ctr"/>
            <a:r>
              <a:rPr lang="en-US" altLang="ko-KR" sz="800"/>
              <a:t>-</a:t>
            </a:r>
            <a:endParaRPr lang="ko-KR" altLang="en-US" sz="800" dirty="0"/>
          </a:p>
        </p:txBody>
      </p:sp>
      <p:sp>
        <p:nvSpPr>
          <p:cNvPr id="22" name="TextBox 21">
            <a:extLst>
              <a:ext uri="{FF2B5EF4-FFF2-40B4-BE49-F238E27FC236}">
                <a16:creationId xmlns:a16="http://schemas.microsoft.com/office/drawing/2014/main" id="{6C241AFC-B31D-6E67-7750-8F0BE6CF3953}"/>
              </a:ext>
            </a:extLst>
          </p:cNvPr>
          <p:cNvSpPr txBox="1"/>
          <p:nvPr/>
        </p:nvSpPr>
        <p:spPr>
          <a:xfrm>
            <a:off x="3324845" y="1236745"/>
            <a:ext cx="2012107" cy="169277"/>
          </a:xfrm>
          <a:prstGeom prst="rect">
            <a:avLst/>
          </a:prstGeom>
          <a:noFill/>
        </p:spPr>
        <p:txBody>
          <a:bodyPr wrap="square" lIns="0" tIns="0" rIns="0" bIns="0" rtlCol="0">
            <a:spAutoFit/>
          </a:bodyPr>
          <a:lstStyle/>
          <a:p>
            <a:pPr algn="ctr"/>
            <a:r>
              <a:rPr lang="en-US" altLang="ko-KR" sz="1100" b="1" dirty="0">
                <a:latin typeface="+mn-ea"/>
              </a:rPr>
              <a:t>Find Password</a:t>
            </a:r>
            <a:endParaRPr lang="ko-KR" altLang="en-US" sz="1100" b="1" dirty="0">
              <a:latin typeface="+mn-ea"/>
            </a:endParaRPr>
          </a:p>
        </p:txBody>
      </p:sp>
      <p:sp>
        <p:nvSpPr>
          <p:cNvPr id="23" name="직사각형 22">
            <a:extLst>
              <a:ext uri="{FF2B5EF4-FFF2-40B4-BE49-F238E27FC236}">
                <a16:creationId xmlns:a16="http://schemas.microsoft.com/office/drawing/2014/main" id="{EF0C14C7-0E1C-19EC-B806-83CFA99716A6}"/>
              </a:ext>
            </a:extLst>
          </p:cNvPr>
          <p:cNvSpPr/>
          <p:nvPr/>
        </p:nvSpPr>
        <p:spPr>
          <a:xfrm>
            <a:off x="3508469" y="1569054"/>
            <a:ext cx="1641335"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900" dirty="0">
              <a:solidFill>
                <a:schemeClr val="tx1"/>
              </a:solidFill>
              <a:latin typeface="+mn-ea"/>
            </a:endParaRPr>
          </a:p>
        </p:txBody>
      </p:sp>
      <p:sp>
        <p:nvSpPr>
          <p:cNvPr id="25" name="TextBox 24">
            <a:extLst>
              <a:ext uri="{FF2B5EF4-FFF2-40B4-BE49-F238E27FC236}">
                <a16:creationId xmlns:a16="http://schemas.microsoft.com/office/drawing/2014/main" id="{993B277E-D2D6-9077-5814-0C9E2221C1E8}"/>
              </a:ext>
            </a:extLst>
          </p:cNvPr>
          <p:cNvSpPr txBox="1"/>
          <p:nvPr/>
        </p:nvSpPr>
        <p:spPr>
          <a:xfrm>
            <a:off x="3508469" y="1451066"/>
            <a:ext cx="587281" cy="107722"/>
          </a:xfrm>
          <a:prstGeom prst="rect">
            <a:avLst/>
          </a:prstGeom>
          <a:noFill/>
        </p:spPr>
        <p:txBody>
          <a:bodyPr wrap="square" lIns="0" tIns="0" rIns="0" bIns="0" rtlCol="0" anchor="ctr">
            <a:spAutoFit/>
          </a:bodyPr>
          <a:lstStyle/>
          <a:p>
            <a:r>
              <a:rPr lang="en-US" altLang="ko-KR" sz="700" dirty="0">
                <a:latin typeface="+mn-ea"/>
              </a:rPr>
              <a:t>ID</a:t>
            </a:r>
            <a:endParaRPr lang="ko-KR" altLang="en-US" sz="700" dirty="0">
              <a:latin typeface="+mn-ea"/>
            </a:endParaRPr>
          </a:p>
        </p:txBody>
      </p:sp>
      <p:sp>
        <p:nvSpPr>
          <p:cNvPr id="47" name="TextBox 46">
            <a:extLst>
              <a:ext uri="{FF2B5EF4-FFF2-40B4-BE49-F238E27FC236}">
                <a16:creationId xmlns:a16="http://schemas.microsoft.com/office/drawing/2014/main" id="{13C07D88-E2A4-66B1-F8B7-F7D00AC47B8D}"/>
              </a:ext>
            </a:extLst>
          </p:cNvPr>
          <p:cNvSpPr txBox="1"/>
          <p:nvPr/>
        </p:nvSpPr>
        <p:spPr>
          <a:xfrm>
            <a:off x="3508469" y="1951191"/>
            <a:ext cx="587281" cy="107722"/>
          </a:xfrm>
          <a:prstGeom prst="rect">
            <a:avLst/>
          </a:prstGeom>
          <a:noFill/>
        </p:spPr>
        <p:txBody>
          <a:bodyPr wrap="square" lIns="0" tIns="0" rIns="0" bIns="0" rtlCol="0" anchor="ctr">
            <a:spAutoFit/>
          </a:bodyPr>
          <a:lstStyle/>
          <a:p>
            <a:r>
              <a:rPr lang="en-US" altLang="ko-KR" sz="700" dirty="0">
                <a:latin typeface="+mn-ea"/>
              </a:rPr>
              <a:t>Date of birth</a:t>
            </a:r>
            <a:endParaRPr lang="ko-KR" altLang="en-US" sz="700" dirty="0">
              <a:latin typeface="+mn-ea"/>
            </a:endParaRPr>
          </a:p>
        </p:txBody>
      </p:sp>
      <p:sp>
        <p:nvSpPr>
          <p:cNvPr id="48" name="사각형: 둥근 모서리 47">
            <a:extLst>
              <a:ext uri="{FF2B5EF4-FFF2-40B4-BE49-F238E27FC236}">
                <a16:creationId xmlns:a16="http://schemas.microsoft.com/office/drawing/2014/main" id="{86BCBF82-D94F-0E2B-22F7-AFFC922F7135}"/>
              </a:ext>
            </a:extLst>
          </p:cNvPr>
          <p:cNvSpPr/>
          <p:nvPr/>
        </p:nvSpPr>
        <p:spPr>
          <a:xfrm>
            <a:off x="3508468" y="2477672"/>
            <a:ext cx="1641335"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b="1" dirty="0">
                <a:solidFill>
                  <a:schemeClr val="bg1">
                    <a:lumMod val="50000"/>
                  </a:schemeClr>
                </a:solidFill>
              </a:rPr>
              <a:t>Check</a:t>
            </a:r>
            <a:endParaRPr lang="ko-KR" altLang="en-US" sz="1000" b="1" dirty="0">
              <a:solidFill>
                <a:schemeClr val="bg1">
                  <a:lumMod val="50000"/>
                </a:schemeClr>
              </a:solidFill>
            </a:endParaRPr>
          </a:p>
        </p:txBody>
      </p:sp>
      <p:sp>
        <p:nvSpPr>
          <p:cNvPr id="53" name="직사각형 52">
            <a:extLst>
              <a:ext uri="{FF2B5EF4-FFF2-40B4-BE49-F238E27FC236}">
                <a16:creationId xmlns:a16="http://schemas.microsoft.com/office/drawing/2014/main" id="{98E169CF-505B-8041-2978-AE88FB2180D3}"/>
              </a:ext>
            </a:extLst>
          </p:cNvPr>
          <p:cNvSpPr/>
          <p:nvPr/>
        </p:nvSpPr>
        <p:spPr>
          <a:xfrm>
            <a:off x="3299952" y="2503768"/>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3</a:t>
            </a:r>
            <a:endParaRPr lang="ko-KR" altLang="en-US" sz="1000" dirty="0"/>
          </a:p>
        </p:txBody>
      </p:sp>
      <p:sp>
        <p:nvSpPr>
          <p:cNvPr id="3" name="직사각형 52">
            <a:extLst>
              <a:ext uri="{FF2B5EF4-FFF2-40B4-BE49-F238E27FC236}">
                <a16:creationId xmlns:a16="http://schemas.microsoft.com/office/drawing/2014/main" id="{43FACD31-6DCB-01B3-F89D-9F65B718FCC8}"/>
              </a:ext>
            </a:extLst>
          </p:cNvPr>
          <p:cNvSpPr/>
          <p:nvPr/>
        </p:nvSpPr>
        <p:spPr>
          <a:xfrm>
            <a:off x="3570187" y="606387"/>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3</a:t>
            </a:r>
            <a:endParaRPr lang="ko-KR" altLang="en-US" sz="1000" dirty="0"/>
          </a:p>
        </p:txBody>
      </p:sp>
      <p:sp>
        <p:nvSpPr>
          <p:cNvPr id="6" name="직사각형 52">
            <a:extLst>
              <a:ext uri="{FF2B5EF4-FFF2-40B4-BE49-F238E27FC236}">
                <a16:creationId xmlns:a16="http://schemas.microsoft.com/office/drawing/2014/main" id="{14B86994-2C29-D9B0-6003-AAE362A8D6AD}"/>
              </a:ext>
            </a:extLst>
          </p:cNvPr>
          <p:cNvSpPr/>
          <p:nvPr/>
        </p:nvSpPr>
        <p:spPr>
          <a:xfrm>
            <a:off x="4573761" y="601170"/>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3</a:t>
            </a:r>
            <a:endParaRPr lang="ko-KR" altLang="en-US" sz="1000" dirty="0"/>
          </a:p>
        </p:txBody>
      </p:sp>
      <p:sp>
        <p:nvSpPr>
          <p:cNvPr id="12" name="직사각형 54">
            <a:extLst>
              <a:ext uri="{FF2B5EF4-FFF2-40B4-BE49-F238E27FC236}">
                <a16:creationId xmlns:a16="http://schemas.microsoft.com/office/drawing/2014/main" id="{E337BA36-713E-897A-DDA3-F4C094F03F3F}"/>
              </a:ext>
            </a:extLst>
          </p:cNvPr>
          <p:cNvSpPr/>
          <p:nvPr/>
        </p:nvSpPr>
        <p:spPr>
          <a:xfrm>
            <a:off x="3499346" y="2964090"/>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6</a:t>
            </a:r>
            <a:endParaRPr lang="ko-KR" altLang="en-US" sz="1000" dirty="0"/>
          </a:p>
        </p:txBody>
      </p:sp>
      <p:sp>
        <p:nvSpPr>
          <p:cNvPr id="13" name="직사각형 56">
            <a:extLst>
              <a:ext uri="{FF2B5EF4-FFF2-40B4-BE49-F238E27FC236}">
                <a16:creationId xmlns:a16="http://schemas.microsoft.com/office/drawing/2014/main" id="{45924431-44DD-F478-9F5E-FB39E46526E6}"/>
              </a:ext>
            </a:extLst>
          </p:cNvPr>
          <p:cNvSpPr/>
          <p:nvPr/>
        </p:nvSpPr>
        <p:spPr>
          <a:xfrm>
            <a:off x="4097355" y="2964090"/>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7</a:t>
            </a:r>
            <a:endParaRPr lang="ko-KR" altLang="en-US" sz="1000" dirty="0"/>
          </a:p>
        </p:txBody>
      </p:sp>
      <p:sp>
        <p:nvSpPr>
          <p:cNvPr id="14" name="직사각형 78">
            <a:extLst>
              <a:ext uri="{FF2B5EF4-FFF2-40B4-BE49-F238E27FC236}">
                <a16:creationId xmlns:a16="http://schemas.microsoft.com/office/drawing/2014/main" id="{46B5CBEE-1AFB-334A-9D4D-17CE27A06E3A}"/>
              </a:ext>
            </a:extLst>
          </p:cNvPr>
          <p:cNvSpPr/>
          <p:nvPr/>
        </p:nvSpPr>
        <p:spPr>
          <a:xfrm>
            <a:off x="4803526" y="2964090"/>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8</a:t>
            </a:r>
            <a:endParaRPr lang="ko-KR" altLang="en-US" sz="1000" dirty="0"/>
          </a:p>
        </p:txBody>
      </p:sp>
      <p:cxnSp>
        <p:nvCxnSpPr>
          <p:cNvPr id="51" name="연결선: 꺾임 36">
            <a:extLst>
              <a:ext uri="{FF2B5EF4-FFF2-40B4-BE49-F238E27FC236}">
                <a16:creationId xmlns:a16="http://schemas.microsoft.com/office/drawing/2014/main" id="{2593E836-83A3-DCF6-2881-A6015765FA47}"/>
              </a:ext>
            </a:extLst>
          </p:cNvPr>
          <p:cNvCxnSpPr>
            <a:cxnSpLocks/>
            <a:stCxn id="48" idx="3"/>
          </p:cNvCxnSpPr>
          <p:nvPr/>
        </p:nvCxnSpPr>
        <p:spPr>
          <a:xfrm flipH="1">
            <a:off x="3570187" y="2584900"/>
            <a:ext cx="1579616" cy="1942019"/>
          </a:xfrm>
          <a:prstGeom prst="bentConnector4">
            <a:avLst>
              <a:gd name="adj1" fmla="val -83057"/>
              <a:gd name="adj2" fmla="val 52761"/>
            </a:avLst>
          </a:prstGeom>
          <a:ln w="1905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9" name="연결선: 꺾임 36">
            <a:extLst>
              <a:ext uri="{FF2B5EF4-FFF2-40B4-BE49-F238E27FC236}">
                <a16:creationId xmlns:a16="http://schemas.microsoft.com/office/drawing/2014/main" id="{6D98F41B-64F8-B298-9462-11052165B531}"/>
              </a:ext>
            </a:extLst>
          </p:cNvPr>
          <p:cNvCxnSpPr>
            <a:cxnSpLocks/>
            <a:stCxn id="48" idx="3"/>
          </p:cNvCxnSpPr>
          <p:nvPr/>
        </p:nvCxnSpPr>
        <p:spPr>
          <a:xfrm>
            <a:off x="5149803" y="2584900"/>
            <a:ext cx="1311357" cy="1935324"/>
          </a:xfrm>
          <a:prstGeom prst="bentConnector2">
            <a:avLst/>
          </a:prstGeom>
          <a:ln w="1905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E690FA96-A4B4-3305-996C-D3BD38CB80AB}"/>
              </a:ext>
            </a:extLst>
          </p:cNvPr>
          <p:cNvSpPr txBox="1"/>
          <p:nvPr/>
        </p:nvSpPr>
        <p:spPr>
          <a:xfrm>
            <a:off x="3426193" y="1749161"/>
            <a:ext cx="1933756" cy="184666"/>
          </a:xfrm>
          <a:prstGeom prst="rect">
            <a:avLst/>
          </a:prstGeom>
          <a:noFill/>
        </p:spPr>
        <p:txBody>
          <a:bodyPr wrap="square">
            <a:spAutoFit/>
          </a:bodyPr>
          <a:lstStyle/>
          <a:p>
            <a:r>
              <a:rPr kumimoji="0" lang="en-US" altLang="ko-KR"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Please check your ID.</a:t>
            </a:r>
            <a:endParaRPr lang="ko-KR" altLang="en-US" sz="600" dirty="0">
              <a:solidFill>
                <a:srgbClr val="C00000"/>
              </a:solidFill>
            </a:endParaRPr>
          </a:p>
        </p:txBody>
      </p:sp>
      <p:sp>
        <p:nvSpPr>
          <p:cNvPr id="67" name="직사각형 52">
            <a:extLst>
              <a:ext uri="{FF2B5EF4-FFF2-40B4-BE49-F238E27FC236}">
                <a16:creationId xmlns:a16="http://schemas.microsoft.com/office/drawing/2014/main" id="{74D47D2C-62A2-FC08-E23C-BDA71C251269}"/>
              </a:ext>
            </a:extLst>
          </p:cNvPr>
          <p:cNvSpPr/>
          <p:nvPr/>
        </p:nvSpPr>
        <p:spPr>
          <a:xfrm>
            <a:off x="3302658" y="1588984"/>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a:t>
            </a:r>
            <a:endParaRPr lang="ko-KR" altLang="en-US" sz="1000" dirty="0"/>
          </a:p>
        </p:txBody>
      </p:sp>
      <p:sp>
        <p:nvSpPr>
          <p:cNvPr id="72" name="직사각형 52">
            <a:extLst>
              <a:ext uri="{FF2B5EF4-FFF2-40B4-BE49-F238E27FC236}">
                <a16:creationId xmlns:a16="http://schemas.microsoft.com/office/drawing/2014/main" id="{F2EBB07C-99B5-9926-DB21-C1D23E3E226F}"/>
              </a:ext>
            </a:extLst>
          </p:cNvPr>
          <p:cNvSpPr/>
          <p:nvPr/>
        </p:nvSpPr>
        <p:spPr>
          <a:xfrm>
            <a:off x="3296667" y="2079356"/>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2</a:t>
            </a:r>
            <a:endParaRPr lang="ko-KR" altLang="en-US" sz="1000" dirty="0"/>
          </a:p>
        </p:txBody>
      </p:sp>
      <p:sp>
        <p:nvSpPr>
          <p:cNvPr id="21" name="TextBox 20">
            <a:extLst>
              <a:ext uri="{FF2B5EF4-FFF2-40B4-BE49-F238E27FC236}">
                <a16:creationId xmlns:a16="http://schemas.microsoft.com/office/drawing/2014/main" id="{EC38ADF9-FE80-CF13-C6A7-DB82974E75C4}"/>
              </a:ext>
            </a:extLst>
          </p:cNvPr>
          <p:cNvSpPr txBox="1"/>
          <p:nvPr/>
        </p:nvSpPr>
        <p:spPr>
          <a:xfrm>
            <a:off x="3523162" y="2827297"/>
            <a:ext cx="1666401" cy="107722"/>
          </a:xfrm>
          <a:prstGeom prst="rect">
            <a:avLst/>
          </a:prstGeom>
          <a:noFill/>
        </p:spPr>
        <p:txBody>
          <a:bodyPr wrap="square" lIns="0" tIns="0" rIns="0" bIns="0" rtlCol="0">
            <a:spAutoFit/>
          </a:bodyPr>
          <a:lstStyle/>
          <a:p>
            <a:pPr algn="dist"/>
            <a:r>
              <a:rPr lang="en-US" altLang="ko-KR" sz="700" b="1" dirty="0">
                <a:solidFill>
                  <a:schemeClr val="tx1">
                    <a:lumMod val="50000"/>
                    <a:lumOff val="50000"/>
                  </a:schemeClr>
                </a:solidFill>
                <a:latin typeface="+mn-ea"/>
              </a:rPr>
              <a:t>Login l Find ID l Sign up</a:t>
            </a:r>
            <a:endParaRPr lang="ko-KR" altLang="en-US" sz="700" b="1" dirty="0">
              <a:solidFill>
                <a:schemeClr val="tx1">
                  <a:lumMod val="50000"/>
                  <a:lumOff val="50000"/>
                </a:schemeClr>
              </a:solidFill>
              <a:latin typeface="+mn-ea"/>
            </a:endParaRPr>
          </a:p>
        </p:txBody>
      </p:sp>
      <p:sp>
        <p:nvSpPr>
          <p:cNvPr id="4" name="직사각형 3">
            <a:extLst>
              <a:ext uri="{FF2B5EF4-FFF2-40B4-BE49-F238E27FC236}">
                <a16:creationId xmlns:a16="http://schemas.microsoft.com/office/drawing/2014/main" id="{0436D840-B01C-5807-D163-399911FEB2BA}"/>
              </a:ext>
            </a:extLst>
          </p:cNvPr>
          <p:cNvSpPr/>
          <p:nvPr/>
        </p:nvSpPr>
        <p:spPr>
          <a:xfrm>
            <a:off x="2212642" y="4646703"/>
            <a:ext cx="2621039" cy="1604910"/>
          </a:xfrm>
          <a:prstGeom prst="rect">
            <a:avLst/>
          </a:prstGeom>
          <a:no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11" name="직사각형 25">
            <a:extLst>
              <a:ext uri="{FF2B5EF4-FFF2-40B4-BE49-F238E27FC236}">
                <a16:creationId xmlns:a16="http://schemas.microsoft.com/office/drawing/2014/main" id="{17188E4A-CC49-9A10-C3BB-E1622AB25FF9}"/>
              </a:ext>
            </a:extLst>
          </p:cNvPr>
          <p:cNvSpPr/>
          <p:nvPr/>
        </p:nvSpPr>
        <p:spPr>
          <a:xfrm>
            <a:off x="2142792" y="4553828"/>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4</a:t>
            </a:r>
            <a:endParaRPr lang="ko-KR" altLang="en-US" sz="1000" dirty="0"/>
          </a:p>
        </p:txBody>
      </p:sp>
      <p:sp>
        <p:nvSpPr>
          <p:cNvPr id="24" name="직사각형 26">
            <a:extLst>
              <a:ext uri="{FF2B5EF4-FFF2-40B4-BE49-F238E27FC236}">
                <a16:creationId xmlns:a16="http://schemas.microsoft.com/office/drawing/2014/main" id="{B2F11A41-3FEC-C103-D5D8-989549464D01}"/>
              </a:ext>
            </a:extLst>
          </p:cNvPr>
          <p:cNvSpPr/>
          <p:nvPr/>
        </p:nvSpPr>
        <p:spPr>
          <a:xfrm>
            <a:off x="5370316" y="4786403"/>
            <a:ext cx="2621039" cy="1272920"/>
          </a:xfrm>
          <a:prstGeom prst="rect">
            <a:avLst/>
          </a:prstGeom>
          <a:no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26" name="TextBox 25">
            <a:extLst>
              <a:ext uri="{FF2B5EF4-FFF2-40B4-BE49-F238E27FC236}">
                <a16:creationId xmlns:a16="http://schemas.microsoft.com/office/drawing/2014/main" id="{3E9B0CD0-DF92-3A70-5E95-CA7809AE2D8E}"/>
              </a:ext>
            </a:extLst>
          </p:cNvPr>
          <p:cNvSpPr txBox="1"/>
          <p:nvPr/>
        </p:nvSpPr>
        <p:spPr>
          <a:xfrm>
            <a:off x="5674781" y="4863851"/>
            <a:ext cx="2012107" cy="169277"/>
          </a:xfrm>
          <a:prstGeom prst="rect">
            <a:avLst/>
          </a:prstGeom>
          <a:noFill/>
        </p:spPr>
        <p:txBody>
          <a:bodyPr wrap="square" lIns="0" tIns="0" rIns="0" bIns="0" rtlCol="0">
            <a:spAutoFit/>
          </a:bodyPr>
          <a:lstStyle/>
          <a:p>
            <a:pPr algn="ctr"/>
            <a:r>
              <a:rPr lang="en-US" altLang="ko-KR" sz="1100" b="1" dirty="0">
                <a:latin typeface="+mn-ea"/>
              </a:rPr>
              <a:t>Find Password</a:t>
            </a:r>
            <a:endParaRPr lang="ko-KR" altLang="en-US" sz="1100" b="1" dirty="0">
              <a:latin typeface="+mn-ea"/>
            </a:endParaRPr>
          </a:p>
        </p:txBody>
      </p:sp>
      <p:sp>
        <p:nvSpPr>
          <p:cNvPr id="28" name="TextBox 27">
            <a:extLst>
              <a:ext uri="{FF2B5EF4-FFF2-40B4-BE49-F238E27FC236}">
                <a16:creationId xmlns:a16="http://schemas.microsoft.com/office/drawing/2014/main" id="{380DBAF6-26B4-658A-5910-940674412A04}"/>
              </a:ext>
            </a:extLst>
          </p:cNvPr>
          <p:cNvSpPr txBox="1"/>
          <p:nvPr/>
        </p:nvSpPr>
        <p:spPr>
          <a:xfrm>
            <a:off x="5836501" y="5134903"/>
            <a:ext cx="1781515" cy="307777"/>
          </a:xfrm>
          <a:prstGeom prst="rect">
            <a:avLst/>
          </a:prstGeom>
          <a:noFill/>
        </p:spPr>
        <p:txBody>
          <a:bodyPr wrap="square" lIns="0" tIns="0" rIns="0" bIns="0" rtlCol="0">
            <a:spAutoFit/>
          </a:bodyPr>
          <a:lstStyle/>
          <a:p>
            <a:r>
              <a:rPr lang="en-US" altLang="ko-KR" sz="1000" dirty="0">
                <a:latin typeface="+mn-ea"/>
              </a:rPr>
              <a:t>Membership information does not exist.</a:t>
            </a:r>
            <a:endParaRPr lang="ko-KR" altLang="en-US" sz="1000" dirty="0">
              <a:latin typeface="+mn-ea"/>
            </a:endParaRPr>
          </a:p>
        </p:txBody>
      </p:sp>
      <p:sp>
        <p:nvSpPr>
          <p:cNvPr id="42" name="직사각형 36">
            <a:extLst>
              <a:ext uri="{FF2B5EF4-FFF2-40B4-BE49-F238E27FC236}">
                <a16:creationId xmlns:a16="http://schemas.microsoft.com/office/drawing/2014/main" id="{4E545B8D-37CF-00F8-96E6-B26A34F751DA}"/>
              </a:ext>
            </a:extLst>
          </p:cNvPr>
          <p:cNvSpPr/>
          <p:nvPr/>
        </p:nvSpPr>
        <p:spPr>
          <a:xfrm>
            <a:off x="5300466" y="4693528"/>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5</a:t>
            </a:r>
            <a:endParaRPr lang="ko-KR" altLang="en-US" sz="1000" dirty="0"/>
          </a:p>
        </p:txBody>
      </p:sp>
      <p:sp>
        <p:nvSpPr>
          <p:cNvPr id="49" name="TextBox 48">
            <a:extLst>
              <a:ext uri="{FF2B5EF4-FFF2-40B4-BE49-F238E27FC236}">
                <a16:creationId xmlns:a16="http://schemas.microsoft.com/office/drawing/2014/main" id="{59FB4A4D-BB25-6E75-75B4-21A16AC8E25B}"/>
              </a:ext>
            </a:extLst>
          </p:cNvPr>
          <p:cNvSpPr txBox="1"/>
          <p:nvPr/>
        </p:nvSpPr>
        <p:spPr>
          <a:xfrm>
            <a:off x="2517107" y="4699716"/>
            <a:ext cx="2012107" cy="169277"/>
          </a:xfrm>
          <a:prstGeom prst="rect">
            <a:avLst/>
          </a:prstGeom>
          <a:noFill/>
        </p:spPr>
        <p:txBody>
          <a:bodyPr wrap="square" lIns="0" tIns="0" rIns="0" bIns="0" rtlCol="0">
            <a:spAutoFit/>
          </a:bodyPr>
          <a:lstStyle/>
          <a:p>
            <a:pPr algn="ctr"/>
            <a:r>
              <a:rPr lang="en-US" altLang="ko-KR" sz="1100" b="1" dirty="0">
                <a:latin typeface="+mn-ea"/>
              </a:rPr>
              <a:t>Find Password</a:t>
            </a:r>
            <a:endParaRPr lang="ko-KR" altLang="en-US" sz="1100" b="1" dirty="0">
              <a:latin typeface="+mn-ea"/>
            </a:endParaRPr>
          </a:p>
        </p:txBody>
      </p:sp>
      <p:sp>
        <p:nvSpPr>
          <p:cNvPr id="50" name="TextBox 49">
            <a:extLst>
              <a:ext uri="{FF2B5EF4-FFF2-40B4-BE49-F238E27FC236}">
                <a16:creationId xmlns:a16="http://schemas.microsoft.com/office/drawing/2014/main" id="{4F1057AC-56DB-0F43-2CF6-8DCB3D360881}"/>
              </a:ext>
            </a:extLst>
          </p:cNvPr>
          <p:cNvSpPr txBox="1"/>
          <p:nvPr/>
        </p:nvSpPr>
        <p:spPr>
          <a:xfrm>
            <a:off x="2477232" y="4970768"/>
            <a:ext cx="2184706" cy="461665"/>
          </a:xfrm>
          <a:prstGeom prst="rect">
            <a:avLst/>
          </a:prstGeom>
          <a:noFill/>
        </p:spPr>
        <p:txBody>
          <a:bodyPr wrap="square" lIns="0" tIns="0" rIns="0" bIns="0" rtlCol="0">
            <a:spAutoFit/>
          </a:bodyPr>
          <a:lstStyle/>
          <a:p>
            <a:pPr algn="ctr"/>
            <a:r>
              <a:rPr lang="en-US" altLang="ko-KR" sz="1000" dirty="0">
                <a:latin typeface="+mn-ea"/>
              </a:rPr>
              <a:t>Your temporary password is</a:t>
            </a:r>
          </a:p>
          <a:p>
            <a:pPr algn="ctr"/>
            <a:r>
              <a:rPr lang="en-US" altLang="ko-KR" sz="1000" dirty="0">
                <a:latin typeface="+mn-ea"/>
              </a:rPr>
              <a:t>de32wea</a:t>
            </a:r>
          </a:p>
          <a:p>
            <a:pPr algn="ctr"/>
            <a:r>
              <a:rPr lang="en-US" altLang="ko-KR" sz="1000" dirty="0">
                <a:latin typeface="+mn-ea"/>
              </a:rPr>
              <a:t>Please make changes after logging in.</a:t>
            </a:r>
          </a:p>
        </p:txBody>
      </p:sp>
      <p:sp>
        <p:nvSpPr>
          <p:cNvPr id="61" name="TextBox 60">
            <a:extLst>
              <a:ext uri="{FF2B5EF4-FFF2-40B4-BE49-F238E27FC236}">
                <a16:creationId xmlns:a16="http://schemas.microsoft.com/office/drawing/2014/main" id="{5BCC47DC-720E-EA19-4984-1BE59653DF95}"/>
              </a:ext>
            </a:extLst>
          </p:cNvPr>
          <p:cNvSpPr txBox="1"/>
          <p:nvPr/>
        </p:nvSpPr>
        <p:spPr>
          <a:xfrm>
            <a:off x="4697807" y="4675831"/>
            <a:ext cx="102095" cy="153888"/>
          </a:xfrm>
          <a:prstGeom prst="rect">
            <a:avLst/>
          </a:prstGeom>
          <a:noFill/>
        </p:spPr>
        <p:txBody>
          <a:bodyPr wrap="square" lIns="0" tIns="0" rIns="0" bIns="0" rtlCol="0">
            <a:spAutoFit/>
          </a:bodyPr>
          <a:lstStyle/>
          <a:p>
            <a:pPr algn="ctr"/>
            <a:r>
              <a:rPr lang="en-US" altLang="ko-KR" sz="1000" dirty="0">
                <a:latin typeface="+mn-ea"/>
              </a:rPr>
              <a:t>X</a:t>
            </a:r>
            <a:endParaRPr lang="ko-KR" altLang="en-US" sz="1000" dirty="0">
              <a:latin typeface="+mn-ea"/>
            </a:endParaRPr>
          </a:p>
        </p:txBody>
      </p:sp>
      <p:sp>
        <p:nvSpPr>
          <p:cNvPr id="62" name="TextBox 61">
            <a:extLst>
              <a:ext uri="{FF2B5EF4-FFF2-40B4-BE49-F238E27FC236}">
                <a16:creationId xmlns:a16="http://schemas.microsoft.com/office/drawing/2014/main" id="{294BF20E-445E-BDA4-4759-8B973A1DEAD0}"/>
              </a:ext>
            </a:extLst>
          </p:cNvPr>
          <p:cNvSpPr txBox="1"/>
          <p:nvPr/>
        </p:nvSpPr>
        <p:spPr>
          <a:xfrm>
            <a:off x="7827547" y="4811183"/>
            <a:ext cx="102095" cy="153888"/>
          </a:xfrm>
          <a:prstGeom prst="rect">
            <a:avLst/>
          </a:prstGeom>
          <a:noFill/>
        </p:spPr>
        <p:txBody>
          <a:bodyPr wrap="square" lIns="0" tIns="0" rIns="0" bIns="0" rtlCol="0">
            <a:spAutoFit/>
          </a:bodyPr>
          <a:lstStyle/>
          <a:p>
            <a:pPr algn="ctr"/>
            <a:r>
              <a:rPr lang="en-US" altLang="ko-KR" sz="1000" dirty="0">
                <a:latin typeface="+mn-ea"/>
              </a:rPr>
              <a:t>X</a:t>
            </a:r>
            <a:endParaRPr lang="ko-KR" altLang="en-US" sz="1000" dirty="0">
              <a:latin typeface="+mn-ea"/>
            </a:endParaRPr>
          </a:p>
        </p:txBody>
      </p:sp>
      <p:sp>
        <p:nvSpPr>
          <p:cNvPr id="75" name="사각형: 둥근 모서리 30">
            <a:extLst>
              <a:ext uri="{FF2B5EF4-FFF2-40B4-BE49-F238E27FC236}">
                <a16:creationId xmlns:a16="http://schemas.microsoft.com/office/drawing/2014/main" id="{925730F4-41CA-ACBF-C0C2-6AA3E0A90012}"/>
              </a:ext>
            </a:extLst>
          </p:cNvPr>
          <p:cNvSpPr/>
          <p:nvPr/>
        </p:nvSpPr>
        <p:spPr>
          <a:xfrm>
            <a:off x="2555831" y="5569780"/>
            <a:ext cx="1233159"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b="1" dirty="0">
                <a:solidFill>
                  <a:schemeClr val="bg1">
                    <a:lumMod val="50000"/>
                  </a:schemeClr>
                </a:solidFill>
              </a:rPr>
              <a:t>Go to Login</a:t>
            </a:r>
            <a:endParaRPr lang="ko-KR" altLang="en-US" sz="1000" b="1" dirty="0">
              <a:solidFill>
                <a:schemeClr val="bg1">
                  <a:lumMod val="50000"/>
                </a:schemeClr>
              </a:solidFill>
            </a:endParaRPr>
          </a:p>
        </p:txBody>
      </p:sp>
      <p:sp>
        <p:nvSpPr>
          <p:cNvPr id="78" name="사각형: 둥근 모서리 30">
            <a:extLst>
              <a:ext uri="{FF2B5EF4-FFF2-40B4-BE49-F238E27FC236}">
                <a16:creationId xmlns:a16="http://schemas.microsoft.com/office/drawing/2014/main" id="{9BEC82A8-17E1-0EFF-8252-2428972C1EE2}"/>
              </a:ext>
            </a:extLst>
          </p:cNvPr>
          <p:cNvSpPr/>
          <p:nvPr/>
        </p:nvSpPr>
        <p:spPr>
          <a:xfrm>
            <a:off x="3931822" y="5569779"/>
            <a:ext cx="696086"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b="1" dirty="0">
                <a:solidFill>
                  <a:schemeClr val="bg1">
                    <a:lumMod val="50000"/>
                  </a:schemeClr>
                </a:solidFill>
              </a:rPr>
              <a:t>Cancel </a:t>
            </a:r>
            <a:endParaRPr lang="ko-KR" altLang="en-US" sz="1000" b="1" dirty="0">
              <a:solidFill>
                <a:schemeClr val="bg1">
                  <a:lumMod val="50000"/>
                </a:schemeClr>
              </a:solidFill>
            </a:endParaRPr>
          </a:p>
        </p:txBody>
      </p:sp>
      <p:sp>
        <p:nvSpPr>
          <p:cNvPr id="58" name="직사각형 45">
            <a:extLst>
              <a:ext uri="{FF2B5EF4-FFF2-40B4-BE49-F238E27FC236}">
                <a16:creationId xmlns:a16="http://schemas.microsoft.com/office/drawing/2014/main" id="{7BE5F11A-E72B-2511-DE4F-3DCA68964138}"/>
              </a:ext>
            </a:extLst>
          </p:cNvPr>
          <p:cNvSpPr/>
          <p:nvPr/>
        </p:nvSpPr>
        <p:spPr>
          <a:xfrm>
            <a:off x="2676221" y="5468157"/>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dirty="0"/>
              <a:t>4-2</a:t>
            </a:r>
            <a:endParaRPr lang="ko-KR" altLang="en-US" sz="700" dirty="0"/>
          </a:p>
        </p:txBody>
      </p:sp>
      <p:sp>
        <p:nvSpPr>
          <p:cNvPr id="79" name="직사각형 45">
            <a:extLst>
              <a:ext uri="{FF2B5EF4-FFF2-40B4-BE49-F238E27FC236}">
                <a16:creationId xmlns:a16="http://schemas.microsoft.com/office/drawing/2014/main" id="{59B14C07-293B-E677-6DEE-5D6206DF239F}"/>
              </a:ext>
            </a:extLst>
          </p:cNvPr>
          <p:cNvSpPr/>
          <p:nvPr/>
        </p:nvSpPr>
        <p:spPr>
          <a:xfrm>
            <a:off x="3156967" y="5123813"/>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dirty="0"/>
              <a:t>4-1</a:t>
            </a:r>
            <a:endParaRPr lang="ko-KR" altLang="en-US" sz="700" dirty="0"/>
          </a:p>
        </p:txBody>
      </p:sp>
      <p:graphicFrame>
        <p:nvGraphicFramePr>
          <p:cNvPr id="15" name="표 29">
            <a:extLst>
              <a:ext uri="{FF2B5EF4-FFF2-40B4-BE49-F238E27FC236}">
                <a16:creationId xmlns:a16="http://schemas.microsoft.com/office/drawing/2014/main" id="{B2903A70-EFB7-C0F3-FD49-628999B9136E}"/>
              </a:ext>
            </a:extLst>
          </p:cNvPr>
          <p:cNvGraphicFramePr>
            <a:graphicFrameLocks noGrp="1"/>
          </p:cNvGraphicFramePr>
          <p:nvPr>
            <p:extLst>
              <p:ext uri="{D42A27DB-BD31-4B8C-83A1-F6EECF244321}">
                <p14:modId xmlns:p14="http://schemas.microsoft.com/office/powerpoint/2010/main" val="1344553171"/>
              </p:ext>
            </p:extLst>
          </p:nvPr>
        </p:nvGraphicFramePr>
        <p:xfrm>
          <a:off x="2460624" y="496183"/>
          <a:ext cx="2949846" cy="370840"/>
        </p:xfrm>
        <a:graphic>
          <a:graphicData uri="http://schemas.openxmlformats.org/drawingml/2006/table">
            <a:tbl>
              <a:tblPr firstRow="1" bandRow="1">
                <a:tableStyleId>{5C22544A-7EE6-4342-B048-85BDC9FD1C3A}</a:tableStyleId>
              </a:tblPr>
              <a:tblGrid>
                <a:gridCol w="983282">
                  <a:extLst>
                    <a:ext uri="{9D8B030D-6E8A-4147-A177-3AD203B41FA5}">
                      <a16:colId xmlns:a16="http://schemas.microsoft.com/office/drawing/2014/main" val="517881088"/>
                    </a:ext>
                  </a:extLst>
                </a:gridCol>
                <a:gridCol w="983282">
                  <a:extLst>
                    <a:ext uri="{9D8B030D-6E8A-4147-A177-3AD203B41FA5}">
                      <a16:colId xmlns:a16="http://schemas.microsoft.com/office/drawing/2014/main" val="1251677234"/>
                    </a:ext>
                  </a:extLst>
                </a:gridCol>
                <a:gridCol w="983282">
                  <a:extLst>
                    <a:ext uri="{9D8B030D-6E8A-4147-A177-3AD203B41FA5}">
                      <a16:colId xmlns:a16="http://schemas.microsoft.com/office/drawing/2014/main" val="848023924"/>
                    </a:ext>
                  </a:extLst>
                </a:gridCol>
              </a:tblGrid>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1" kern="1200" dirty="0">
                          <a:solidFill>
                            <a:schemeClr val="tx1"/>
                          </a:solidFill>
                          <a:latin typeface="+mn-ea"/>
                          <a:ea typeface="+mn-ea"/>
                          <a:cs typeface="+mn-cs"/>
                        </a:rPr>
                        <a:t>Introduction</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1" kern="1200" dirty="0">
                          <a:solidFill>
                            <a:schemeClr val="tx1"/>
                          </a:solidFill>
                          <a:latin typeface="+mn-ea"/>
                          <a:ea typeface="+mn-ea"/>
                          <a:cs typeface="+mn-cs"/>
                        </a:rPr>
                        <a:t>Survey</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1" kern="1200" dirty="0">
                          <a:solidFill>
                            <a:schemeClr val="tx1"/>
                          </a:solidFill>
                          <a:latin typeface="+mn-ea"/>
                          <a:ea typeface="+mn-ea"/>
                          <a:cs typeface="+mn-cs"/>
                        </a:rPr>
                        <a:t>Inquiry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2035377"/>
                  </a:ext>
                </a:extLst>
              </a:tr>
            </a:tbl>
          </a:graphicData>
        </a:graphic>
      </p:graphicFrame>
      <p:sp>
        <p:nvSpPr>
          <p:cNvPr id="16" name="TextBox 15">
            <a:extLst>
              <a:ext uri="{FF2B5EF4-FFF2-40B4-BE49-F238E27FC236}">
                <a16:creationId xmlns:a16="http://schemas.microsoft.com/office/drawing/2014/main" id="{184C0519-5464-C38E-409D-27790FE9BE43}"/>
              </a:ext>
            </a:extLst>
          </p:cNvPr>
          <p:cNvSpPr txBox="1"/>
          <p:nvPr/>
        </p:nvSpPr>
        <p:spPr>
          <a:xfrm>
            <a:off x="3426193" y="2245986"/>
            <a:ext cx="1933756" cy="184666"/>
          </a:xfrm>
          <a:prstGeom prst="rect">
            <a:avLst/>
          </a:prstGeom>
          <a:noFill/>
        </p:spPr>
        <p:txBody>
          <a:bodyPr wrap="square">
            <a:spAutoFit/>
          </a:bodyPr>
          <a:lstStyle/>
          <a:p>
            <a:r>
              <a:rPr kumimoji="0" lang="en-US" altLang="ko-KR"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Please check your date of birth.</a:t>
            </a:r>
            <a:endParaRPr lang="ko-KR" altLang="en-US" sz="600" dirty="0">
              <a:solidFill>
                <a:srgbClr val="C00000"/>
              </a:solidFill>
            </a:endParaRPr>
          </a:p>
        </p:txBody>
      </p:sp>
      <p:sp>
        <p:nvSpPr>
          <p:cNvPr id="17" name="직사각형 72">
            <a:extLst>
              <a:ext uri="{FF2B5EF4-FFF2-40B4-BE49-F238E27FC236}">
                <a16:creationId xmlns:a16="http://schemas.microsoft.com/office/drawing/2014/main" id="{02ACF00E-D727-36B8-15EA-30D8ED67B6CD}"/>
              </a:ext>
            </a:extLst>
          </p:cNvPr>
          <p:cNvSpPr/>
          <p:nvPr/>
        </p:nvSpPr>
        <p:spPr>
          <a:xfrm>
            <a:off x="3508469" y="2070824"/>
            <a:ext cx="792000"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700" dirty="0">
                <a:solidFill>
                  <a:schemeClr val="tx1">
                    <a:lumMod val="50000"/>
                    <a:lumOff val="50000"/>
                  </a:schemeClr>
                </a:solidFill>
                <a:latin typeface="+mn-ea"/>
              </a:rPr>
              <a:t>year</a:t>
            </a:r>
            <a:r>
              <a:rPr lang="ko-KR" altLang="en-US" sz="700" dirty="0">
                <a:solidFill>
                  <a:schemeClr val="tx1">
                    <a:lumMod val="50000"/>
                    <a:lumOff val="50000"/>
                  </a:schemeClr>
                </a:solidFill>
                <a:latin typeface="+mn-ea"/>
              </a:rPr>
              <a:t>           ▼</a:t>
            </a:r>
            <a:endParaRPr lang="en-US" altLang="ko-KR" sz="700" dirty="0">
              <a:solidFill>
                <a:schemeClr val="tx1">
                  <a:lumMod val="50000"/>
                  <a:lumOff val="50000"/>
                </a:schemeClr>
              </a:solidFill>
              <a:latin typeface="+mn-ea"/>
            </a:endParaRPr>
          </a:p>
        </p:txBody>
      </p:sp>
      <p:sp>
        <p:nvSpPr>
          <p:cNvPr id="18" name="직사각형 78">
            <a:extLst>
              <a:ext uri="{FF2B5EF4-FFF2-40B4-BE49-F238E27FC236}">
                <a16:creationId xmlns:a16="http://schemas.microsoft.com/office/drawing/2014/main" id="{48440231-612F-ED17-E0B9-E5CBD740F18E}"/>
              </a:ext>
            </a:extLst>
          </p:cNvPr>
          <p:cNvSpPr/>
          <p:nvPr/>
        </p:nvSpPr>
        <p:spPr>
          <a:xfrm>
            <a:off x="4367212" y="2070824"/>
            <a:ext cx="360000"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700" dirty="0">
                <a:solidFill>
                  <a:schemeClr val="tx1">
                    <a:lumMod val="50000"/>
                    <a:lumOff val="50000"/>
                  </a:schemeClr>
                </a:solidFill>
                <a:latin typeface="+mn-ea"/>
              </a:rPr>
              <a:t>M</a:t>
            </a:r>
            <a:r>
              <a:rPr lang="ko-KR" altLang="en-US" sz="700" dirty="0">
                <a:solidFill>
                  <a:schemeClr val="tx1">
                    <a:lumMod val="50000"/>
                    <a:lumOff val="50000"/>
                  </a:schemeClr>
                </a:solidFill>
                <a:latin typeface="+mn-ea"/>
              </a:rPr>
              <a:t> ▼</a:t>
            </a:r>
            <a:endParaRPr lang="en-US" altLang="ko-KR" sz="700" dirty="0">
              <a:solidFill>
                <a:schemeClr val="tx1">
                  <a:lumMod val="50000"/>
                  <a:lumOff val="50000"/>
                </a:schemeClr>
              </a:solidFill>
              <a:latin typeface="+mn-ea"/>
            </a:endParaRPr>
          </a:p>
        </p:txBody>
      </p:sp>
      <p:sp>
        <p:nvSpPr>
          <p:cNvPr id="19" name="직사각형 79">
            <a:extLst>
              <a:ext uri="{FF2B5EF4-FFF2-40B4-BE49-F238E27FC236}">
                <a16:creationId xmlns:a16="http://schemas.microsoft.com/office/drawing/2014/main" id="{3867CB40-33A1-4079-6F36-F07F539E9610}"/>
              </a:ext>
            </a:extLst>
          </p:cNvPr>
          <p:cNvSpPr/>
          <p:nvPr/>
        </p:nvSpPr>
        <p:spPr>
          <a:xfrm>
            <a:off x="4793955" y="2070824"/>
            <a:ext cx="360000"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700" dirty="0">
                <a:solidFill>
                  <a:schemeClr val="tx1">
                    <a:lumMod val="50000"/>
                    <a:lumOff val="50000"/>
                  </a:schemeClr>
                </a:solidFill>
                <a:latin typeface="+mn-ea"/>
              </a:rPr>
              <a:t>D</a:t>
            </a:r>
            <a:r>
              <a:rPr lang="ko-KR" altLang="en-US" sz="700" dirty="0">
                <a:solidFill>
                  <a:schemeClr val="tx1">
                    <a:lumMod val="50000"/>
                    <a:lumOff val="50000"/>
                  </a:schemeClr>
                </a:solidFill>
                <a:latin typeface="+mn-ea"/>
              </a:rPr>
              <a:t> ▼</a:t>
            </a:r>
            <a:endParaRPr lang="en-US" altLang="ko-KR" sz="700" dirty="0">
              <a:solidFill>
                <a:schemeClr val="tx1">
                  <a:lumMod val="50000"/>
                  <a:lumOff val="50000"/>
                </a:schemeClr>
              </a:solidFill>
              <a:latin typeface="+mn-ea"/>
            </a:endParaRPr>
          </a:p>
        </p:txBody>
      </p:sp>
      <p:sp>
        <p:nvSpPr>
          <p:cNvPr id="27" name="사각형: 둥근 모서리 39">
            <a:extLst>
              <a:ext uri="{FF2B5EF4-FFF2-40B4-BE49-F238E27FC236}">
                <a16:creationId xmlns:a16="http://schemas.microsoft.com/office/drawing/2014/main" id="{17B97DEF-6A54-99F8-5B7B-0DBC40DBF7B0}"/>
              </a:ext>
            </a:extLst>
          </p:cNvPr>
          <p:cNvSpPr/>
          <p:nvPr/>
        </p:nvSpPr>
        <p:spPr>
          <a:xfrm>
            <a:off x="5716541" y="5552377"/>
            <a:ext cx="1233159"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b="1" dirty="0">
                <a:solidFill>
                  <a:schemeClr val="bg1">
                    <a:lumMod val="50000"/>
                  </a:schemeClr>
                </a:solidFill>
              </a:rPr>
              <a:t>Go to sign up</a:t>
            </a:r>
            <a:endParaRPr lang="ko-KR" altLang="en-US" sz="1000" b="1" dirty="0">
              <a:solidFill>
                <a:schemeClr val="bg1">
                  <a:lumMod val="50000"/>
                </a:schemeClr>
              </a:solidFill>
            </a:endParaRPr>
          </a:p>
        </p:txBody>
      </p:sp>
      <p:sp>
        <p:nvSpPr>
          <p:cNvPr id="29" name="사각형: 둥근 모서리 30">
            <a:extLst>
              <a:ext uri="{FF2B5EF4-FFF2-40B4-BE49-F238E27FC236}">
                <a16:creationId xmlns:a16="http://schemas.microsoft.com/office/drawing/2014/main" id="{715A8796-1E1C-6AE1-0B89-43B2DE2F525D}"/>
              </a:ext>
            </a:extLst>
          </p:cNvPr>
          <p:cNvSpPr/>
          <p:nvPr/>
        </p:nvSpPr>
        <p:spPr>
          <a:xfrm>
            <a:off x="7047077" y="5538810"/>
            <a:ext cx="696086"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b="1" dirty="0">
                <a:solidFill>
                  <a:schemeClr val="bg1">
                    <a:lumMod val="50000"/>
                  </a:schemeClr>
                </a:solidFill>
              </a:rPr>
              <a:t>Cancel</a:t>
            </a:r>
            <a:endParaRPr lang="ko-KR" altLang="en-US" sz="1000" b="1" dirty="0">
              <a:solidFill>
                <a:schemeClr val="bg1">
                  <a:lumMod val="50000"/>
                </a:schemeClr>
              </a:solidFill>
            </a:endParaRPr>
          </a:p>
        </p:txBody>
      </p:sp>
      <p:sp>
        <p:nvSpPr>
          <p:cNvPr id="43" name="직사각형 37">
            <a:extLst>
              <a:ext uri="{FF2B5EF4-FFF2-40B4-BE49-F238E27FC236}">
                <a16:creationId xmlns:a16="http://schemas.microsoft.com/office/drawing/2014/main" id="{D6F5E2EB-BEE1-C127-F5D7-227DBD220748}"/>
              </a:ext>
            </a:extLst>
          </p:cNvPr>
          <p:cNvSpPr/>
          <p:nvPr/>
        </p:nvSpPr>
        <p:spPr>
          <a:xfrm>
            <a:off x="5671466" y="5449158"/>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dirty="0"/>
              <a:t>5-1</a:t>
            </a:r>
            <a:endParaRPr lang="ko-KR" altLang="en-US" sz="700" dirty="0"/>
          </a:p>
        </p:txBody>
      </p:sp>
      <p:sp>
        <p:nvSpPr>
          <p:cNvPr id="30" name="TextBox 29">
            <a:extLst>
              <a:ext uri="{FF2B5EF4-FFF2-40B4-BE49-F238E27FC236}">
                <a16:creationId xmlns:a16="http://schemas.microsoft.com/office/drawing/2014/main" id="{21E2884E-3758-0500-C5ED-0478289405AA}"/>
              </a:ext>
            </a:extLst>
          </p:cNvPr>
          <p:cNvSpPr txBox="1"/>
          <p:nvPr/>
        </p:nvSpPr>
        <p:spPr>
          <a:xfrm>
            <a:off x="6816263" y="622470"/>
            <a:ext cx="1687897" cy="107722"/>
          </a:xfrm>
          <a:prstGeom prst="rect">
            <a:avLst/>
          </a:prstGeom>
          <a:noFill/>
        </p:spPr>
        <p:txBody>
          <a:bodyPr wrap="square" lIns="0" tIns="0" rIns="0" bIns="0" rtlCol="0">
            <a:spAutoFit/>
          </a:bodyPr>
          <a:lstStyle/>
          <a:p>
            <a:pPr algn="ctr"/>
            <a:r>
              <a:rPr lang="en-US" altLang="ko-KR" sz="700" b="1" dirty="0">
                <a:solidFill>
                  <a:schemeClr val="tx1">
                    <a:lumMod val="50000"/>
                    <a:lumOff val="50000"/>
                  </a:schemeClr>
                </a:solidFill>
                <a:latin typeface="+mn-ea"/>
              </a:rPr>
              <a:t>Log in</a:t>
            </a:r>
            <a:r>
              <a:rPr lang="ko-KR" altLang="en-US" sz="700" b="1" dirty="0">
                <a:solidFill>
                  <a:schemeClr val="tx1">
                    <a:lumMod val="50000"/>
                    <a:lumOff val="50000"/>
                  </a:schemeClr>
                </a:solidFill>
                <a:latin typeface="+mn-ea"/>
              </a:rPr>
              <a:t>    </a:t>
            </a:r>
            <a:r>
              <a:rPr lang="en-US" altLang="ko-KR" sz="700" b="1" dirty="0">
                <a:solidFill>
                  <a:schemeClr val="tx1">
                    <a:lumMod val="50000"/>
                    <a:lumOff val="50000"/>
                  </a:schemeClr>
                </a:solidFill>
                <a:latin typeface="+mn-ea"/>
              </a:rPr>
              <a:t>Korean/English</a:t>
            </a:r>
            <a:endParaRPr lang="ko-KR" altLang="en-US" sz="700" b="1" dirty="0">
              <a:solidFill>
                <a:schemeClr val="tx1">
                  <a:lumMod val="50000"/>
                  <a:lumOff val="50000"/>
                </a:schemeClr>
              </a:solidFill>
              <a:latin typeface="+mn-ea"/>
            </a:endParaRPr>
          </a:p>
        </p:txBody>
      </p:sp>
    </p:spTree>
    <p:extLst>
      <p:ext uri="{BB962C8B-B14F-4D97-AF65-F5344CB8AC3E}">
        <p14:creationId xmlns:p14="http://schemas.microsoft.com/office/powerpoint/2010/main" val="34295839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슬라이드 번호 개체 틀 7">
            <a:extLst>
              <a:ext uri="{FF2B5EF4-FFF2-40B4-BE49-F238E27FC236}">
                <a16:creationId xmlns:a16="http://schemas.microsoft.com/office/drawing/2014/main" id="{A8CDABF9-5282-43ED-9839-759246E8F473}"/>
              </a:ext>
            </a:extLst>
          </p:cNvPr>
          <p:cNvSpPr>
            <a:spLocks noGrp="1"/>
          </p:cNvSpPr>
          <p:nvPr>
            <p:ph type="sldNum" sz="quarter" idx="4"/>
          </p:nvPr>
        </p:nvSpPr>
        <p:spPr>
          <a:xfrm>
            <a:off x="11455185" y="6600058"/>
            <a:ext cx="538930" cy="243381"/>
          </a:xfrm>
        </p:spPr>
        <p:txBody>
          <a:bodyPr/>
          <a:lstStyle/>
          <a:p>
            <a:fld id="{F2946E08-ADDD-4B11-B5DD-5073B72AA917}" type="slidenum">
              <a:rPr lang="ko-KR" altLang="en-US" smtClean="0"/>
              <a:t>24</a:t>
            </a:fld>
            <a:endParaRPr lang="ko-KR" altLang="en-US" dirty="0"/>
          </a:p>
        </p:txBody>
      </p:sp>
      <p:grpSp>
        <p:nvGrpSpPr>
          <p:cNvPr id="68" name="그룹 67">
            <a:extLst>
              <a:ext uri="{FF2B5EF4-FFF2-40B4-BE49-F238E27FC236}">
                <a16:creationId xmlns:a16="http://schemas.microsoft.com/office/drawing/2014/main" id="{700B7979-0A0F-4EB8-B3E2-27B50F444323}"/>
              </a:ext>
            </a:extLst>
          </p:cNvPr>
          <p:cNvGrpSpPr/>
          <p:nvPr/>
        </p:nvGrpSpPr>
        <p:grpSpPr>
          <a:xfrm>
            <a:off x="665440" y="521495"/>
            <a:ext cx="861460" cy="288131"/>
            <a:chOff x="839416" y="3435562"/>
            <a:chExt cx="1526259" cy="682492"/>
          </a:xfrm>
        </p:grpSpPr>
        <p:sp>
          <p:nvSpPr>
            <p:cNvPr id="69" name="직사각형 68">
              <a:extLst>
                <a:ext uri="{FF2B5EF4-FFF2-40B4-BE49-F238E27FC236}">
                  <a16:creationId xmlns:a16="http://schemas.microsoft.com/office/drawing/2014/main" id="{3FDDC39B-48C0-4BEA-9909-69C1E79636B2}"/>
                </a:ext>
              </a:extLst>
            </p:cNvPr>
            <p:cNvSpPr/>
            <p:nvPr/>
          </p:nvSpPr>
          <p:spPr>
            <a:xfrm>
              <a:off x="839416" y="3435562"/>
              <a:ext cx="1523134" cy="682492"/>
            </a:xfrm>
            <a:prstGeom prst="rect">
              <a:avLst/>
            </a:prstGeom>
            <a:solidFill>
              <a:srgbClr val="F2F2F2">
                <a:alpha val="60000"/>
              </a:srgbClr>
            </a:solidFill>
            <a:ln w="9525" cap="flat" cmpd="sng" algn="ctr">
              <a:solidFill>
                <a:srgbClr val="53535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altLang="ko-KR" sz="900" dirty="0">
                  <a:solidFill>
                    <a:schemeClr val="tx1">
                      <a:lumMod val="50000"/>
                      <a:lumOff val="50000"/>
                    </a:schemeClr>
                  </a:solidFill>
                </a:rPr>
                <a:t>LOGO</a:t>
              </a:r>
              <a:endParaRPr lang="ko-KR" altLang="en-US" sz="900" dirty="0">
                <a:solidFill>
                  <a:schemeClr val="tx1">
                    <a:lumMod val="50000"/>
                    <a:lumOff val="50000"/>
                  </a:schemeClr>
                </a:solidFill>
              </a:endParaRPr>
            </a:p>
          </p:txBody>
        </p:sp>
        <p:cxnSp>
          <p:nvCxnSpPr>
            <p:cNvPr id="70" name="직선 연결선 69">
              <a:extLst>
                <a:ext uri="{FF2B5EF4-FFF2-40B4-BE49-F238E27FC236}">
                  <a16:creationId xmlns:a16="http://schemas.microsoft.com/office/drawing/2014/main" id="{B48F3357-EE2E-4D70-85A0-C13EEB0EE9D2}"/>
                </a:ext>
              </a:extLst>
            </p:cNvPr>
            <p:cNvCxnSpPr>
              <a:cxnSpLocks/>
            </p:cNvCxnSpPr>
            <p:nvPr/>
          </p:nvCxnSpPr>
          <p:spPr>
            <a:xfrm flipH="1">
              <a:off x="839417" y="3443608"/>
              <a:ext cx="1523133" cy="6744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직선 연결선 70">
              <a:extLst>
                <a:ext uri="{FF2B5EF4-FFF2-40B4-BE49-F238E27FC236}">
                  <a16:creationId xmlns:a16="http://schemas.microsoft.com/office/drawing/2014/main" id="{50132739-8D61-4BBF-A602-FD4369EFC35C}"/>
                </a:ext>
              </a:extLst>
            </p:cNvPr>
            <p:cNvCxnSpPr>
              <a:cxnSpLocks/>
            </p:cNvCxnSpPr>
            <p:nvPr/>
          </p:nvCxnSpPr>
          <p:spPr>
            <a:xfrm flipH="1" flipV="1">
              <a:off x="839416" y="3443084"/>
              <a:ext cx="1526259" cy="6477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직사각형 9">
            <a:extLst>
              <a:ext uri="{FF2B5EF4-FFF2-40B4-BE49-F238E27FC236}">
                <a16:creationId xmlns:a16="http://schemas.microsoft.com/office/drawing/2014/main" id="{90566CE4-528A-44CB-97E2-D79ED4082B1C}"/>
              </a:ext>
            </a:extLst>
          </p:cNvPr>
          <p:cNvSpPr/>
          <p:nvPr/>
        </p:nvSpPr>
        <p:spPr>
          <a:xfrm>
            <a:off x="116321" y="488111"/>
            <a:ext cx="8424430" cy="361053"/>
          </a:xfrm>
          <a:prstGeom prst="rect">
            <a:avLst/>
          </a:prstGeom>
          <a:noFill/>
          <a:ln w="6350">
            <a:solidFill>
              <a:srgbClr val="7A7A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46BDEBF5-5062-4188-AA47-63F530D7C117}"/>
              </a:ext>
            </a:extLst>
          </p:cNvPr>
          <p:cNvSpPr txBox="1"/>
          <p:nvPr/>
        </p:nvSpPr>
        <p:spPr>
          <a:xfrm>
            <a:off x="1004056" y="262960"/>
            <a:ext cx="4018793" cy="215444"/>
          </a:xfrm>
          <a:prstGeom prst="rect">
            <a:avLst/>
          </a:prstGeom>
          <a:noFill/>
        </p:spPr>
        <p:txBody>
          <a:bodyPr wrap="square" rtlCol="0">
            <a:spAutoFit/>
          </a:bodyPr>
          <a:lstStyle/>
          <a:p>
            <a:r>
              <a:rPr lang="ko-KR" altLang="en-US" sz="800" dirty="0"/>
              <a:t>로그인 </a:t>
            </a:r>
            <a:r>
              <a:rPr lang="en-US" altLang="ko-KR" sz="800" dirty="0"/>
              <a:t>&gt; </a:t>
            </a:r>
            <a:r>
              <a:rPr lang="ko-KR" altLang="en-US" sz="800" dirty="0"/>
              <a:t>회원가입</a:t>
            </a:r>
          </a:p>
        </p:txBody>
      </p:sp>
      <p:sp>
        <p:nvSpPr>
          <p:cNvPr id="2" name="TextBox 1">
            <a:extLst>
              <a:ext uri="{FF2B5EF4-FFF2-40B4-BE49-F238E27FC236}">
                <a16:creationId xmlns:a16="http://schemas.microsoft.com/office/drawing/2014/main" id="{659CCA66-9DC1-67D5-8773-99FCE6BA9744}"/>
              </a:ext>
            </a:extLst>
          </p:cNvPr>
          <p:cNvSpPr txBox="1"/>
          <p:nvPr/>
        </p:nvSpPr>
        <p:spPr>
          <a:xfrm>
            <a:off x="3436388" y="56219"/>
            <a:ext cx="1523233" cy="215444"/>
          </a:xfrm>
          <a:prstGeom prst="rect">
            <a:avLst/>
          </a:prstGeom>
          <a:noFill/>
        </p:spPr>
        <p:txBody>
          <a:bodyPr wrap="square" rtlCol="0">
            <a:spAutoFit/>
          </a:bodyPr>
          <a:lstStyle/>
          <a:p>
            <a:r>
              <a:rPr lang="ko-KR" altLang="en-US" sz="800" dirty="0"/>
              <a:t>회원가입</a:t>
            </a:r>
          </a:p>
        </p:txBody>
      </p:sp>
      <p:sp>
        <p:nvSpPr>
          <p:cNvPr id="169" name="TextBox 168">
            <a:extLst>
              <a:ext uri="{FF2B5EF4-FFF2-40B4-BE49-F238E27FC236}">
                <a16:creationId xmlns:a16="http://schemas.microsoft.com/office/drawing/2014/main" id="{9F8DA23A-C167-C28A-7E43-60E0652A5608}"/>
              </a:ext>
            </a:extLst>
          </p:cNvPr>
          <p:cNvSpPr txBox="1"/>
          <p:nvPr/>
        </p:nvSpPr>
        <p:spPr>
          <a:xfrm>
            <a:off x="7689050" y="255228"/>
            <a:ext cx="851700" cy="215444"/>
          </a:xfrm>
          <a:prstGeom prst="rect">
            <a:avLst/>
          </a:prstGeom>
          <a:noFill/>
        </p:spPr>
        <p:txBody>
          <a:bodyPr wrap="square" rtlCol="0">
            <a:spAutoFit/>
          </a:bodyPr>
          <a:lstStyle/>
          <a:p>
            <a:pPr algn="ctr"/>
            <a:r>
              <a:rPr lang="en-US" altLang="ko-KR" sz="800" dirty="0"/>
              <a:t>..</a:t>
            </a:r>
            <a:endParaRPr lang="ko-KR" altLang="en-US" sz="800" dirty="0"/>
          </a:p>
        </p:txBody>
      </p:sp>
      <p:sp>
        <p:nvSpPr>
          <p:cNvPr id="170" name="TextBox 169">
            <a:extLst>
              <a:ext uri="{FF2B5EF4-FFF2-40B4-BE49-F238E27FC236}">
                <a16:creationId xmlns:a16="http://schemas.microsoft.com/office/drawing/2014/main" id="{DEB30443-D04B-DC5D-B056-535A2E2BD900}"/>
              </a:ext>
            </a:extLst>
          </p:cNvPr>
          <p:cNvSpPr txBox="1"/>
          <p:nvPr/>
        </p:nvSpPr>
        <p:spPr>
          <a:xfrm>
            <a:off x="5898485" y="255228"/>
            <a:ext cx="851700" cy="215444"/>
          </a:xfrm>
          <a:prstGeom prst="rect">
            <a:avLst/>
          </a:prstGeom>
          <a:noFill/>
        </p:spPr>
        <p:txBody>
          <a:bodyPr wrap="square" rtlCol="0">
            <a:spAutoFit/>
          </a:bodyPr>
          <a:lstStyle/>
          <a:p>
            <a:pPr algn="ctr"/>
            <a:r>
              <a:rPr lang="en-US" altLang="ko-KR" sz="800"/>
              <a:t>1</a:t>
            </a:r>
            <a:endParaRPr lang="ko-KR" altLang="en-US" sz="800" dirty="0"/>
          </a:p>
        </p:txBody>
      </p:sp>
      <p:sp>
        <p:nvSpPr>
          <p:cNvPr id="171" name="TextBox 170">
            <a:extLst>
              <a:ext uri="{FF2B5EF4-FFF2-40B4-BE49-F238E27FC236}">
                <a16:creationId xmlns:a16="http://schemas.microsoft.com/office/drawing/2014/main" id="{74BADD78-1E7F-635C-8373-0341AA4740B5}"/>
              </a:ext>
            </a:extLst>
          </p:cNvPr>
          <p:cNvSpPr txBox="1"/>
          <p:nvPr/>
        </p:nvSpPr>
        <p:spPr>
          <a:xfrm>
            <a:off x="5898485" y="52479"/>
            <a:ext cx="851700" cy="215444"/>
          </a:xfrm>
          <a:prstGeom prst="rect">
            <a:avLst/>
          </a:prstGeom>
          <a:noFill/>
        </p:spPr>
        <p:txBody>
          <a:bodyPr wrap="square" rtlCol="0">
            <a:spAutoFit/>
          </a:bodyPr>
          <a:lstStyle/>
          <a:p>
            <a:pPr algn="ctr"/>
            <a:r>
              <a:rPr lang="en-US" altLang="ko-KR" sz="800"/>
              <a:t>-</a:t>
            </a:r>
            <a:endParaRPr lang="ko-KR" altLang="en-US" sz="800" dirty="0"/>
          </a:p>
        </p:txBody>
      </p:sp>
      <p:sp>
        <p:nvSpPr>
          <p:cNvPr id="3" name="직사각형 52">
            <a:extLst>
              <a:ext uri="{FF2B5EF4-FFF2-40B4-BE49-F238E27FC236}">
                <a16:creationId xmlns:a16="http://schemas.microsoft.com/office/drawing/2014/main" id="{43FACD31-6DCB-01B3-F89D-9F65B718FCC8}"/>
              </a:ext>
            </a:extLst>
          </p:cNvPr>
          <p:cNvSpPr/>
          <p:nvPr/>
        </p:nvSpPr>
        <p:spPr>
          <a:xfrm>
            <a:off x="3570187" y="606387"/>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10</a:t>
            </a:r>
            <a:endParaRPr lang="ko-KR" altLang="en-US" sz="1000" dirty="0"/>
          </a:p>
        </p:txBody>
      </p:sp>
      <p:sp>
        <p:nvSpPr>
          <p:cNvPr id="6" name="직사각형 52">
            <a:extLst>
              <a:ext uri="{FF2B5EF4-FFF2-40B4-BE49-F238E27FC236}">
                <a16:creationId xmlns:a16="http://schemas.microsoft.com/office/drawing/2014/main" id="{14B86994-2C29-D9B0-6003-AAE362A8D6AD}"/>
              </a:ext>
            </a:extLst>
          </p:cNvPr>
          <p:cNvSpPr/>
          <p:nvPr/>
        </p:nvSpPr>
        <p:spPr>
          <a:xfrm>
            <a:off x="4573761" y="601170"/>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10</a:t>
            </a:r>
            <a:endParaRPr lang="ko-KR" altLang="en-US" sz="1000" dirty="0"/>
          </a:p>
        </p:txBody>
      </p:sp>
      <p:sp>
        <p:nvSpPr>
          <p:cNvPr id="4" name="TextBox 3">
            <a:extLst>
              <a:ext uri="{FF2B5EF4-FFF2-40B4-BE49-F238E27FC236}">
                <a16:creationId xmlns:a16="http://schemas.microsoft.com/office/drawing/2014/main" id="{66FF0994-6080-6984-A102-326462A94F4A}"/>
              </a:ext>
            </a:extLst>
          </p:cNvPr>
          <p:cNvSpPr txBox="1"/>
          <p:nvPr/>
        </p:nvSpPr>
        <p:spPr>
          <a:xfrm>
            <a:off x="3324845" y="1196094"/>
            <a:ext cx="2012107" cy="169277"/>
          </a:xfrm>
          <a:prstGeom prst="rect">
            <a:avLst/>
          </a:prstGeom>
          <a:noFill/>
        </p:spPr>
        <p:txBody>
          <a:bodyPr wrap="square" lIns="0" tIns="0" rIns="0" bIns="0" rtlCol="0">
            <a:spAutoFit/>
          </a:bodyPr>
          <a:lstStyle/>
          <a:p>
            <a:pPr algn="ctr"/>
            <a:r>
              <a:rPr lang="en-US" altLang="ko-KR" sz="1100" b="1" dirty="0">
                <a:latin typeface="+mn-ea"/>
              </a:rPr>
              <a:t>Sign up the membership</a:t>
            </a:r>
            <a:endParaRPr lang="ko-KR" altLang="en-US" sz="1100" b="1" dirty="0">
              <a:latin typeface="+mn-ea"/>
            </a:endParaRPr>
          </a:p>
        </p:txBody>
      </p:sp>
      <p:sp>
        <p:nvSpPr>
          <p:cNvPr id="11" name="직사각형 2">
            <a:extLst>
              <a:ext uri="{FF2B5EF4-FFF2-40B4-BE49-F238E27FC236}">
                <a16:creationId xmlns:a16="http://schemas.microsoft.com/office/drawing/2014/main" id="{2BC30FD9-7E39-7B16-C34D-84DA4331915B}"/>
              </a:ext>
            </a:extLst>
          </p:cNvPr>
          <p:cNvSpPr/>
          <p:nvPr/>
        </p:nvSpPr>
        <p:spPr>
          <a:xfrm>
            <a:off x="3508469" y="5240753"/>
            <a:ext cx="1641334" cy="451070"/>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900">
              <a:solidFill>
                <a:schemeClr val="tx1"/>
              </a:solidFill>
              <a:latin typeface="+mn-ea"/>
            </a:endParaRPr>
          </a:p>
          <a:p>
            <a:pPr algn="ctr"/>
            <a:endParaRPr lang="en-US" altLang="ko-KR" sz="900">
              <a:solidFill>
                <a:schemeClr val="tx1"/>
              </a:solidFill>
              <a:latin typeface="+mn-ea"/>
            </a:endParaRPr>
          </a:p>
          <a:p>
            <a:pPr algn="ctr"/>
            <a:endParaRPr lang="en-US" altLang="ko-KR" sz="900">
              <a:solidFill>
                <a:schemeClr val="tx1"/>
              </a:solidFill>
              <a:latin typeface="+mn-ea"/>
            </a:endParaRPr>
          </a:p>
          <a:p>
            <a:pPr algn="ctr"/>
            <a:endParaRPr lang="en-US" altLang="ko-KR" sz="900" dirty="0">
              <a:solidFill>
                <a:schemeClr val="tx1"/>
              </a:solidFill>
              <a:latin typeface="+mn-ea"/>
            </a:endParaRPr>
          </a:p>
        </p:txBody>
      </p:sp>
      <p:sp>
        <p:nvSpPr>
          <p:cNvPr id="12" name="TextBox 11">
            <a:extLst>
              <a:ext uri="{FF2B5EF4-FFF2-40B4-BE49-F238E27FC236}">
                <a16:creationId xmlns:a16="http://schemas.microsoft.com/office/drawing/2014/main" id="{5843CAFF-4F4B-B7D5-1909-569B9E3FE21D}"/>
              </a:ext>
            </a:extLst>
          </p:cNvPr>
          <p:cNvSpPr txBox="1"/>
          <p:nvPr/>
        </p:nvSpPr>
        <p:spPr>
          <a:xfrm>
            <a:off x="1782538" y="5163204"/>
            <a:ext cx="1547610" cy="323165"/>
          </a:xfrm>
          <a:prstGeom prst="rect">
            <a:avLst/>
          </a:prstGeom>
          <a:noFill/>
        </p:spPr>
        <p:txBody>
          <a:bodyPr wrap="square" lIns="0" tIns="0" rIns="0" bIns="0" rtlCol="0" anchor="ctr">
            <a:spAutoFit/>
          </a:bodyPr>
          <a:lstStyle/>
          <a:p>
            <a:r>
              <a:rPr lang="en-US" altLang="ko-KR" sz="700" dirty="0">
                <a:latin typeface="+mn-ea"/>
              </a:rPr>
              <a:t>Membership Terms and Conditions</a:t>
            </a:r>
            <a:endParaRPr lang="ko-KR" altLang="en-US" sz="700" dirty="0">
              <a:latin typeface="+mn-ea"/>
            </a:endParaRPr>
          </a:p>
        </p:txBody>
      </p:sp>
      <p:sp>
        <p:nvSpPr>
          <p:cNvPr id="13" name="사각형: 둥근 모서리 13">
            <a:extLst>
              <a:ext uri="{FF2B5EF4-FFF2-40B4-BE49-F238E27FC236}">
                <a16:creationId xmlns:a16="http://schemas.microsoft.com/office/drawing/2014/main" id="{984DD320-C8AB-40B1-E2BA-B995BBC31D22}"/>
              </a:ext>
            </a:extLst>
          </p:cNvPr>
          <p:cNvSpPr/>
          <p:nvPr/>
        </p:nvSpPr>
        <p:spPr>
          <a:xfrm>
            <a:off x="3508468" y="6091624"/>
            <a:ext cx="1641335"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b="1" dirty="0">
                <a:solidFill>
                  <a:schemeClr val="bg1">
                    <a:lumMod val="50000"/>
                  </a:schemeClr>
                </a:solidFill>
              </a:rPr>
              <a:t>join the membership</a:t>
            </a:r>
            <a:endParaRPr lang="ko-KR" altLang="en-US" sz="1000" b="1" dirty="0">
              <a:solidFill>
                <a:schemeClr val="bg1">
                  <a:lumMod val="50000"/>
                </a:schemeClr>
              </a:solidFill>
            </a:endParaRPr>
          </a:p>
        </p:txBody>
      </p:sp>
      <p:sp>
        <p:nvSpPr>
          <p:cNvPr id="14" name="직사각형 60">
            <a:extLst>
              <a:ext uri="{FF2B5EF4-FFF2-40B4-BE49-F238E27FC236}">
                <a16:creationId xmlns:a16="http://schemas.microsoft.com/office/drawing/2014/main" id="{0E8A4B0F-DE36-01CA-56ED-F82701D17E09}"/>
              </a:ext>
            </a:extLst>
          </p:cNvPr>
          <p:cNvSpPr/>
          <p:nvPr/>
        </p:nvSpPr>
        <p:spPr>
          <a:xfrm>
            <a:off x="3360695" y="6125114"/>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5</a:t>
            </a:r>
            <a:endParaRPr lang="ko-KR" altLang="en-US" sz="1000" dirty="0"/>
          </a:p>
        </p:txBody>
      </p:sp>
      <p:sp>
        <p:nvSpPr>
          <p:cNvPr id="18" name="TextBox 17">
            <a:extLst>
              <a:ext uri="{FF2B5EF4-FFF2-40B4-BE49-F238E27FC236}">
                <a16:creationId xmlns:a16="http://schemas.microsoft.com/office/drawing/2014/main" id="{90DAB074-99FC-51AB-63FF-5BDA59F06205}"/>
              </a:ext>
            </a:extLst>
          </p:cNvPr>
          <p:cNvSpPr txBox="1"/>
          <p:nvPr/>
        </p:nvSpPr>
        <p:spPr>
          <a:xfrm>
            <a:off x="3618942" y="5766752"/>
            <a:ext cx="1395319" cy="123111"/>
          </a:xfrm>
          <a:prstGeom prst="rect">
            <a:avLst/>
          </a:prstGeom>
          <a:noFill/>
        </p:spPr>
        <p:txBody>
          <a:bodyPr wrap="square" lIns="0" tIns="0" rIns="0" bIns="0" rtlCol="0" anchor="ctr">
            <a:spAutoFit/>
          </a:bodyPr>
          <a:lstStyle/>
          <a:p>
            <a:pPr algn="ctr"/>
            <a:r>
              <a:rPr lang="ko-KR" altLang="en-US" sz="800" b="1" dirty="0">
                <a:latin typeface="+mn-ea"/>
              </a:rPr>
              <a:t>□  </a:t>
            </a:r>
            <a:r>
              <a:rPr lang="en-US" altLang="ko-KR" sz="800" b="1" dirty="0">
                <a:latin typeface="+mn-ea"/>
              </a:rPr>
              <a:t>Agree</a:t>
            </a:r>
            <a:r>
              <a:rPr lang="ko-KR" altLang="en-US" sz="800" b="1" dirty="0">
                <a:latin typeface="+mn-ea"/>
              </a:rPr>
              <a:t>       □  </a:t>
            </a:r>
            <a:r>
              <a:rPr lang="en-US" altLang="ko-KR" sz="800" b="1" dirty="0">
                <a:latin typeface="+mn-ea"/>
              </a:rPr>
              <a:t>Disagree</a:t>
            </a:r>
            <a:endParaRPr lang="ko-KR" altLang="en-US" sz="800" b="1" dirty="0">
              <a:latin typeface="+mn-ea"/>
            </a:endParaRPr>
          </a:p>
        </p:txBody>
      </p:sp>
      <p:sp>
        <p:nvSpPr>
          <p:cNvPr id="19" name="직사각형 75">
            <a:extLst>
              <a:ext uri="{FF2B5EF4-FFF2-40B4-BE49-F238E27FC236}">
                <a16:creationId xmlns:a16="http://schemas.microsoft.com/office/drawing/2014/main" id="{895C35B2-91D9-6B56-3D33-6BF49B09F0DA}"/>
              </a:ext>
            </a:extLst>
          </p:cNvPr>
          <p:cNvSpPr/>
          <p:nvPr/>
        </p:nvSpPr>
        <p:spPr>
          <a:xfrm>
            <a:off x="3360695" y="5282975"/>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4</a:t>
            </a:r>
            <a:endParaRPr lang="ko-KR" altLang="en-US" sz="1000" dirty="0"/>
          </a:p>
        </p:txBody>
      </p:sp>
      <p:sp>
        <p:nvSpPr>
          <p:cNvPr id="21" name="직사각형 29">
            <a:extLst>
              <a:ext uri="{FF2B5EF4-FFF2-40B4-BE49-F238E27FC236}">
                <a16:creationId xmlns:a16="http://schemas.microsoft.com/office/drawing/2014/main" id="{6654EF02-D1BD-D4A4-83A4-5B3CD69B9D21}"/>
              </a:ext>
            </a:extLst>
          </p:cNvPr>
          <p:cNvSpPr/>
          <p:nvPr/>
        </p:nvSpPr>
        <p:spPr>
          <a:xfrm>
            <a:off x="3512833" y="2697356"/>
            <a:ext cx="1641334"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US" altLang="ko-KR" sz="600" dirty="0">
                <a:solidFill>
                  <a:schemeClr val="tx1">
                    <a:lumMod val="50000"/>
                    <a:lumOff val="50000"/>
                  </a:schemeClr>
                </a:solidFill>
                <a:latin typeface="+mn-ea"/>
              </a:rPr>
              <a:t>Enter your name</a:t>
            </a:r>
          </a:p>
        </p:txBody>
      </p:sp>
      <p:sp>
        <p:nvSpPr>
          <p:cNvPr id="30" name="TextBox 29">
            <a:extLst>
              <a:ext uri="{FF2B5EF4-FFF2-40B4-BE49-F238E27FC236}">
                <a16:creationId xmlns:a16="http://schemas.microsoft.com/office/drawing/2014/main" id="{32AE5D99-3135-C24F-ABD1-AF145B812EFB}"/>
              </a:ext>
            </a:extLst>
          </p:cNvPr>
          <p:cNvSpPr txBox="1"/>
          <p:nvPr/>
        </p:nvSpPr>
        <p:spPr>
          <a:xfrm>
            <a:off x="2882225" y="2737051"/>
            <a:ext cx="389637" cy="107722"/>
          </a:xfrm>
          <a:prstGeom prst="rect">
            <a:avLst/>
          </a:prstGeom>
          <a:noFill/>
        </p:spPr>
        <p:txBody>
          <a:bodyPr wrap="square" lIns="0" tIns="0" rIns="0" bIns="0" rtlCol="0" anchor="ctr">
            <a:spAutoFit/>
          </a:bodyPr>
          <a:lstStyle/>
          <a:p>
            <a:r>
              <a:rPr lang="en-US" altLang="ko-KR" sz="700" dirty="0">
                <a:latin typeface="+mn-ea"/>
              </a:rPr>
              <a:t>name</a:t>
            </a:r>
            <a:endParaRPr lang="ko-KR" altLang="en-US" sz="700" dirty="0">
              <a:latin typeface="+mn-ea"/>
            </a:endParaRPr>
          </a:p>
        </p:txBody>
      </p:sp>
      <p:sp>
        <p:nvSpPr>
          <p:cNvPr id="33" name="직사각형 58">
            <a:extLst>
              <a:ext uri="{FF2B5EF4-FFF2-40B4-BE49-F238E27FC236}">
                <a16:creationId xmlns:a16="http://schemas.microsoft.com/office/drawing/2014/main" id="{EE0CABD2-1AF5-DD9D-D8C1-57E48837B2EF}"/>
              </a:ext>
            </a:extLst>
          </p:cNvPr>
          <p:cNvSpPr/>
          <p:nvPr/>
        </p:nvSpPr>
        <p:spPr>
          <a:xfrm>
            <a:off x="3507849" y="1945106"/>
            <a:ext cx="1641335"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US" altLang="ko-KR" sz="600" dirty="0">
                <a:solidFill>
                  <a:schemeClr val="tx1">
                    <a:lumMod val="50000"/>
                    <a:lumOff val="50000"/>
                  </a:schemeClr>
                </a:solidFill>
                <a:latin typeface="+mn-ea"/>
              </a:rPr>
              <a:t>6 to 8 characters, upper and lower case letters, numbers</a:t>
            </a:r>
          </a:p>
        </p:txBody>
      </p:sp>
      <p:sp>
        <p:nvSpPr>
          <p:cNvPr id="36" name="TextBox 35">
            <a:extLst>
              <a:ext uri="{FF2B5EF4-FFF2-40B4-BE49-F238E27FC236}">
                <a16:creationId xmlns:a16="http://schemas.microsoft.com/office/drawing/2014/main" id="{CC2D1766-CB1C-EF2F-2F9B-CFE6311A3F45}"/>
              </a:ext>
            </a:extLst>
          </p:cNvPr>
          <p:cNvSpPr txBox="1"/>
          <p:nvPr/>
        </p:nvSpPr>
        <p:spPr>
          <a:xfrm>
            <a:off x="2882225" y="1982249"/>
            <a:ext cx="689675" cy="107722"/>
          </a:xfrm>
          <a:prstGeom prst="rect">
            <a:avLst/>
          </a:prstGeom>
          <a:noFill/>
        </p:spPr>
        <p:txBody>
          <a:bodyPr wrap="square" lIns="0" tIns="0" rIns="0" bIns="0" rtlCol="0" anchor="ctr">
            <a:spAutoFit/>
          </a:bodyPr>
          <a:lstStyle/>
          <a:p>
            <a:r>
              <a:rPr lang="en-US" altLang="ko-KR" sz="700" dirty="0">
                <a:latin typeface="+mn-ea"/>
              </a:rPr>
              <a:t>Password</a:t>
            </a:r>
            <a:endParaRPr lang="ko-KR" altLang="en-US" sz="700" dirty="0">
              <a:latin typeface="+mn-ea"/>
            </a:endParaRPr>
          </a:p>
        </p:txBody>
      </p:sp>
      <p:sp>
        <p:nvSpPr>
          <p:cNvPr id="38" name="직사각형 62">
            <a:extLst>
              <a:ext uri="{FF2B5EF4-FFF2-40B4-BE49-F238E27FC236}">
                <a16:creationId xmlns:a16="http://schemas.microsoft.com/office/drawing/2014/main" id="{8A09708A-E6F8-BAC5-7898-9163464A03F5}"/>
              </a:ext>
            </a:extLst>
          </p:cNvPr>
          <p:cNvSpPr/>
          <p:nvPr/>
        </p:nvSpPr>
        <p:spPr>
          <a:xfrm>
            <a:off x="3517343" y="2316704"/>
            <a:ext cx="1641335"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US" altLang="ko-KR" sz="600" dirty="0">
                <a:solidFill>
                  <a:schemeClr val="tx1">
                    <a:lumMod val="50000"/>
                    <a:lumOff val="50000"/>
                  </a:schemeClr>
                </a:solidFill>
                <a:latin typeface="+mn-ea"/>
              </a:rPr>
              <a:t>6 to 8 characters, upper and lower case letters, numbers</a:t>
            </a:r>
          </a:p>
        </p:txBody>
      </p:sp>
      <p:sp>
        <p:nvSpPr>
          <p:cNvPr id="39" name="TextBox 38">
            <a:extLst>
              <a:ext uri="{FF2B5EF4-FFF2-40B4-BE49-F238E27FC236}">
                <a16:creationId xmlns:a16="http://schemas.microsoft.com/office/drawing/2014/main" id="{6BD6826F-DB89-D21C-1DA3-DBA9E62A5C00}"/>
              </a:ext>
            </a:extLst>
          </p:cNvPr>
          <p:cNvSpPr txBox="1"/>
          <p:nvPr/>
        </p:nvSpPr>
        <p:spPr>
          <a:xfrm>
            <a:off x="2360235" y="2305789"/>
            <a:ext cx="1009754" cy="215444"/>
          </a:xfrm>
          <a:prstGeom prst="rect">
            <a:avLst/>
          </a:prstGeom>
          <a:noFill/>
        </p:spPr>
        <p:txBody>
          <a:bodyPr wrap="square" lIns="0" tIns="0" rIns="0" bIns="0" rtlCol="0" anchor="ctr">
            <a:spAutoFit/>
          </a:bodyPr>
          <a:lstStyle/>
          <a:p>
            <a:r>
              <a:rPr lang="en-US" altLang="ko-KR" sz="700" dirty="0">
                <a:latin typeface="+mn-ea"/>
              </a:rPr>
              <a:t>Password Confirmation</a:t>
            </a:r>
            <a:endParaRPr lang="ko-KR" altLang="en-US" sz="700" dirty="0">
              <a:latin typeface="+mn-ea"/>
            </a:endParaRPr>
          </a:p>
        </p:txBody>
      </p:sp>
      <p:sp>
        <p:nvSpPr>
          <p:cNvPr id="40" name="직사각형 66">
            <a:extLst>
              <a:ext uri="{FF2B5EF4-FFF2-40B4-BE49-F238E27FC236}">
                <a16:creationId xmlns:a16="http://schemas.microsoft.com/office/drawing/2014/main" id="{814A14D6-B393-4817-C2A9-F3381486F08B}"/>
              </a:ext>
            </a:extLst>
          </p:cNvPr>
          <p:cNvSpPr/>
          <p:nvPr/>
        </p:nvSpPr>
        <p:spPr>
          <a:xfrm>
            <a:off x="3533233" y="1560030"/>
            <a:ext cx="1080000"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US" altLang="ko-KR" sz="600" dirty="0">
                <a:solidFill>
                  <a:schemeClr val="tx1">
                    <a:lumMod val="50000"/>
                    <a:lumOff val="50000"/>
                  </a:schemeClr>
                </a:solidFill>
                <a:latin typeface="+mn-ea"/>
              </a:rPr>
              <a:t>5~10 characters, upper and lower case letters, numbers</a:t>
            </a:r>
          </a:p>
        </p:txBody>
      </p:sp>
      <p:sp>
        <p:nvSpPr>
          <p:cNvPr id="41" name="TextBox 40">
            <a:extLst>
              <a:ext uri="{FF2B5EF4-FFF2-40B4-BE49-F238E27FC236}">
                <a16:creationId xmlns:a16="http://schemas.microsoft.com/office/drawing/2014/main" id="{B9BBE0B8-39E5-ABAE-E3B4-A1AF93149976}"/>
              </a:ext>
            </a:extLst>
          </p:cNvPr>
          <p:cNvSpPr txBox="1"/>
          <p:nvPr/>
        </p:nvSpPr>
        <p:spPr>
          <a:xfrm>
            <a:off x="2882225" y="1604848"/>
            <a:ext cx="563469" cy="107722"/>
          </a:xfrm>
          <a:prstGeom prst="rect">
            <a:avLst/>
          </a:prstGeom>
          <a:noFill/>
        </p:spPr>
        <p:txBody>
          <a:bodyPr wrap="square" lIns="0" tIns="0" rIns="0" bIns="0" rtlCol="0" anchor="ctr">
            <a:spAutoFit/>
          </a:bodyPr>
          <a:lstStyle/>
          <a:p>
            <a:r>
              <a:rPr lang="en-US" altLang="ko-KR" sz="700" dirty="0">
                <a:latin typeface="+mn-ea"/>
              </a:rPr>
              <a:t>ID</a:t>
            </a:r>
            <a:endParaRPr lang="ko-KR" altLang="en-US" sz="700" dirty="0">
              <a:latin typeface="+mn-ea"/>
            </a:endParaRPr>
          </a:p>
        </p:txBody>
      </p:sp>
      <p:sp>
        <p:nvSpPr>
          <p:cNvPr id="42" name="직사각형 72">
            <a:extLst>
              <a:ext uri="{FF2B5EF4-FFF2-40B4-BE49-F238E27FC236}">
                <a16:creationId xmlns:a16="http://schemas.microsoft.com/office/drawing/2014/main" id="{8BC1EC30-0C7E-CCD2-B3AC-870F076466CC}"/>
              </a:ext>
            </a:extLst>
          </p:cNvPr>
          <p:cNvSpPr/>
          <p:nvPr/>
        </p:nvSpPr>
        <p:spPr>
          <a:xfrm>
            <a:off x="3508469" y="3069713"/>
            <a:ext cx="792000"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700" dirty="0">
                <a:solidFill>
                  <a:schemeClr val="tx1">
                    <a:lumMod val="50000"/>
                    <a:lumOff val="50000"/>
                  </a:schemeClr>
                </a:solidFill>
                <a:latin typeface="+mn-ea"/>
              </a:rPr>
              <a:t>year</a:t>
            </a:r>
            <a:r>
              <a:rPr lang="ko-KR" altLang="en-US" sz="700" dirty="0">
                <a:solidFill>
                  <a:schemeClr val="tx1">
                    <a:lumMod val="50000"/>
                    <a:lumOff val="50000"/>
                  </a:schemeClr>
                </a:solidFill>
                <a:latin typeface="+mn-ea"/>
              </a:rPr>
              <a:t>           ▼</a:t>
            </a:r>
            <a:endParaRPr lang="en-US" altLang="ko-KR" sz="700" dirty="0">
              <a:solidFill>
                <a:schemeClr val="tx1">
                  <a:lumMod val="50000"/>
                  <a:lumOff val="50000"/>
                </a:schemeClr>
              </a:solidFill>
              <a:latin typeface="+mn-ea"/>
            </a:endParaRPr>
          </a:p>
        </p:txBody>
      </p:sp>
      <p:sp>
        <p:nvSpPr>
          <p:cNvPr id="43" name="TextBox 42">
            <a:extLst>
              <a:ext uri="{FF2B5EF4-FFF2-40B4-BE49-F238E27FC236}">
                <a16:creationId xmlns:a16="http://schemas.microsoft.com/office/drawing/2014/main" id="{4840D8C0-2E21-A0EA-4A3A-305C72AC6CB0}"/>
              </a:ext>
            </a:extLst>
          </p:cNvPr>
          <p:cNvSpPr txBox="1"/>
          <p:nvPr/>
        </p:nvSpPr>
        <p:spPr>
          <a:xfrm>
            <a:off x="2882225" y="3114452"/>
            <a:ext cx="689675" cy="107722"/>
          </a:xfrm>
          <a:prstGeom prst="rect">
            <a:avLst/>
          </a:prstGeom>
          <a:noFill/>
        </p:spPr>
        <p:txBody>
          <a:bodyPr wrap="square" lIns="0" tIns="0" rIns="0" bIns="0" rtlCol="0" anchor="ctr">
            <a:spAutoFit/>
          </a:bodyPr>
          <a:lstStyle/>
          <a:p>
            <a:r>
              <a:rPr lang="en-US" altLang="ko-KR" sz="700" dirty="0">
                <a:latin typeface="+mn-ea"/>
              </a:rPr>
              <a:t>Date of birth </a:t>
            </a:r>
            <a:endParaRPr lang="ko-KR" altLang="en-US" sz="700" dirty="0">
              <a:latin typeface="+mn-ea"/>
            </a:endParaRPr>
          </a:p>
        </p:txBody>
      </p:sp>
      <p:sp>
        <p:nvSpPr>
          <p:cNvPr id="44" name="직사각형 78">
            <a:extLst>
              <a:ext uri="{FF2B5EF4-FFF2-40B4-BE49-F238E27FC236}">
                <a16:creationId xmlns:a16="http://schemas.microsoft.com/office/drawing/2014/main" id="{9F0F6A53-83A4-44D6-F569-E7E79811BAE9}"/>
              </a:ext>
            </a:extLst>
          </p:cNvPr>
          <p:cNvSpPr/>
          <p:nvPr/>
        </p:nvSpPr>
        <p:spPr>
          <a:xfrm>
            <a:off x="4367212" y="3069713"/>
            <a:ext cx="360000"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700" dirty="0">
                <a:solidFill>
                  <a:schemeClr val="tx1">
                    <a:lumMod val="50000"/>
                    <a:lumOff val="50000"/>
                  </a:schemeClr>
                </a:solidFill>
                <a:latin typeface="+mn-ea"/>
              </a:rPr>
              <a:t>M</a:t>
            </a:r>
            <a:r>
              <a:rPr lang="ko-KR" altLang="en-US" sz="700" dirty="0">
                <a:solidFill>
                  <a:schemeClr val="tx1">
                    <a:lumMod val="50000"/>
                    <a:lumOff val="50000"/>
                  </a:schemeClr>
                </a:solidFill>
                <a:latin typeface="+mn-ea"/>
              </a:rPr>
              <a:t> ▼</a:t>
            </a:r>
            <a:endParaRPr lang="en-US" altLang="ko-KR" sz="700" dirty="0">
              <a:solidFill>
                <a:schemeClr val="tx1">
                  <a:lumMod val="50000"/>
                  <a:lumOff val="50000"/>
                </a:schemeClr>
              </a:solidFill>
              <a:latin typeface="+mn-ea"/>
            </a:endParaRPr>
          </a:p>
        </p:txBody>
      </p:sp>
      <p:sp>
        <p:nvSpPr>
          <p:cNvPr id="45" name="직사각형 79">
            <a:extLst>
              <a:ext uri="{FF2B5EF4-FFF2-40B4-BE49-F238E27FC236}">
                <a16:creationId xmlns:a16="http://schemas.microsoft.com/office/drawing/2014/main" id="{770E2697-833B-7833-8759-F15F0AB52DBA}"/>
              </a:ext>
            </a:extLst>
          </p:cNvPr>
          <p:cNvSpPr/>
          <p:nvPr/>
        </p:nvSpPr>
        <p:spPr>
          <a:xfrm>
            <a:off x="4793955" y="3069713"/>
            <a:ext cx="360000"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700" dirty="0">
                <a:solidFill>
                  <a:schemeClr val="tx1">
                    <a:lumMod val="50000"/>
                    <a:lumOff val="50000"/>
                  </a:schemeClr>
                </a:solidFill>
                <a:latin typeface="+mn-ea"/>
              </a:rPr>
              <a:t>D</a:t>
            </a:r>
            <a:r>
              <a:rPr lang="ko-KR" altLang="en-US" sz="700" dirty="0">
                <a:solidFill>
                  <a:schemeClr val="tx1">
                    <a:lumMod val="50000"/>
                    <a:lumOff val="50000"/>
                  </a:schemeClr>
                </a:solidFill>
                <a:latin typeface="+mn-ea"/>
              </a:rPr>
              <a:t> ▼</a:t>
            </a:r>
            <a:endParaRPr lang="en-US" altLang="ko-KR" sz="700" dirty="0">
              <a:solidFill>
                <a:schemeClr val="tx1">
                  <a:lumMod val="50000"/>
                  <a:lumOff val="50000"/>
                </a:schemeClr>
              </a:solidFill>
              <a:latin typeface="+mn-ea"/>
            </a:endParaRPr>
          </a:p>
        </p:txBody>
      </p:sp>
      <p:sp>
        <p:nvSpPr>
          <p:cNvPr id="56" name="사각형: 둥근 모서리 87">
            <a:extLst>
              <a:ext uri="{FF2B5EF4-FFF2-40B4-BE49-F238E27FC236}">
                <a16:creationId xmlns:a16="http://schemas.microsoft.com/office/drawing/2014/main" id="{99879E8A-7902-C4A6-F4A7-A8851D6B02D7}"/>
              </a:ext>
            </a:extLst>
          </p:cNvPr>
          <p:cNvSpPr/>
          <p:nvPr/>
        </p:nvSpPr>
        <p:spPr>
          <a:xfrm>
            <a:off x="4671697" y="1567652"/>
            <a:ext cx="934080" cy="192282"/>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b="1" dirty="0">
                <a:solidFill>
                  <a:schemeClr val="bg1">
                    <a:lumMod val="50000"/>
                  </a:schemeClr>
                </a:solidFill>
              </a:rPr>
              <a:t>Check for duplicates</a:t>
            </a:r>
            <a:endParaRPr lang="ko-KR" altLang="en-US" sz="700" b="1" dirty="0">
              <a:solidFill>
                <a:schemeClr val="bg1">
                  <a:lumMod val="50000"/>
                </a:schemeClr>
              </a:solidFill>
            </a:endParaRPr>
          </a:p>
        </p:txBody>
      </p:sp>
      <p:sp>
        <p:nvSpPr>
          <p:cNvPr id="61" name="직사각형 92">
            <a:extLst>
              <a:ext uri="{FF2B5EF4-FFF2-40B4-BE49-F238E27FC236}">
                <a16:creationId xmlns:a16="http://schemas.microsoft.com/office/drawing/2014/main" id="{6956B3EE-D02F-AFFC-7083-E4E9196D65BE}"/>
              </a:ext>
            </a:extLst>
          </p:cNvPr>
          <p:cNvSpPr/>
          <p:nvPr/>
        </p:nvSpPr>
        <p:spPr>
          <a:xfrm>
            <a:off x="5712201" y="1587269"/>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a:t>
            </a:r>
            <a:endParaRPr lang="ko-KR" altLang="en-US" sz="1000" dirty="0"/>
          </a:p>
        </p:txBody>
      </p:sp>
      <p:sp>
        <p:nvSpPr>
          <p:cNvPr id="66" name="TextBox 65">
            <a:extLst>
              <a:ext uri="{FF2B5EF4-FFF2-40B4-BE49-F238E27FC236}">
                <a16:creationId xmlns:a16="http://schemas.microsoft.com/office/drawing/2014/main" id="{450AFCAF-DAA8-A088-8C8C-2DF42D25DDD2}"/>
              </a:ext>
            </a:extLst>
          </p:cNvPr>
          <p:cNvSpPr txBox="1"/>
          <p:nvPr/>
        </p:nvSpPr>
        <p:spPr>
          <a:xfrm>
            <a:off x="2882225" y="3491853"/>
            <a:ext cx="689675" cy="107722"/>
          </a:xfrm>
          <a:prstGeom prst="rect">
            <a:avLst/>
          </a:prstGeom>
          <a:noFill/>
        </p:spPr>
        <p:txBody>
          <a:bodyPr wrap="square" lIns="0" tIns="0" rIns="0" bIns="0" rtlCol="0" anchor="ctr">
            <a:spAutoFit/>
          </a:bodyPr>
          <a:lstStyle/>
          <a:p>
            <a:r>
              <a:rPr lang="en-US" altLang="ko-KR" sz="700" dirty="0">
                <a:latin typeface="+mn-ea"/>
              </a:rPr>
              <a:t>Gender</a:t>
            </a:r>
            <a:endParaRPr lang="ko-KR" altLang="en-US" sz="700" dirty="0">
              <a:latin typeface="+mn-ea"/>
            </a:endParaRPr>
          </a:p>
        </p:txBody>
      </p:sp>
      <p:sp>
        <p:nvSpPr>
          <p:cNvPr id="67" name="TextBox 66">
            <a:extLst>
              <a:ext uri="{FF2B5EF4-FFF2-40B4-BE49-F238E27FC236}">
                <a16:creationId xmlns:a16="http://schemas.microsoft.com/office/drawing/2014/main" id="{4BD72A4C-833E-CE40-D061-5C8C0D74F1FE}"/>
              </a:ext>
            </a:extLst>
          </p:cNvPr>
          <p:cNvSpPr txBox="1"/>
          <p:nvPr/>
        </p:nvSpPr>
        <p:spPr>
          <a:xfrm>
            <a:off x="3524808" y="3454272"/>
            <a:ext cx="1395319" cy="123111"/>
          </a:xfrm>
          <a:prstGeom prst="rect">
            <a:avLst/>
          </a:prstGeom>
          <a:noFill/>
        </p:spPr>
        <p:txBody>
          <a:bodyPr wrap="square" lIns="0" tIns="0" rIns="0" bIns="0" rtlCol="0" anchor="ctr">
            <a:spAutoFit/>
          </a:bodyPr>
          <a:lstStyle/>
          <a:p>
            <a:r>
              <a:rPr lang="ko-KR" altLang="en-US" sz="800" dirty="0">
                <a:latin typeface="+mn-ea"/>
              </a:rPr>
              <a:t>○  </a:t>
            </a:r>
            <a:r>
              <a:rPr lang="en-US" altLang="ko-KR" sz="800" dirty="0">
                <a:latin typeface="+mn-ea"/>
              </a:rPr>
              <a:t>Male</a:t>
            </a:r>
            <a:r>
              <a:rPr lang="ko-KR" altLang="en-US" sz="800" dirty="0">
                <a:latin typeface="+mn-ea"/>
              </a:rPr>
              <a:t>       ○  </a:t>
            </a:r>
            <a:r>
              <a:rPr lang="en-US" altLang="ko-KR" sz="800" dirty="0">
                <a:latin typeface="+mn-ea"/>
              </a:rPr>
              <a:t>Female</a:t>
            </a:r>
            <a:endParaRPr lang="ko-KR" altLang="en-US" sz="800" dirty="0">
              <a:latin typeface="+mn-ea"/>
            </a:endParaRPr>
          </a:p>
        </p:txBody>
      </p:sp>
      <p:sp>
        <p:nvSpPr>
          <p:cNvPr id="72" name="TextBox 71">
            <a:extLst>
              <a:ext uri="{FF2B5EF4-FFF2-40B4-BE49-F238E27FC236}">
                <a16:creationId xmlns:a16="http://schemas.microsoft.com/office/drawing/2014/main" id="{19C8A46F-7A12-B151-FD78-81E36333CAFD}"/>
              </a:ext>
            </a:extLst>
          </p:cNvPr>
          <p:cNvSpPr txBox="1"/>
          <p:nvPr/>
        </p:nvSpPr>
        <p:spPr>
          <a:xfrm>
            <a:off x="2882225" y="3869254"/>
            <a:ext cx="689675" cy="107722"/>
          </a:xfrm>
          <a:prstGeom prst="rect">
            <a:avLst/>
          </a:prstGeom>
          <a:noFill/>
        </p:spPr>
        <p:txBody>
          <a:bodyPr wrap="square" lIns="0" tIns="0" rIns="0" bIns="0" rtlCol="0" anchor="ctr">
            <a:spAutoFit/>
          </a:bodyPr>
          <a:lstStyle/>
          <a:p>
            <a:r>
              <a:rPr lang="en-US" altLang="ko-KR" sz="700" dirty="0">
                <a:latin typeface="+mn-ea"/>
              </a:rPr>
              <a:t>Education</a:t>
            </a:r>
            <a:endParaRPr lang="ko-KR" altLang="en-US" sz="700" dirty="0">
              <a:latin typeface="+mn-ea"/>
            </a:endParaRPr>
          </a:p>
        </p:txBody>
      </p:sp>
      <p:sp>
        <p:nvSpPr>
          <p:cNvPr id="73" name="TextBox 72">
            <a:extLst>
              <a:ext uri="{FF2B5EF4-FFF2-40B4-BE49-F238E27FC236}">
                <a16:creationId xmlns:a16="http://schemas.microsoft.com/office/drawing/2014/main" id="{D930C4BB-7D87-AF7C-0F4F-A08A734C67DD}"/>
              </a:ext>
            </a:extLst>
          </p:cNvPr>
          <p:cNvSpPr txBox="1"/>
          <p:nvPr/>
        </p:nvSpPr>
        <p:spPr>
          <a:xfrm>
            <a:off x="2882225" y="4246655"/>
            <a:ext cx="689675" cy="107722"/>
          </a:xfrm>
          <a:prstGeom prst="rect">
            <a:avLst/>
          </a:prstGeom>
          <a:noFill/>
        </p:spPr>
        <p:txBody>
          <a:bodyPr wrap="square" lIns="0" tIns="0" rIns="0" bIns="0" rtlCol="0" anchor="ctr">
            <a:spAutoFit/>
          </a:bodyPr>
          <a:lstStyle/>
          <a:p>
            <a:r>
              <a:rPr lang="en-US" altLang="ko-KR" sz="700" dirty="0" err="1">
                <a:latin typeface="+mn-ea"/>
              </a:rPr>
              <a:t>Ophone</a:t>
            </a:r>
            <a:endParaRPr lang="ko-KR" altLang="en-US" sz="700" dirty="0">
              <a:latin typeface="+mn-ea"/>
            </a:endParaRPr>
          </a:p>
        </p:txBody>
      </p:sp>
      <p:sp>
        <p:nvSpPr>
          <p:cNvPr id="74" name="TextBox 73">
            <a:extLst>
              <a:ext uri="{FF2B5EF4-FFF2-40B4-BE49-F238E27FC236}">
                <a16:creationId xmlns:a16="http://schemas.microsoft.com/office/drawing/2014/main" id="{3C65A000-231C-5958-2AD8-E4AFC9678073}"/>
              </a:ext>
            </a:extLst>
          </p:cNvPr>
          <p:cNvSpPr txBox="1"/>
          <p:nvPr/>
        </p:nvSpPr>
        <p:spPr>
          <a:xfrm>
            <a:off x="2882225" y="4624056"/>
            <a:ext cx="689675" cy="107722"/>
          </a:xfrm>
          <a:prstGeom prst="rect">
            <a:avLst/>
          </a:prstGeom>
          <a:noFill/>
        </p:spPr>
        <p:txBody>
          <a:bodyPr wrap="square" lIns="0" tIns="0" rIns="0" bIns="0" rtlCol="0" anchor="ctr">
            <a:spAutoFit/>
          </a:bodyPr>
          <a:lstStyle/>
          <a:p>
            <a:r>
              <a:rPr lang="en-US" altLang="ko-KR" sz="700" dirty="0">
                <a:latin typeface="+mn-ea"/>
              </a:rPr>
              <a:t>Address</a:t>
            </a:r>
            <a:endParaRPr lang="ko-KR" altLang="en-US" sz="700" dirty="0">
              <a:latin typeface="+mn-ea"/>
            </a:endParaRPr>
          </a:p>
        </p:txBody>
      </p:sp>
      <p:sp>
        <p:nvSpPr>
          <p:cNvPr id="75" name="직사각형 72">
            <a:extLst>
              <a:ext uri="{FF2B5EF4-FFF2-40B4-BE49-F238E27FC236}">
                <a16:creationId xmlns:a16="http://schemas.microsoft.com/office/drawing/2014/main" id="{8506F07A-5AC2-58AF-C54C-A7EFD31D0B30}"/>
              </a:ext>
            </a:extLst>
          </p:cNvPr>
          <p:cNvSpPr/>
          <p:nvPr/>
        </p:nvSpPr>
        <p:spPr>
          <a:xfrm>
            <a:off x="3511680" y="3808630"/>
            <a:ext cx="1637502"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700" dirty="0">
                <a:solidFill>
                  <a:schemeClr val="tx1">
                    <a:lumMod val="50000"/>
                    <a:lumOff val="50000"/>
                  </a:schemeClr>
                </a:solidFill>
                <a:latin typeface="+mn-ea"/>
              </a:rPr>
              <a:t>Select</a:t>
            </a:r>
            <a:r>
              <a:rPr lang="ko-KR" altLang="en-US" sz="700" dirty="0">
                <a:solidFill>
                  <a:schemeClr val="tx1">
                    <a:lumMod val="50000"/>
                    <a:lumOff val="50000"/>
                  </a:schemeClr>
                </a:solidFill>
                <a:latin typeface="+mn-ea"/>
              </a:rPr>
              <a:t>                                    ▼</a:t>
            </a:r>
            <a:endParaRPr lang="en-US" altLang="ko-KR" sz="700" dirty="0">
              <a:solidFill>
                <a:schemeClr val="tx1">
                  <a:lumMod val="50000"/>
                  <a:lumOff val="50000"/>
                </a:schemeClr>
              </a:solidFill>
              <a:latin typeface="+mn-ea"/>
            </a:endParaRPr>
          </a:p>
        </p:txBody>
      </p:sp>
      <p:sp>
        <p:nvSpPr>
          <p:cNvPr id="77" name="직사각형 79">
            <a:extLst>
              <a:ext uri="{FF2B5EF4-FFF2-40B4-BE49-F238E27FC236}">
                <a16:creationId xmlns:a16="http://schemas.microsoft.com/office/drawing/2014/main" id="{1776B366-56FC-AA9F-75A2-CA2F8BA01A6D}"/>
              </a:ext>
            </a:extLst>
          </p:cNvPr>
          <p:cNvSpPr/>
          <p:nvPr/>
        </p:nvSpPr>
        <p:spPr>
          <a:xfrm>
            <a:off x="3510065" y="4198832"/>
            <a:ext cx="396000"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US" altLang="ko-KR" sz="700" dirty="0">
              <a:solidFill>
                <a:schemeClr val="tx1">
                  <a:lumMod val="50000"/>
                  <a:lumOff val="50000"/>
                </a:schemeClr>
              </a:solidFill>
              <a:latin typeface="+mn-ea"/>
            </a:endParaRPr>
          </a:p>
        </p:txBody>
      </p:sp>
      <p:sp>
        <p:nvSpPr>
          <p:cNvPr id="78" name="직사각형 79">
            <a:extLst>
              <a:ext uri="{FF2B5EF4-FFF2-40B4-BE49-F238E27FC236}">
                <a16:creationId xmlns:a16="http://schemas.microsoft.com/office/drawing/2014/main" id="{AFD4230B-F4C0-D79E-F6DC-49D452E13291}"/>
              </a:ext>
            </a:extLst>
          </p:cNvPr>
          <p:cNvSpPr/>
          <p:nvPr/>
        </p:nvSpPr>
        <p:spPr>
          <a:xfrm>
            <a:off x="4037329" y="4195928"/>
            <a:ext cx="396000"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US" altLang="ko-KR" sz="700" dirty="0">
              <a:solidFill>
                <a:schemeClr val="tx1">
                  <a:lumMod val="50000"/>
                  <a:lumOff val="50000"/>
                </a:schemeClr>
              </a:solidFill>
              <a:latin typeface="+mn-ea"/>
            </a:endParaRPr>
          </a:p>
        </p:txBody>
      </p:sp>
      <p:sp>
        <p:nvSpPr>
          <p:cNvPr id="79" name="직사각형 79">
            <a:extLst>
              <a:ext uri="{FF2B5EF4-FFF2-40B4-BE49-F238E27FC236}">
                <a16:creationId xmlns:a16="http://schemas.microsoft.com/office/drawing/2014/main" id="{EE13BF08-B1B1-D775-A655-D7C14629FD9C}"/>
              </a:ext>
            </a:extLst>
          </p:cNvPr>
          <p:cNvSpPr/>
          <p:nvPr/>
        </p:nvSpPr>
        <p:spPr>
          <a:xfrm>
            <a:off x="4573761" y="4194043"/>
            <a:ext cx="575421"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US" altLang="ko-KR" sz="700" dirty="0">
              <a:solidFill>
                <a:schemeClr val="tx1">
                  <a:lumMod val="50000"/>
                  <a:lumOff val="50000"/>
                </a:schemeClr>
              </a:solidFill>
              <a:latin typeface="+mn-ea"/>
            </a:endParaRPr>
          </a:p>
        </p:txBody>
      </p:sp>
      <p:sp>
        <p:nvSpPr>
          <p:cNvPr id="85" name="TextBox 84">
            <a:extLst>
              <a:ext uri="{FF2B5EF4-FFF2-40B4-BE49-F238E27FC236}">
                <a16:creationId xmlns:a16="http://schemas.microsoft.com/office/drawing/2014/main" id="{C9C1028B-1A1B-EDDE-451D-5A65360872A4}"/>
              </a:ext>
            </a:extLst>
          </p:cNvPr>
          <p:cNvSpPr txBox="1"/>
          <p:nvPr/>
        </p:nvSpPr>
        <p:spPr>
          <a:xfrm>
            <a:off x="3904469" y="4192732"/>
            <a:ext cx="122583" cy="200055"/>
          </a:xfrm>
          <a:prstGeom prst="rect">
            <a:avLst/>
          </a:prstGeom>
          <a:noFill/>
        </p:spPr>
        <p:txBody>
          <a:bodyPr wrap="square">
            <a:spAutoFit/>
          </a:bodyPr>
          <a:lstStyle/>
          <a:p>
            <a:pPr algn="ctr"/>
            <a:r>
              <a:rPr kumimoji="0" lang="en-US" altLang="ko-KR" sz="7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a:t>
            </a:r>
            <a:endParaRPr lang="ko-KR" altLang="en-US" dirty="0"/>
          </a:p>
        </p:txBody>
      </p:sp>
      <p:sp>
        <p:nvSpPr>
          <p:cNvPr id="86" name="TextBox 85">
            <a:extLst>
              <a:ext uri="{FF2B5EF4-FFF2-40B4-BE49-F238E27FC236}">
                <a16:creationId xmlns:a16="http://schemas.microsoft.com/office/drawing/2014/main" id="{6EA3292E-E66E-9777-2EC6-3F5BB66817B6}"/>
              </a:ext>
            </a:extLst>
          </p:cNvPr>
          <p:cNvSpPr txBox="1"/>
          <p:nvPr/>
        </p:nvSpPr>
        <p:spPr>
          <a:xfrm>
            <a:off x="4437482" y="4188566"/>
            <a:ext cx="122583" cy="200055"/>
          </a:xfrm>
          <a:prstGeom prst="rect">
            <a:avLst/>
          </a:prstGeom>
          <a:noFill/>
        </p:spPr>
        <p:txBody>
          <a:bodyPr wrap="square">
            <a:spAutoFit/>
          </a:bodyPr>
          <a:lstStyle/>
          <a:p>
            <a:pPr algn="ctr"/>
            <a:r>
              <a:rPr kumimoji="0" lang="en-US" altLang="ko-KR" sz="7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a:t>
            </a:r>
            <a:endParaRPr lang="ko-KR" altLang="en-US" dirty="0"/>
          </a:p>
        </p:txBody>
      </p:sp>
      <p:sp>
        <p:nvSpPr>
          <p:cNvPr id="87" name="직사각형 79">
            <a:extLst>
              <a:ext uri="{FF2B5EF4-FFF2-40B4-BE49-F238E27FC236}">
                <a16:creationId xmlns:a16="http://schemas.microsoft.com/office/drawing/2014/main" id="{6B74D89F-A744-26D8-1610-6C1A825C3B9B}"/>
              </a:ext>
            </a:extLst>
          </p:cNvPr>
          <p:cNvSpPr/>
          <p:nvPr/>
        </p:nvSpPr>
        <p:spPr>
          <a:xfrm>
            <a:off x="3512381" y="4575472"/>
            <a:ext cx="920948"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US" altLang="ko-KR" sz="700" dirty="0">
              <a:solidFill>
                <a:schemeClr val="tx1">
                  <a:lumMod val="50000"/>
                  <a:lumOff val="50000"/>
                </a:schemeClr>
              </a:solidFill>
              <a:latin typeface="+mn-ea"/>
            </a:endParaRPr>
          </a:p>
        </p:txBody>
      </p:sp>
      <p:sp>
        <p:nvSpPr>
          <p:cNvPr id="89" name="사각형: 둥근 모서리 87">
            <a:extLst>
              <a:ext uri="{FF2B5EF4-FFF2-40B4-BE49-F238E27FC236}">
                <a16:creationId xmlns:a16="http://schemas.microsoft.com/office/drawing/2014/main" id="{19B2C54C-CB3D-EC9F-40B2-8296224679F7}"/>
              </a:ext>
            </a:extLst>
          </p:cNvPr>
          <p:cNvSpPr/>
          <p:nvPr/>
        </p:nvSpPr>
        <p:spPr>
          <a:xfrm>
            <a:off x="4496304" y="4570527"/>
            <a:ext cx="637989" cy="193116"/>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b="1" dirty="0">
                <a:solidFill>
                  <a:schemeClr val="bg1">
                    <a:lumMod val="50000"/>
                  </a:schemeClr>
                </a:solidFill>
              </a:rPr>
              <a:t>Zip code</a:t>
            </a:r>
            <a:endParaRPr lang="ko-KR" altLang="en-US" sz="700" b="1" dirty="0">
              <a:solidFill>
                <a:schemeClr val="bg1">
                  <a:lumMod val="50000"/>
                </a:schemeClr>
              </a:solidFill>
            </a:endParaRPr>
          </a:p>
        </p:txBody>
      </p:sp>
      <p:sp>
        <p:nvSpPr>
          <p:cNvPr id="90" name="직사각형 79">
            <a:extLst>
              <a:ext uri="{FF2B5EF4-FFF2-40B4-BE49-F238E27FC236}">
                <a16:creationId xmlns:a16="http://schemas.microsoft.com/office/drawing/2014/main" id="{BEBFB383-4421-C74C-F984-E91106450EF4}"/>
              </a:ext>
            </a:extLst>
          </p:cNvPr>
          <p:cNvSpPr/>
          <p:nvPr/>
        </p:nvSpPr>
        <p:spPr>
          <a:xfrm>
            <a:off x="3512380" y="4868944"/>
            <a:ext cx="1636801"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US" altLang="ko-KR" sz="700" dirty="0">
              <a:solidFill>
                <a:schemeClr val="tx1">
                  <a:lumMod val="50000"/>
                  <a:lumOff val="50000"/>
                </a:schemeClr>
              </a:solidFill>
              <a:latin typeface="+mn-ea"/>
            </a:endParaRPr>
          </a:p>
        </p:txBody>
      </p:sp>
      <p:pic>
        <p:nvPicPr>
          <p:cNvPr id="3076" name="Picture 4">
            <a:extLst>
              <a:ext uri="{FF2B5EF4-FFF2-40B4-BE49-F238E27FC236}">
                <a16:creationId xmlns:a16="http://schemas.microsoft.com/office/drawing/2014/main" id="{2B423A78-7700-9FC1-81D6-DD24A131C0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1670" y="3402417"/>
            <a:ext cx="1552381" cy="127195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EF5086A3-F9F5-40A7-6116-5A43BC8638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1670" y="2111123"/>
            <a:ext cx="1552381" cy="127862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3" name="표 320">
            <a:extLst>
              <a:ext uri="{FF2B5EF4-FFF2-40B4-BE49-F238E27FC236}">
                <a16:creationId xmlns:a16="http://schemas.microsoft.com/office/drawing/2014/main" id="{77F83F62-32EE-8C0E-21B2-1A2771E2F09F}"/>
              </a:ext>
            </a:extLst>
          </p:cNvPr>
          <p:cNvGraphicFramePr>
            <a:graphicFrameLocks noGrp="1"/>
          </p:cNvGraphicFramePr>
          <p:nvPr/>
        </p:nvGraphicFramePr>
        <p:xfrm>
          <a:off x="9221807" y="512676"/>
          <a:ext cx="2772308" cy="5880930"/>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74772085"/>
                    </a:ext>
                  </a:extLst>
                </a:gridCol>
                <a:gridCol w="2340260">
                  <a:extLst>
                    <a:ext uri="{9D8B030D-6E8A-4147-A177-3AD203B41FA5}">
                      <a16:colId xmlns:a16="http://schemas.microsoft.com/office/drawing/2014/main" val="2572474025"/>
                    </a:ext>
                  </a:extLst>
                </a:gridCol>
              </a:tblGrid>
              <a:tr h="122121">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0">
                <a:tc>
                  <a:txBody>
                    <a:bodyPr/>
                    <a:lstStyle/>
                    <a:p>
                      <a:pPr algn="ctr" latinLnBrk="1">
                        <a:lnSpc>
                          <a:spcPct val="120000"/>
                        </a:lnSpc>
                      </a:pPr>
                      <a:r>
                        <a:rPr lang="en-US" altLang="ko-KR" sz="800" b="0" dirty="0">
                          <a:solidFill>
                            <a:schemeClr val="tx1"/>
                          </a:solidFill>
                          <a:latin typeface="+mn-ea"/>
                          <a:ea typeface="+mn-ea"/>
                        </a:rPr>
                        <a:t>1</a:t>
                      </a:r>
                      <a:endParaRPr lang="ko-KR" altLang="en-US" sz="8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b="0" dirty="0">
                          <a:solidFill>
                            <a:schemeClr val="tx1"/>
                          </a:solidFill>
                          <a:latin typeface="+mn-ea"/>
                          <a:ea typeface="+mn-ea"/>
                        </a:rPr>
                        <a:t>중복확인 버튼 </a:t>
                      </a:r>
                      <a:r>
                        <a:rPr kumimoji="1" lang="ko-KR" altLang="en-US" sz="800" b="0" dirty="0" err="1">
                          <a:solidFill>
                            <a:schemeClr val="tx1"/>
                          </a:solidFill>
                          <a:latin typeface="+mn-ea"/>
                          <a:ea typeface="+mn-ea"/>
                        </a:rPr>
                        <a:t>클릭시</a:t>
                      </a:r>
                      <a:r>
                        <a:rPr kumimoji="1" lang="ko-KR" altLang="en-US" sz="800" b="0" dirty="0">
                          <a:solidFill>
                            <a:schemeClr val="tx1"/>
                          </a:solidFill>
                          <a:latin typeface="+mn-ea"/>
                          <a:ea typeface="+mn-ea"/>
                        </a:rPr>
                        <a:t> </a:t>
                      </a:r>
                      <a:r>
                        <a:rPr kumimoji="1" lang="en-US" altLang="ko-KR" sz="800" b="0" dirty="0">
                          <a:solidFill>
                            <a:schemeClr val="tx1"/>
                          </a:solidFill>
                          <a:latin typeface="+mn-ea"/>
                          <a:ea typeface="+mn-ea"/>
                        </a:rPr>
                        <a:t>5~10</a:t>
                      </a:r>
                      <a:r>
                        <a:rPr kumimoji="1" lang="ko-KR" altLang="en-US" sz="800" b="0" dirty="0">
                          <a:solidFill>
                            <a:schemeClr val="tx1"/>
                          </a:solidFill>
                          <a:latin typeface="+mn-ea"/>
                          <a:ea typeface="+mn-ea"/>
                        </a:rPr>
                        <a:t>자</a:t>
                      </a:r>
                      <a:r>
                        <a:rPr kumimoji="1" lang="en-US" altLang="ko-KR" sz="800" b="0" dirty="0">
                          <a:solidFill>
                            <a:schemeClr val="tx1"/>
                          </a:solidFill>
                          <a:latin typeface="+mn-ea"/>
                          <a:ea typeface="+mn-ea"/>
                        </a:rPr>
                        <a:t>, </a:t>
                      </a:r>
                      <a:r>
                        <a:rPr kumimoji="1" lang="ko-KR" altLang="en-US" sz="800" b="0" dirty="0">
                          <a:solidFill>
                            <a:schemeClr val="tx1"/>
                          </a:solidFill>
                          <a:latin typeface="+mn-ea"/>
                          <a:ea typeface="+mn-ea"/>
                        </a:rPr>
                        <a:t>영문 대소문자</a:t>
                      </a:r>
                      <a:r>
                        <a:rPr kumimoji="1" lang="en-US" altLang="ko-KR" sz="800" b="0" dirty="0">
                          <a:solidFill>
                            <a:schemeClr val="tx1"/>
                          </a:solidFill>
                          <a:latin typeface="+mn-ea"/>
                          <a:ea typeface="+mn-ea"/>
                        </a:rPr>
                        <a:t>, </a:t>
                      </a:r>
                      <a:r>
                        <a:rPr kumimoji="1" lang="ko-KR" altLang="en-US" sz="800" b="0" dirty="0">
                          <a:solidFill>
                            <a:schemeClr val="tx1"/>
                          </a:solidFill>
                          <a:latin typeface="+mn-ea"/>
                          <a:ea typeface="+mn-ea"/>
                        </a:rPr>
                        <a:t>숫자 형식 확인</a:t>
                      </a:r>
                      <a:endParaRPr kumimoji="1" lang="en-US" altLang="ko-KR" sz="800" b="0" dirty="0">
                        <a:solidFill>
                          <a:schemeClr val="tx1"/>
                        </a:solidFill>
                        <a:latin typeface="+mn-ea"/>
                        <a:ea typeface="+mn-ea"/>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en-US" altLang="ko-KR" sz="800" b="0" dirty="0">
                          <a:solidFill>
                            <a:schemeClr val="tx1"/>
                          </a:solidFill>
                          <a:latin typeface="+mn-ea"/>
                          <a:ea typeface="+mn-ea"/>
                        </a:rPr>
                        <a:t>-</a:t>
                      </a:r>
                      <a:r>
                        <a:rPr kumimoji="1" lang="ko-KR" altLang="en-US" sz="800" b="0" dirty="0">
                          <a:solidFill>
                            <a:schemeClr val="tx1"/>
                          </a:solidFill>
                          <a:latin typeface="+mn-ea"/>
                          <a:ea typeface="+mn-ea"/>
                        </a:rPr>
                        <a:t>형식 </a:t>
                      </a:r>
                      <a:r>
                        <a:rPr kumimoji="1" lang="ko-KR" altLang="en-US" sz="800" b="0" dirty="0" err="1">
                          <a:solidFill>
                            <a:schemeClr val="tx1"/>
                          </a:solidFill>
                          <a:latin typeface="+mn-ea"/>
                          <a:ea typeface="+mn-ea"/>
                        </a:rPr>
                        <a:t>비매칭시</a:t>
                      </a:r>
                      <a:r>
                        <a:rPr kumimoji="1" lang="ko-KR" altLang="en-US" sz="800" b="0" dirty="0">
                          <a:solidFill>
                            <a:schemeClr val="tx1"/>
                          </a:solidFill>
                          <a:latin typeface="+mn-ea"/>
                          <a:ea typeface="+mn-ea"/>
                        </a:rPr>
                        <a:t> 하단에 </a:t>
                      </a:r>
                      <a:r>
                        <a:rPr kumimoji="1" lang="en-US" altLang="ko-KR" sz="800" b="0" dirty="0">
                          <a:solidFill>
                            <a:schemeClr val="tx1"/>
                          </a:solidFill>
                          <a:latin typeface="+mn-ea"/>
                          <a:ea typeface="+mn-ea"/>
                        </a:rPr>
                        <a:t>‘5~10</a:t>
                      </a:r>
                      <a:r>
                        <a:rPr kumimoji="1" lang="ko-KR" altLang="en-US" sz="800" b="0" dirty="0">
                          <a:solidFill>
                            <a:schemeClr val="tx1"/>
                          </a:solidFill>
                          <a:latin typeface="+mn-ea"/>
                          <a:ea typeface="+mn-ea"/>
                        </a:rPr>
                        <a:t>자</a:t>
                      </a:r>
                      <a:r>
                        <a:rPr kumimoji="1" lang="en-US" altLang="ko-KR" sz="800" b="0" dirty="0">
                          <a:solidFill>
                            <a:schemeClr val="tx1"/>
                          </a:solidFill>
                          <a:latin typeface="+mn-ea"/>
                          <a:ea typeface="+mn-ea"/>
                        </a:rPr>
                        <a:t>, </a:t>
                      </a:r>
                      <a:r>
                        <a:rPr kumimoji="1" lang="ko-KR" altLang="en-US" sz="800" b="0" dirty="0">
                          <a:solidFill>
                            <a:schemeClr val="tx1"/>
                          </a:solidFill>
                          <a:latin typeface="+mn-ea"/>
                          <a:ea typeface="+mn-ea"/>
                        </a:rPr>
                        <a:t>영문 대소문자</a:t>
                      </a:r>
                      <a:r>
                        <a:rPr kumimoji="1" lang="en-US" altLang="ko-KR" sz="800" b="0" dirty="0">
                          <a:solidFill>
                            <a:schemeClr val="tx1"/>
                          </a:solidFill>
                          <a:latin typeface="+mn-ea"/>
                          <a:ea typeface="+mn-ea"/>
                        </a:rPr>
                        <a:t>, </a:t>
                      </a:r>
                      <a:r>
                        <a:rPr kumimoji="1" lang="ko-KR" altLang="en-US" sz="800" b="0" dirty="0">
                          <a:solidFill>
                            <a:schemeClr val="tx1"/>
                          </a:solidFill>
                          <a:latin typeface="+mn-ea"/>
                          <a:ea typeface="+mn-ea"/>
                        </a:rPr>
                        <a:t>숫자를 조합하여 주세요</a:t>
                      </a:r>
                      <a:r>
                        <a:rPr kumimoji="1" lang="en-US" altLang="ko-KR" sz="800" b="0" dirty="0">
                          <a:solidFill>
                            <a:schemeClr val="tx1"/>
                          </a:solidFill>
                          <a:latin typeface="+mn-ea"/>
                          <a:ea typeface="+mn-ea"/>
                        </a:rPr>
                        <a:t>‘ </a:t>
                      </a:r>
                      <a:r>
                        <a:rPr kumimoji="1" lang="ko-KR" altLang="en-US" sz="800" b="0" dirty="0" err="1">
                          <a:solidFill>
                            <a:schemeClr val="tx1"/>
                          </a:solidFill>
                          <a:latin typeface="+mn-ea"/>
                          <a:ea typeface="+mn-ea"/>
                        </a:rPr>
                        <a:t>경고글</a:t>
                      </a:r>
                      <a:r>
                        <a:rPr kumimoji="1" lang="ko-KR" altLang="en-US" sz="800" b="0" dirty="0">
                          <a:solidFill>
                            <a:schemeClr val="tx1"/>
                          </a:solidFill>
                          <a:latin typeface="+mn-ea"/>
                          <a:ea typeface="+mn-ea"/>
                        </a:rPr>
                        <a:t> 하단 노출</a:t>
                      </a:r>
                      <a:endParaRPr kumimoji="1" lang="en-US" altLang="ko-KR" sz="800" b="0" dirty="0">
                        <a:solidFill>
                          <a:schemeClr val="tx1"/>
                        </a:solidFill>
                        <a:latin typeface="+mn-ea"/>
                        <a:ea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endParaRPr kumimoji="1" lang="en-US" altLang="ko-KR" sz="800" b="0" dirty="0">
                        <a:solidFill>
                          <a:schemeClr val="tx1"/>
                        </a:solidFill>
                        <a:latin typeface="+mn-ea"/>
                        <a:ea typeface="+mn-ea"/>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b="0" dirty="0">
                          <a:solidFill>
                            <a:schemeClr val="tx1"/>
                          </a:solidFill>
                          <a:latin typeface="+mn-ea"/>
                          <a:ea typeface="+mn-ea"/>
                        </a:rPr>
                        <a:t>중복확인 버튼 </a:t>
                      </a:r>
                      <a:r>
                        <a:rPr kumimoji="1" lang="ko-KR" altLang="en-US" sz="800" b="0" dirty="0" err="1">
                          <a:solidFill>
                            <a:schemeClr val="tx1"/>
                          </a:solidFill>
                          <a:latin typeface="+mn-ea"/>
                          <a:ea typeface="+mn-ea"/>
                        </a:rPr>
                        <a:t>클릭시</a:t>
                      </a:r>
                      <a:r>
                        <a:rPr kumimoji="1" lang="ko-KR" altLang="en-US" sz="800" b="0" dirty="0">
                          <a:solidFill>
                            <a:schemeClr val="tx1"/>
                          </a:solidFill>
                          <a:latin typeface="+mn-ea"/>
                          <a:ea typeface="+mn-ea"/>
                        </a:rPr>
                        <a:t> </a:t>
                      </a:r>
                      <a:r>
                        <a:rPr kumimoji="1" lang="en-US" altLang="ko-KR" sz="800" b="0" dirty="0">
                          <a:solidFill>
                            <a:schemeClr val="tx1"/>
                          </a:solidFill>
                          <a:latin typeface="+mn-ea"/>
                          <a:ea typeface="+mn-ea"/>
                        </a:rPr>
                        <a:t>DB</a:t>
                      </a:r>
                      <a:r>
                        <a:rPr kumimoji="1" lang="ko-KR" altLang="en-US" sz="800" b="0" dirty="0">
                          <a:solidFill>
                            <a:schemeClr val="tx1"/>
                          </a:solidFill>
                          <a:latin typeface="+mn-ea"/>
                          <a:ea typeface="+mn-ea"/>
                        </a:rPr>
                        <a:t>확인</a:t>
                      </a:r>
                      <a:endParaRPr kumimoji="1" lang="en-US" altLang="ko-KR" sz="800" b="0" dirty="0">
                        <a:solidFill>
                          <a:schemeClr val="tx1"/>
                        </a:solidFill>
                        <a:latin typeface="+mn-ea"/>
                        <a:ea typeface="+mn-ea"/>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en-US" altLang="ko-KR" sz="800" b="0" dirty="0">
                          <a:solidFill>
                            <a:schemeClr val="tx1"/>
                          </a:solidFill>
                          <a:latin typeface="+mn-ea"/>
                          <a:ea typeface="+mn-ea"/>
                        </a:rPr>
                        <a:t>- </a:t>
                      </a:r>
                      <a:r>
                        <a:rPr kumimoji="1" lang="ko-KR" altLang="en-US" sz="800" b="0" dirty="0" err="1">
                          <a:solidFill>
                            <a:schemeClr val="tx1"/>
                          </a:solidFill>
                          <a:latin typeface="+mn-ea"/>
                          <a:ea typeface="+mn-ea"/>
                        </a:rPr>
                        <a:t>비매칭시</a:t>
                      </a:r>
                      <a:r>
                        <a:rPr kumimoji="1" lang="en-US" altLang="ko-KR" sz="800" b="0" dirty="0">
                          <a:solidFill>
                            <a:schemeClr val="tx1"/>
                          </a:solidFill>
                          <a:latin typeface="+mn-ea"/>
                          <a:ea typeface="+mn-ea"/>
                        </a:rPr>
                        <a:t>: ‘</a:t>
                      </a:r>
                      <a:r>
                        <a:rPr kumimoji="1" lang="ko-KR" altLang="en-US" sz="800" b="0" dirty="0">
                          <a:solidFill>
                            <a:schemeClr val="tx1"/>
                          </a:solidFill>
                          <a:latin typeface="+mn-ea"/>
                          <a:ea typeface="+mn-ea"/>
                        </a:rPr>
                        <a:t>사용 가능한 아이디입니다</a:t>
                      </a:r>
                      <a:r>
                        <a:rPr kumimoji="1" lang="en-US" altLang="ko-KR" sz="800" b="0" dirty="0">
                          <a:solidFill>
                            <a:schemeClr val="tx1"/>
                          </a:solidFill>
                          <a:latin typeface="+mn-ea"/>
                          <a:ea typeface="+mn-ea"/>
                        </a:rPr>
                        <a:t>.’</a:t>
                      </a:r>
                      <a:r>
                        <a:rPr kumimoji="1" lang="en-US" altLang="ko-KR" sz="800" b="0" dirty="0">
                          <a:solidFill>
                            <a:srgbClr val="FF0000"/>
                          </a:solidFill>
                          <a:latin typeface="+mn-ea"/>
                          <a:ea typeface="+mn-ea"/>
                        </a:rPr>
                        <a:t> </a:t>
                      </a:r>
                      <a:r>
                        <a:rPr kumimoji="1" lang="ko-KR" altLang="en-US" sz="800" b="0" dirty="0">
                          <a:solidFill>
                            <a:schemeClr val="tx1"/>
                          </a:solidFill>
                          <a:latin typeface="+mn-ea"/>
                          <a:ea typeface="+mn-ea"/>
                        </a:rPr>
                        <a:t>하단 노출</a:t>
                      </a:r>
                      <a:endParaRPr kumimoji="1" lang="en-US" altLang="ko-KR" sz="800" b="0" dirty="0">
                        <a:solidFill>
                          <a:srgbClr val="FF0000"/>
                        </a:solidFill>
                        <a:latin typeface="+mn-ea"/>
                        <a:ea typeface="+mn-ea"/>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en-US" altLang="ko-KR" sz="800" b="0" dirty="0">
                          <a:solidFill>
                            <a:schemeClr val="tx1"/>
                          </a:solidFill>
                          <a:latin typeface="+mn-ea"/>
                          <a:ea typeface="+mn-ea"/>
                        </a:rPr>
                        <a:t>- </a:t>
                      </a:r>
                      <a:r>
                        <a:rPr kumimoji="1" lang="ko-KR" altLang="en-US" sz="800" b="0" dirty="0" err="1">
                          <a:solidFill>
                            <a:schemeClr val="tx1"/>
                          </a:solidFill>
                          <a:latin typeface="+mn-ea"/>
                          <a:ea typeface="+mn-ea"/>
                        </a:rPr>
                        <a:t>매칭시</a:t>
                      </a:r>
                      <a:r>
                        <a:rPr kumimoji="1" lang="en-US" altLang="ko-KR" sz="800" b="0" dirty="0">
                          <a:solidFill>
                            <a:schemeClr val="tx1"/>
                          </a:solidFill>
                          <a:latin typeface="+mn-ea"/>
                          <a:ea typeface="+mn-ea"/>
                        </a:rPr>
                        <a:t>: ‘</a:t>
                      </a:r>
                      <a:r>
                        <a:rPr kumimoji="1" lang="ko-KR" altLang="en-US" sz="800" b="0" dirty="0">
                          <a:solidFill>
                            <a:schemeClr val="tx1"/>
                          </a:solidFill>
                          <a:latin typeface="+mn-ea"/>
                          <a:ea typeface="+mn-ea"/>
                        </a:rPr>
                        <a:t>이미 가입된 아이디 입니다</a:t>
                      </a:r>
                      <a:r>
                        <a:rPr kumimoji="1" lang="en-US" altLang="ko-KR" sz="800" b="0" dirty="0">
                          <a:solidFill>
                            <a:schemeClr val="tx1"/>
                          </a:solidFill>
                          <a:latin typeface="+mn-ea"/>
                          <a:ea typeface="+mn-ea"/>
                        </a:rPr>
                        <a:t>.’ </a:t>
                      </a:r>
                      <a:r>
                        <a:rPr kumimoji="1" lang="ko-KR" altLang="en-US" sz="800" b="0" dirty="0">
                          <a:solidFill>
                            <a:schemeClr val="tx1"/>
                          </a:solidFill>
                          <a:latin typeface="+mn-ea"/>
                          <a:ea typeface="+mn-ea"/>
                        </a:rPr>
                        <a:t>하단 노출</a:t>
                      </a:r>
                      <a:endParaRPr kumimoji="1" lang="en-US" altLang="ko-KR" sz="800" b="0"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96699591"/>
                  </a:ext>
                </a:extLst>
              </a:tr>
              <a:tr h="134634">
                <a:tc>
                  <a:txBody>
                    <a:bodyPr/>
                    <a:lstStyle/>
                    <a:p>
                      <a:pPr algn="ctr" latinLnBrk="1">
                        <a:lnSpc>
                          <a:spcPct val="120000"/>
                        </a:lnSpc>
                      </a:pPr>
                      <a:r>
                        <a:rPr lang="en-US" altLang="ko-KR" sz="800" b="0" dirty="0">
                          <a:latin typeface="+mn-ea"/>
                          <a:ea typeface="+mn-ea"/>
                        </a:rPr>
                        <a:t>2</a:t>
                      </a:r>
                      <a:endParaRPr lang="ko-KR" altLang="en-US"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r>
                        <a:rPr kumimoji="1" lang="ko-KR" altLang="en-US" sz="800" b="0" dirty="0" err="1">
                          <a:solidFill>
                            <a:schemeClr val="tx1"/>
                          </a:solidFill>
                          <a:latin typeface="+mn-ea"/>
                          <a:ea typeface="+mn-ea"/>
                        </a:rPr>
                        <a:t>풀다운</a:t>
                      </a:r>
                      <a:r>
                        <a:rPr kumimoji="1" lang="ko-KR" altLang="en-US" sz="800" b="0" dirty="0">
                          <a:solidFill>
                            <a:schemeClr val="tx1"/>
                          </a:solidFill>
                          <a:latin typeface="+mn-ea"/>
                          <a:ea typeface="+mn-ea"/>
                        </a:rPr>
                        <a:t> 선택</a:t>
                      </a:r>
                      <a:r>
                        <a:rPr kumimoji="1" lang="en-US" altLang="ko-KR" sz="800" b="0" dirty="0">
                          <a:solidFill>
                            <a:schemeClr val="tx1"/>
                          </a:solidFill>
                          <a:latin typeface="+mn-ea"/>
                          <a:ea typeface="+mn-ea"/>
                        </a:rPr>
                        <a:t>: </a:t>
                      </a:r>
                      <a:r>
                        <a:rPr lang="ko-KR" altLang="en-US" sz="800" dirty="0">
                          <a:solidFill>
                            <a:prstClr val="black"/>
                          </a:solidFill>
                        </a:rPr>
                        <a:t>고졸</a:t>
                      </a:r>
                      <a:r>
                        <a:rPr lang="en-US" altLang="ko-KR" sz="800" dirty="0">
                          <a:solidFill>
                            <a:prstClr val="black"/>
                          </a:solidFill>
                        </a:rPr>
                        <a:t>, </a:t>
                      </a:r>
                      <a:r>
                        <a:rPr lang="ko-KR" altLang="en-US" sz="800" dirty="0">
                          <a:solidFill>
                            <a:prstClr val="black"/>
                          </a:solidFill>
                        </a:rPr>
                        <a:t>대졸</a:t>
                      </a:r>
                      <a:r>
                        <a:rPr lang="en-US" altLang="ko-KR" sz="800" dirty="0">
                          <a:solidFill>
                            <a:prstClr val="black"/>
                          </a:solidFill>
                        </a:rPr>
                        <a:t>, </a:t>
                      </a:r>
                      <a:r>
                        <a:rPr lang="ko-KR" altLang="en-US" sz="800" dirty="0" err="1">
                          <a:solidFill>
                            <a:prstClr val="black"/>
                          </a:solidFill>
                        </a:rPr>
                        <a:t>대학원졸</a:t>
                      </a:r>
                      <a:endParaRPr lang="ko-KR" altLang="en-US" sz="80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972133637"/>
                  </a:ext>
                </a:extLst>
              </a:tr>
              <a:tr h="134634">
                <a:tc>
                  <a:txBody>
                    <a:bodyPr/>
                    <a:lstStyle/>
                    <a:p>
                      <a:pPr algn="ctr" latinLnBrk="1">
                        <a:lnSpc>
                          <a:spcPct val="120000"/>
                        </a:lnSpc>
                      </a:pPr>
                      <a:r>
                        <a:rPr lang="en-US" altLang="ko-KR" sz="800" b="0" dirty="0">
                          <a:latin typeface="+mn-ea"/>
                          <a:ea typeface="+mn-ea"/>
                        </a:rPr>
                        <a:t>3</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ko-KR" altLang="en-US" sz="800" b="0" kern="1200" dirty="0">
                          <a:solidFill>
                            <a:schemeClr val="tx1"/>
                          </a:solidFill>
                          <a:latin typeface="+mn-ea"/>
                          <a:ea typeface="+mn-ea"/>
                          <a:cs typeface="+mn-cs"/>
                        </a:rPr>
                        <a:t>주소검색 </a:t>
                      </a:r>
                      <a:r>
                        <a:rPr lang="en-US" altLang="ko-KR" sz="800" b="0" kern="1200" dirty="0">
                          <a:solidFill>
                            <a:schemeClr val="tx1"/>
                          </a:solidFill>
                          <a:latin typeface="+mn-ea"/>
                          <a:ea typeface="+mn-ea"/>
                          <a:cs typeface="+mn-cs"/>
                        </a:rPr>
                        <a:t>API </a:t>
                      </a:r>
                      <a:r>
                        <a:rPr lang="ko-KR" altLang="en-US" sz="800" b="0" kern="1200" dirty="0">
                          <a:solidFill>
                            <a:schemeClr val="tx1"/>
                          </a:solidFill>
                          <a:latin typeface="+mn-ea"/>
                          <a:ea typeface="+mn-ea"/>
                          <a:cs typeface="+mn-cs"/>
                        </a:rPr>
                        <a:t>연결</a:t>
                      </a: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70055136"/>
                  </a:ext>
                </a:extLst>
              </a:tr>
              <a:tr h="0">
                <a:tc>
                  <a:txBody>
                    <a:bodyPr/>
                    <a:lstStyle/>
                    <a:p>
                      <a:pPr algn="ctr" latinLnBrk="1">
                        <a:lnSpc>
                          <a:spcPct val="120000"/>
                        </a:lnSpc>
                      </a:pPr>
                      <a:r>
                        <a:rPr lang="en-US" altLang="ko-KR" sz="800" b="0" dirty="0">
                          <a:latin typeface="+mn-ea"/>
                          <a:ea typeface="+mn-ea"/>
                        </a:rPr>
                        <a:t>4</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ko-KR" altLang="en-US"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회원약관 내용 추가</a:t>
                      </a:r>
                      <a:endParaRPr kumimoji="1"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179638516"/>
                  </a:ext>
                </a:extLst>
              </a:tr>
              <a:tr h="0">
                <a:tc>
                  <a:txBody>
                    <a:bodyPr/>
                    <a:lstStyle/>
                    <a:p>
                      <a:pPr algn="ctr" latinLnBrk="1">
                        <a:lnSpc>
                          <a:spcPct val="120000"/>
                        </a:lnSpc>
                      </a:pPr>
                      <a:r>
                        <a:rPr lang="en-US" altLang="ko-KR" sz="800" b="0" dirty="0">
                          <a:latin typeface="+mn-ea"/>
                          <a:ea typeface="+mn-ea"/>
                        </a:rPr>
                        <a:t>5</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ko-KR" altLang="en-US" sz="800" b="0" i="0" u="none" strike="noStrike" kern="1200" cap="none" spc="0" normalizeH="0" baseline="0" noProof="0" dirty="0" err="1">
                          <a:ln>
                            <a:noFill/>
                          </a:ln>
                          <a:solidFill>
                            <a:prstClr val="black"/>
                          </a:solidFill>
                          <a:effectLst/>
                          <a:uLnTx/>
                          <a:uFillTx/>
                          <a:latin typeface="맑은 고딕" panose="020B0503020000020004" pitchFamily="50" charset="-127"/>
                          <a:ea typeface="맑은 고딕" panose="020B0503020000020004" pitchFamily="50" charset="-127"/>
                          <a:cs typeface="+mn-cs"/>
                        </a:rPr>
                        <a:t>선택시</a:t>
                      </a:r>
                      <a:r>
                        <a:rPr kumimoji="1" lang="ko-KR" altLang="en-US"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 회원가입 팝업</a:t>
                      </a:r>
                      <a:endParaRPr kumimoji="1"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716935949"/>
                  </a:ext>
                </a:extLst>
              </a:tr>
              <a:tr h="134634">
                <a:tc>
                  <a:txBody>
                    <a:bodyPr/>
                    <a:lstStyle/>
                    <a:p>
                      <a:pPr algn="ctr" latinLnBrk="1">
                        <a:lnSpc>
                          <a:spcPct val="120000"/>
                        </a:lnSpc>
                      </a:pPr>
                      <a:r>
                        <a:rPr lang="en-US" altLang="ko-KR" sz="800" b="0" dirty="0">
                          <a:latin typeface="+mn-ea"/>
                          <a:ea typeface="+mn-ea"/>
                        </a:rPr>
                        <a:t>6</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ko-KR" altLang="en-US" sz="800" b="0" u="none" dirty="0">
                          <a:solidFill>
                            <a:schemeClr val="tx1"/>
                          </a:solidFill>
                          <a:latin typeface="+mn-ea"/>
                          <a:ea typeface="+mn-ea"/>
                        </a:rPr>
                        <a:t>회원가입안내 팝업</a:t>
                      </a: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20716197"/>
                  </a:ext>
                </a:extLst>
              </a:tr>
              <a:tr h="134634">
                <a:tc>
                  <a:txBody>
                    <a:bodyPr/>
                    <a:lstStyle/>
                    <a:p>
                      <a:pPr algn="ctr" latinLnBrk="1">
                        <a:lnSpc>
                          <a:spcPct val="120000"/>
                        </a:lnSpc>
                      </a:pPr>
                      <a:r>
                        <a:rPr lang="en-US" altLang="ko-KR" sz="800" b="0" dirty="0">
                          <a:latin typeface="+mn-ea"/>
                          <a:ea typeface="+mn-ea"/>
                        </a:rPr>
                        <a:t>6-1</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ko-KR" altLang="en-US" sz="800" b="0" kern="1200" dirty="0">
                          <a:solidFill>
                            <a:schemeClr val="tx1"/>
                          </a:solidFill>
                          <a:latin typeface="+mn-ea"/>
                          <a:ea typeface="+mn-ea"/>
                          <a:cs typeface="+mn-cs"/>
                        </a:rPr>
                        <a:t>확인</a:t>
                      </a: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메인으로 이동</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274603210"/>
                  </a:ext>
                </a:extLst>
              </a:tr>
              <a:tr h="134634">
                <a:tc>
                  <a:txBody>
                    <a:bodyPr/>
                    <a:lstStyle/>
                    <a:p>
                      <a:pPr algn="ctr" latinLnBrk="1">
                        <a:lnSpc>
                          <a:spcPct val="120000"/>
                        </a:lnSpc>
                      </a:pPr>
                      <a:r>
                        <a:rPr lang="en-US" altLang="ko-KR" sz="800" b="0" dirty="0">
                          <a:latin typeface="+mn-ea"/>
                          <a:ea typeface="+mn-ea"/>
                        </a:rPr>
                        <a:t>6-2</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b="0" dirty="0">
                          <a:solidFill>
                            <a:schemeClr val="tx1"/>
                          </a:solidFill>
                          <a:latin typeface="+mn-ea"/>
                          <a:ea typeface="+mn-ea"/>
                        </a:rPr>
                        <a:t>설문하기</a:t>
                      </a:r>
                      <a:r>
                        <a:rPr kumimoji="1" lang="en-US" altLang="ko-KR" sz="800" b="0" dirty="0">
                          <a:solidFill>
                            <a:schemeClr val="tx1"/>
                          </a:solidFill>
                          <a:latin typeface="+mn-ea"/>
                          <a:ea typeface="+mn-ea"/>
                        </a:rPr>
                        <a:t>: </a:t>
                      </a:r>
                      <a:r>
                        <a:rPr kumimoji="1" lang="ko-KR" altLang="en-US" sz="800" b="0" dirty="0">
                          <a:solidFill>
                            <a:schemeClr val="tx1"/>
                          </a:solidFill>
                          <a:latin typeface="+mn-ea"/>
                          <a:ea typeface="+mn-ea"/>
                        </a:rPr>
                        <a:t>설문페이지로 이동</a:t>
                      </a:r>
                      <a:endParaRPr kumimoji="1" lang="en-US" altLang="ko-KR" sz="800" b="0"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120755012"/>
                  </a:ext>
                </a:extLst>
              </a:tr>
              <a:tr h="134634">
                <a:tc>
                  <a:txBody>
                    <a:bodyPr/>
                    <a:lstStyle/>
                    <a:p>
                      <a:pPr algn="ctr" latinLnBrk="1">
                        <a:lnSpc>
                          <a:spcPct val="120000"/>
                        </a:lnSpc>
                      </a:pPr>
                      <a:r>
                        <a:rPr lang="en-US" altLang="ko-KR" sz="800" b="0" dirty="0">
                          <a:latin typeface="+mn-ea"/>
                          <a:ea typeface="+mn-ea"/>
                        </a:rPr>
                        <a:t>7</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ko-KR" altLang="en-US" sz="800" b="0" u="none" dirty="0">
                          <a:solidFill>
                            <a:schemeClr val="tx1"/>
                          </a:solidFill>
                          <a:latin typeface="+mn-ea"/>
                          <a:ea typeface="+mn-ea"/>
                        </a:rPr>
                        <a:t>아래 조건 필수 확인 후 미작성시 팝업 경고 띄움 </a:t>
                      </a:r>
                      <a:r>
                        <a:rPr kumimoji="1" lang="en-US" altLang="ko-KR" sz="800" b="0" u="none" dirty="0">
                          <a:solidFill>
                            <a:schemeClr val="tx1"/>
                          </a:solidFill>
                          <a:latin typeface="+mn-ea"/>
                          <a:ea typeface="+mn-ea"/>
                        </a:rPr>
                        <a:t>(</a:t>
                      </a:r>
                      <a:r>
                        <a:rPr kumimoji="1" lang="ko-KR" altLang="en-US" sz="800" b="0" u="none" dirty="0" err="1">
                          <a:solidFill>
                            <a:schemeClr val="tx1"/>
                          </a:solidFill>
                          <a:latin typeface="+mn-ea"/>
                          <a:ea typeface="+mn-ea"/>
                        </a:rPr>
                        <a:t>에러시</a:t>
                      </a:r>
                      <a:r>
                        <a:rPr kumimoji="1" lang="ko-KR" altLang="en-US" sz="800" b="0" u="none" dirty="0">
                          <a:solidFill>
                            <a:schemeClr val="tx1"/>
                          </a:solidFill>
                          <a:latin typeface="+mn-ea"/>
                          <a:ea typeface="+mn-ea"/>
                        </a:rPr>
                        <a:t> </a:t>
                      </a:r>
                      <a:r>
                        <a:rPr kumimoji="1" lang="ko-KR" altLang="en-US" sz="800" b="0" u="none" dirty="0" err="1">
                          <a:solidFill>
                            <a:schemeClr val="tx1"/>
                          </a:solidFill>
                          <a:latin typeface="+mn-ea"/>
                          <a:ea typeface="+mn-ea"/>
                        </a:rPr>
                        <a:t>복수줄</a:t>
                      </a:r>
                      <a:r>
                        <a:rPr kumimoji="1" lang="ko-KR" altLang="en-US" sz="800" b="0" u="none" dirty="0">
                          <a:solidFill>
                            <a:schemeClr val="tx1"/>
                          </a:solidFill>
                          <a:latin typeface="+mn-ea"/>
                          <a:ea typeface="+mn-ea"/>
                        </a:rPr>
                        <a:t> 나올 수 있음</a:t>
                      </a:r>
                      <a:r>
                        <a:rPr kumimoji="1" lang="en-US" altLang="ko-KR" sz="800" b="0" u="none" dirty="0">
                          <a:solidFill>
                            <a:schemeClr val="tx1"/>
                          </a:solidFill>
                          <a:latin typeface="+mn-ea"/>
                          <a:ea typeface="+mn-ea"/>
                        </a:rPr>
                        <a:t>)</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en-US" altLang="ko-KR" sz="800" b="0" u="none" dirty="0">
                          <a:solidFill>
                            <a:schemeClr val="tx1"/>
                          </a:solidFill>
                          <a:latin typeface="+mn-ea"/>
                          <a:ea typeface="+mn-ea"/>
                        </a:rPr>
                        <a:t>- </a:t>
                      </a:r>
                      <a:r>
                        <a:rPr kumimoji="1" lang="ko-KR" altLang="en-US" sz="800" b="0" u="none" dirty="0">
                          <a:solidFill>
                            <a:schemeClr val="tx1"/>
                          </a:solidFill>
                          <a:latin typeface="+mn-ea"/>
                          <a:ea typeface="+mn-ea"/>
                        </a:rPr>
                        <a:t>아이디</a:t>
                      </a:r>
                      <a:r>
                        <a:rPr kumimoji="1" lang="en-US" altLang="ko-KR" sz="800" b="0" u="none" dirty="0">
                          <a:solidFill>
                            <a:schemeClr val="tx1"/>
                          </a:solidFill>
                          <a:latin typeface="+mn-ea"/>
                          <a:ea typeface="+mn-ea"/>
                        </a:rPr>
                        <a:t>: </a:t>
                      </a:r>
                      <a:r>
                        <a:rPr kumimoji="1" lang="ko-KR" altLang="en-US" sz="800" b="0" u="none" dirty="0">
                          <a:solidFill>
                            <a:schemeClr val="tx1"/>
                          </a:solidFill>
                          <a:latin typeface="+mn-ea"/>
                          <a:ea typeface="+mn-ea"/>
                        </a:rPr>
                        <a:t>아이디를 입력해 주세요</a:t>
                      </a:r>
                      <a:r>
                        <a:rPr kumimoji="1" lang="en-US" altLang="ko-KR" sz="800" b="0" u="none" dirty="0">
                          <a:solidFill>
                            <a:schemeClr val="tx1"/>
                          </a:solidFill>
                          <a:latin typeface="+mn-ea"/>
                          <a:ea typeface="+mn-ea"/>
                        </a:rPr>
                        <a:t>. / </a:t>
                      </a:r>
                      <a:r>
                        <a:rPr kumimoji="1" lang="ko-KR" altLang="en-US" sz="800" b="0" u="none" dirty="0">
                          <a:solidFill>
                            <a:schemeClr val="tx1"/>
                          </a:solidFill>
                          <a:latin typeface="+mn-ea"/>
                          <a:ea typeface="+mn-ea"/>
                        </a:rPr>
                        <a:t>중복확인을 진행해 해주세요</a:t>
                      </a:r>
                      <a:r>
                        <a:rPr kumimoji="1" lang="en-US" altLang="ko-KR" sz="800" b="0" u="none" dirty="0">
                          <a:solidFill>
                            <a:schemeClr val="tx1"/>
                          </a:solidFill>
                          <a:latin typeface="+mn-ea"/>
                          <a:ea typeface="+mn-ea"/>
                        </a:rPr>
                        <a:t>.</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en-US" altLang="ko-KR" sz="800" b="0" u="none" dirty="0">
                          <a:solidFill>
                            <a:schemeClr val="tx1"/>
                          </a:solidFill>
                          <a:latin typeface="+mn-ea"/>
                          <a:ea typeface="+mn-ea"/>
                        </a:rPr>
                        <a:t>- </a:t>
                      </a:r>
                      <a:r>
                        <a:rPr kumimoji="1" lang="ko-KR" altLang="en-US" sz="800" b="0" u="none" dirty="0">
                          <a:solidFill>
                            <a:schemeClr val="tx1"/>
                          </a:solidFill>
                          <a:latin typeface="+mn-ea"/>
                          <a:ea typeface="+mn-ea"/>
                        </a:rPr>
                        <a:t>비밀번호</a:t>
                      </a:r>
                      <a:r>
                        <a:rPr kumimoji="1" lang="en-US" altLang="ko-KR" sz="800" b="0" u="none" dirty="0">
                          <a:solidFill>
                            <a:schemeClr val="tx1"/>
                          </a:solidFill>
                          <a:latin typeface="+mn-ea"/>
                          <a:ea typeface="+mn-ea"/>
                        </a:rPr>
                        <a:t>: </a:t>
                      </a:r>
                      <a:r>
                        <a:rPr kumimoji="1" lang="ko-KR" altLang="en-US" sz="800" b="0" u="none" dirty="0">
                          <a:solidFill>
                            <a:schemeClr val="tx1"/>
                          </a:solidFill>
                          <a:latin typeface="+mn-ea"/>
                          <a:ea typeface="+mn-ea"/>
                        </a:rPr>
                        <a:t>비밀번호를 입력해주세요</a:t>
                      </a:r>
                      <a:r>
                        <a:rPr kumimoji="1" lang="en-US" altLang="ko-KR" sz="800" b="0" u="none" dirty="0">
                          <a:solidFill>
                            <a:schemeClr val="tx1"/>
                          </a:solidFill>
                          <a:latin typeface="+mn-ea"/>
                          <a:ea typeface="+mn-ea"/>
                        </a:rPr>
                        <a:t>. / </a:t>
                      </a:r>
                      <a:r>
                        <a:rPr kumimoji="1" lang="ko-KR" altLang="en-US" sz="800" b="0" u="none" dirty="0">
                          <a:solidFill>
                            <a:schemeClr val="tx1"/>
                          </a:solidFill>
                          <a:latin typeface="+mn-ea"/>
                          <a:ea typeface="+mn-ea"/>
                        </a:rPr>
                        <a:t>비밀번호 형식이 맞지 않습니다</a:t>
                      </a:r>
                      <a:r>
                        <a:rPr kumimoji="1" lang="en-US" altLang="ko-KR" sz="800" b="0" u="none" dirty="0">
                          <a:solidFill>
                            <a:schemeClr val="tx1"/>
                          </a:solidFill>
                          <a:latin typeface="+mn-ea"/>
                          <a:ea typeface="+mn-ea"/>
                        </a:rPr>
                        <a:t>.</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en-US" altLang="ko-KR" sz="800" b="0" u="none" dirty="0">
                          <a:solidFill>
                            <a:schemeClr val="tx1"/>
                          </a:solidFill>
                          <a:latin typeface="+mn-ea"/>
                          <a:ea typeface="+mn-ea"/>
                        </a:rPr>
                        <a:t>- </a:t>
                      </a:r>
                      <a:r>
                        <a:rPr kumimoji="1" lang="ko-KR" altLang="en-US" sz="800" b="0" u="none" dirty="0">
                          <a:solidFill>
                            <a:schemeClr val="tx1"/>
                          </a:solidFill>
                          <a:latin typeface="+mn-ea"/>
                          <a:ea typeface="+mn-ea"/>
                        </a:rPr>
                        <a:t>비밀번호 확인</a:t>
                      </a:r>
                      <a:r>
                        <a:rPr kumimoji="1" lang="en-US" altLang="ko-KR" sz="800" b="0" u="none" dirty="0">
                          <a:solidFill>
                            <a:schemeClr val="tx1"/>
                          </a:solidFill>
                          <a:latin typeface="+mn-ea"/>
                          <a:ea typeface="+mn-ea"/>
                        </a:rPr>
                        <a:t>: </a:t>
                      </a:r>
                      <a:r>
                        <a:rPr kumimoji="1" lang="ko-KR" altLang="en-US" sz="800" b="0" u="none" dirty="0">
                          <a:solidFill>
                            <a:schemeClr val="tx1"/>
                          </a:solidFill>
                          <a:latin typeface="+mn-ea"/>
                          <a:ea typeface="+mn-ea"/>
                        </a:rPr>
                        <a:t>비밀번호를 입력해주세요</a:t>
                      </a:r>
                      <a:r>
                        <a:rPr kumimoji="1" lang="en-US" altLang="ko-KR" sz="800" b="0" u="none" dirty="0">
                          <a:solidFill>
                            <a:schemeClr val="tx1"/>
                          </a:solidFill>
                          <a:latin typeface="+mn-ea"/>
                          <a:ea typeface="+mn-ea"/>
                        </a:rPr>
                        <a:t>. / </a:t>
                      </a:r>
                      <a:r>
                        <a:rPr kumimoji="1" lang="ko-KR" altLang="en-US" sz="800" b="0" u="none" dirty="0">
                          <a:solidFill>
                            <a:schemeClr val="tx1"/>
                          </a:solidFill>
                          <a:latin typeface="+mn-ea"/>
                          <a:ea typeface="+mn-ea"/>
                        </a:rPr>
                        <a:t>비밀번호 형식이 맞지 않습니다</a:t>
                      </a:r>
                      <a:r>
                        <a:rPr kumimoji="1" lang="en-US" altLang="ko-KR" sz="800" b="0" u="none" dirty="0">
                          <a:solidFill>
                            <a:schemeClr val="tx1"/>
                          </a:solidFill>
                          <a:latin typeface="+mn-ea"/>
                          <a:ea typeface="+mn-ea"/>
                        </a:rPr>
                        <a:t>. / </a:t>
                      </a:r>
                      <a:r>
                        <a:rPr kumimoji="1" lang="ko-KR" altLang="en-US" sz="800" b="0" u="none" dirty="0">
                          <a:solidFill>
                            <a:schemeClr val="tx1"/>
                          </a:solidFill>
                          <a:latin typeface="+mn-ea"/>
                          <a:ea typeface="+mn-ea"/>
                        </a:rPr>
                        <a:t>비밀번호 확인이 맞지 않습니다</a:t>
                      </a:r>
                      <a:r>
                        <a:rPr kumimoji="1" lang="en-US" altLang="ko-KR" sz="800" b="0" u="none" dirty="0">
                          <a:solidFill>
                            <a:schemeClr val="tx1"/>
                          </a:solidFill>
                          <a:latin typeface="+mn-ea"/>
                          <a:ea typeface="+mn-ea"/>
                        </a:rPr>
                        <a:t>.</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en-US" altLang="ko-KR" sz="800" b="0" u="none" dirty="0">
                          <a:solidFill>
                            <a:schemeClr val="tx1"/>
                          </a:solidFill>
                          <a:latin typeface="+mn-ea"/>
                          <a:ea typeface="+mn-ea"/>
                        </a:rPr>
                        <a:t>- </a:t>
                      </a:r>
                      <a:r>
                        <a:rPr kumimoji="1" lang="ko-KR" altLang="en-US" sz="800" b="0" u="none" dirty="0">
                          <a:solidFill>
                            <a:schemeClr val="tx1"/>
                          </a:solidFill>
                          <a:latin typeface="+mn-ea"/>
                          <a:ea typeface="+mn-ea"/>
                        </a:rPr>
                        <a:t>이름값 입력</a:t>
                      </a:r>
                      <a:r>
                        <a:rPr kumimoji="1" lang="en-US" altLang="ko-KR" sz="800" b="0" u="none" dirty="0">
                          <a:solidFill>
                            <a:schemeClr val="tx1"/>
                          </a:solidFill>
                          <a:latin typeface="+mn-ea"/>
                          <a:ea typeface="+mn-ea"/>
                        </a:rPr>
                        <a:t>: </a:t>
                      </a:r>
                      <a:r>
                        <a:rPr kumimoji="1" lang="ko-KR" altLang="en-US" sz="800" b="0" u="none" dirty="0">
                          <a:solidFill>
                            <a:schemeClr val="tx1"/>
                          </a:solidFill>
                          <a:latin typeface="+mn-ea"/>
                          <a:ea typeface="+mn-ea"/>
                        </a:rPr>
                        <a:t>이름을 입력해주세요</a:t>
                      </a:r>
                      <a:r>
                        <a:rPr kumimoji="1" lang="en-US" altLang="ko-KR" sz="800" b="0" u="none" dirty="0">
                          <a:solidFill>
                            <a:schemeClr val="tx1"/>
                          </a:solidFill>
                          <a:latin typeface="+mn-ea"/>
                          <a:ea typeface="+mn-ea"/>
                        </a:rPr>
                        <a:t>.</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en-US" altLang="ko-KR" sz="800" b="0" u="none" dirty="0">
                          <a:solidFill>
                            <a:schemeClr val="tx1"/>
                          </a:solidFill>
                          <a:latin typeface="+mn-ea"/>
                          <a:ea typeface="+mn-ea"/>
                        </a:rPr>
                        <a:t>- </a:t>
                      </a:r>
                      <a:r>
                        <a:rPr kumimoji="1" lang="ko-KR" altLang="en-US" sz="800" b="0" u="none" dirty="0">
                          <a:solidFill>
                            <a:schemeClr val="tx1"/>
                          </a:solidFill>
                          <a:latin typeface="+mn-ea"/>
                          <a:ea typeface="+mn-ea"/>
                        </a:rPr>
                        <a:t>생년월일</a:t>
                      </a:r>
                      <a:r>
                        <a:rPr kumimoji="1" lang="en-US" altLang="ko-KR" sz="800" b="0" u="none" dirty="0">
                          <a:solidFill>
                            <a:schemeClr val="tx1"/>
                          </a:solidFill>
                          <a:latin typeface="+mn-ea"/>
                          <a:ea typeface="+mn-ea"/>
                        </a:rPr>
                        <a:t>: </a:t>
                      </a:r>
                      <a:r>
                        <a:rPr kumimoji="1" lang="ko-KR" altLang="en-US" sz="800" b="0" u="none" dirty="0">
                          <a:solidFill>
                            <a:schemeClr val="tx1"/>
                          </a:solidFill>
                          <a:latin typeface="+mn-ea"/>
                          <a:ea typeface="+mn-ea"/>
                        </a:rPr>
                        <a:t>생년월일을 입력해주세요</a:t>
                      </a:r>
                      <a:r>
                        <a:rPr kumimoji="1" lang="en-US" altLang="ko-KR" sz="800" b="0" u="none" dirty="0">
                          <a:solidFill>
                            <a:schemeClr val="tx1"/>
                          </a:solidFill>
                          <a:latin typeface="+mn-ea"/>
                          <a:ea typeface="+mn-ea"/>
                        </a:rPr>
                        <a:t>.</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en-US" altLang="ko-KR" sz="800" b="0" u="none" dirty="0">
                          <a:solidFill>
                            <a:schemeClr val="tx1"/>
                          </a:solidFill>
                          <a:latin typeface="+mn-ea"/>
                          <a:ea typeface="+mn-ea"/>
                        </a:rPr>
                        <a:t>- </a:t>
                      </a:r>
                      <a:r>
                        <a:rPr kumimoji="1" lang="ko-KR" altLang="en-US" sz="800" b="0" u="none" dirty="0">
                          <a:solidFill>
                            <a:schemeClr val="tx1"/>
                          </a:solidFill>
                          <a:latin typeface="+mn-ea"/>
                          <a:ea typeface="+mn-ea"/>
                        </a:rPr>
                        <a:t>성별</a:t>
                      </a:r>
                      <a:r>
                        <a:rPr kumimoji="1" lang="en-US" altLang="ko-KR" sz="800" b="0" u="none" dirty="0">
                          <a:solidFill>
                            <a:schemeClr val="tx1"/>
                          </a:solidFill>
                          <a:latin typeface="+mn-ea"/>
                          <a:ea typeface="+mn-ea"/>
                        </a:rPr>
                        <a:t>: </a:t>
                      </a:r>
                      <a:r>
                        <a:rPr kumimoji="1" lang="ko-KR" altLang="en-US" sz="800" b="0" u="none" dirty="0">
                          <a:solidFill>
                            <a:schemeClr val="tx1"/>
                          </a:solidFill>
                          <a:latin typeface="+mn-ea"/>
                          <a:ea typeface="+mn-ea"/>
                        </a:rPr>
                        <a:t>성별을 입력해주세요</a:t>
                      </a:r>
                      <a:r>
                        <a:rPr kumimoji="1" lang="en-US" altLang="ko-KR" sz="800" b="0" u="none" dirty="0">
                          <a:solidFill>
                            <a:schemeClr val="tx1"/>
                          </a:solidFill>
                          <a:latin typeface="+mn-ea"/>
                          <a:ea typeface="+mn-ea"/>
                        </a:rPr>
                        <a:t>.</a:t>
                      </a: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en-US" altLang="ko-KR" sz="800" b="0" u="none" dirty="0">
                          <a:solidFill>
                            <a:schemeClr val="tx1"/>
                          </a:solidFill>
                          <a:latin typeface="+mn-ea"/>
                          <a:ea typeface="+mn-ea"/>
                        </a:rPr>
                        <a:t>- </a:t>
                      </a:r>
                      <a:r>
                        <a:rPr kumimoji="1" lang="ko-KR" altLang="en-US" sz="800" b="0" u="none" dirty="0">
                          <a:solidFill>
                            <a:schemeClr val="tx1"/>
                          </a:solidFill>
                          <a:latin typeface="+mn-ea"/>
                          <a:ea typeface="+mn-ea"/>
                        </a:rPr>
                        <a:t>학력</a:t>
                      </a:r>
                      <a:r>
                        <a:rPr kumimoji="1" lang="en-US" altLang="ko-KR" sz="800" b="0" u="none" dirty="0">
                          <a:solidFill>
                            <a:schemeClr val="tx1"/>
                          </a:solidFill>
                          <a:latin typeface="+mn-ea"/>
                          <a:ea typeface="+mn-ea"/>
                        </a:rPr>
                        <a:t>: </a:t>
                      </a:r>
                      <a:r>
                        <a:rPr kumimoji="1" lang="ko-KR" altLang="en-US" sz="800" b="0" u="none" dirty="0">
                          <a:solidFill>
                            <a:schemeClr val="tx1"/>
                          </a:solidFill>
                          <a:latin typeface="+mn-ea"/>
                          <a:ea typeface="+mn-ea"/>
                        </a:rPr>
                        <a:t>학력을 입력해주세요</a:t>
                      </a:r>
                      <a:r>
                        <a:rPr kumimoji="1" lang="en-US" altLang="ko-KR" sz="800" b="0" u="none" dirty="0">
                          <a:solidFill>
                            <a:schemeClr val="tx1"/>
                          </a:solidFill>
                          <a:latin typeface="+mn-ea"/>
                          <a:ea typeface="+mn-ea"/>
                        </a:rPr>
                        <a:t>.</a:t>
                      </a: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en-US" altLang="ko-KR" sz="800" b="0" u="none" dirty="0">
                          <a:solidFill>
                            <a:schemeClr val="tx1"/>
                          </a:solidFill>
                          <a:latin typeface="+mn-ea"/>
                          <a:ea typeface="+mn-ea"/>
                        </a:rPr>
                        <a:t>- </a:t>
                      </a:r>
                      <a:r>
                        <a:rPr kumimoji="1" lang="ko-KR" altLang="en-US" sz="800" b="0" u="none" dirty="0">
                          <a:solidFill>
                            <a:schemeClr val="tx1"/>
                          </a:solidFill>
                          <a:latin typeface="+mn-ea"/>
                          <a:ea typeface="+mn-ea"/>
                        </a:rPr>
                        <a:t>연락처</a:t>
                      </a:r>
                      <a:r>
                        <a:rPr kumimoji="1" lang="en-US" altLang="ko-KR" sz="800" b="0" u="none" dirty="0">
                          <a:solidFill>
                            <a:schemeClr val="tx1"/>
                          </a:solidFill>
                          <a:latin typeface="+mn-ea"/>
                          <a:ea typeface="+mn-ea"/>
                        </a:rPr>
                        <a:t>: </a:t>
                      </a:r>
                      <a:r>
                        <a:rPr kumimoji="1" lang="ko-KR" altLang="en-US" sz="800" b="0" u="none" dirty="0">
                          <a:solidFill>
                            <a:schemeClr val="tx1"/>
                          </a:solidFill>
                          <a:latin typeface="+mn-ea"/>
                          <a:ea typeface="+mn-ea"/>
                        </a:rPr>
                        <a:t>연락처를 입력해주세요</a:t>
                      </a:r>
                      <a:r>
                        <a:rPr kumimoji="1" lang="en-US" altLang="ko-KR" sz="800" b="0" u="none" dirty="0">
                          <a:solidFill>
                            <a:schemeClr val="tx1"/>
                          </a:solidFill>
                          <a:latin typeface="+mn-ea"/>
                          <a:ea typeface="+mn-ea"/>
                        </a:rPr>
                        <a:t>.</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en-US" altLang="ko-KR" sz="800" b="0" u="none" dirty="0">
                          <a:solidFill>
                            <a:schemeClr val="tx1"/>
                          </a:solidFill>
                          <a:latin typeface="+mn-ea"/>
                          <a:ea typeface="+mn-ea"/>
                        </a:rPr>
                        <a:t>- </a:t>
                      </a:r>
                      <a:r>
                        <a:rPr kumimoji="1" lang="ko-KR" altLang="en-US" sz="800" b="0" u="none" dirty="0">
                          <a:solidFill>
                            <a:schemeClr val="tx1"/>
                          </a:solidFill>
                          <a:latin typeface="+mn-ea"/>
                          <a:ea typeface="+mn-ea"/>
                        </a:rPr>
                        <a:t>주소</a:t>
                      </a:r>
                      <a:r>
                        <a:rPr kumimoji="1" lang="en-US" altLang="ko-KR" sz="800" b="0" u="none" dirty="0">
                          <a:solidFill>
                            <a:schemeClr val="tx1"/>
                          </a:solidFill>
                          <a:latin typeface="+mn-ea"/>
                          <a:ea typeface="+mn-ea"/>
                        </a:rPr>
                        <a:t>: </a:t>
                      </a:r>
                      <a:r>
                        <a:rPr kumimoji="1" lang="ko-KR" altLang="en-US" sz="800" b="0" u="none" dirty="0">
                          <a:solidFill>
                            <a:schemeClr val="tx1"/>
                          </a:solidFill>
                          <a:latin typeface="+mn-ea"/>
                          <a:ea typeface="+mn-ea"/>
                        </a:rPr>
                        <a:t>주소를 입력해 주세요</a:t>
                      </a:r>
                      <a:r>
                        <a:rPr kumimoji="1" lang="en-US" altLang="ko-KR" sz="800" b="0" u="none" dirty="0">
                          <a:solidFill>
                            <a:schemeClr val="tx1"/>
                          </a:solidFill>
                          <a:latin typeface="+mn-ea"/>
                          <a:ea typeface="+mn-ea"/>
                        </a:rPr>
                        <a:t>.</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en-US" altLang="ko-KR" sz="800" b="0" u="none" dirty="0">
                          <a:solidFill>
                            <a:schemeClr val="tx1"/>
                          </a:solidFill>
                          <a:latin typeface="+mn-ea"/>
                          <a:ea typeface="+mn-ea"/>
                        </a:rPr>
                        <a:t>- </a:t>
                      </a:r>
                      <a:r>
                        <a:rPr kumimoji="1" lang="ko-KR" altLang="en-US" sz="800" b="0" u="none" dirty="0">
                          <a:solidFill>
                            <a:schemeClr val="tx1"/>
                          </a:solidFill>
                          <a:latin typeface="+mn-ea"/>
                          <a:ea typeface="+mn-ea"/>
                        </a:rPr>
                        <a:t>회원 약관</a:t>
                      </a:r>
                      <a:r>
                        <a:rPr kumimoji="1" lang="en-US" altLang="ko-KR" sz="800" b="0" u="none" dirty="0">
                          <a:solidFill>
                            <a:schemeClr val="tx1"/>
                          </a:solidFill>
                          <a:latin typeface="+mn-ea"/>
                          <a:ea typeface="+mn-ea"/>
                        </a:rPr>
                        <a:t>: </a:t>
                      </a:r>
                      <a:r>
                        <a:rPr kumimoji="1" lang="ko-KR" altLang="en-US" sz="800" b="0" u="none" dirty="0">
                          <a:solidFill>
                            <a:schemeClr val="tx1"/>
                          </a:solidFill>
                          <a:latin typeface="+mn-ea"/>
                          <a:ea typeface="+mn-ea"/>
                        </a:rPr>
                        <a:t>회원 약관에 동의해 주세요</a:t>
                      </a:r>
                      <a:r>
                        <a:rPr kumimoji="1" lang="en-US" altLang="ko-KR" sz="800" b="0" u="none" dirty="0">
                          <a:solidFill>
                            <a:schemeClr val="tx1"/>
                          </a:solidFill>
                          <a:latin typeface="+mn-ea"/>
                          <a:ea typeface="+mn-ea"/>
                        </a:rPr>
                        <a:t>.</a:t>
                      </a:r>
                    </a:p>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en-US" altLang="ko-KR" sz="800" b="0"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040618765"/>
                  </a:ext>
                </a:extLst>
              </a:tr>
            </a:tbl>
          </a:graphicData>
        </a:graphic>
      </p:graphicFrame>
      <p:sp>
        <p:nvSpPr>
          <p:cNvPr id="23" name="TextBox 22">
            <a:extLst>
              <a:ext uri="{FF2B5EF4-FFF2-40B4-BE49-F238E27FC236}">
                <a16:creationId xmlns:a16="http://schemas.microsoft.com/office/drawing/2014/main" id="{C7620576-43AB-194D-CECD-0942552716E4}"/>
              </a:ext>
            </a:extLst>
          </p:cNvPr>
          <p:cNvSpPr txBox="1"/>
          <p:nvPr/>
        </p:nvSpPr>
        <p:spPr>
          <a:xfrm>
            <a:off x="3445694" y="1749161"/>
            <a:ext cx="5015666" cy="184666"/>
          </a:xfrm>
          <a:prstGeom prst="rect">
            <a:avLst/>
          </a:prstGeom>
          <a:noFill/>
        </p:spPr>
        <p:txBody>
          <a:bodyPr wrap="square">
            <a:spAutoFit/>
          </a:bodyPr>
          <a:lstStyle/>
          <a:p>
            <a:r>
              <a:rPr kumimoji="1" lang="ko-KR" altLang="en-US" sz="600" i="0" u="none" strike="noStrike" kern="1200" cap="none" spc="0" normalizeH="0" baseline="0" noProof="0" dirty="0">
                <a:ln>
                  <a:noFill/>
                </a:ln>
                <a:effectLst/>
                <a:uLnTx/>
                <a:uFillTx/>
                <a:latin typeface="맑은 고딕" panose="020B0503020000020004" pitchFamily="34" charset="-127"/>
                <a:ea typeface="맑은 고딕" panose="020B0503020000020004" pitchFamily="34" charset="-127"/>
                <a:cs typeface="+mn-cs"/>
              </a:rPr>
              <a:t>중복확인전</a:t>
            </a:r>
            <a:r>
              <a:rPr kumimoji="1" lang="en-US" altLang="ko-KR" sz="600" i="0" u="none" strike="noStrike" kern="1200" cap="none" spc="0" normalizeH="0" baseline="0" noProof="0" dirty="0">
                <a:ln>
                  <a:noFill/>
                </a:ln>
                <a:effectLst/>
                <a:uLnTx/>
                <a:uFillTx/>
                <a:latin typeface="맑은 고딕" panose="020B0503020000020004" pitchFamily="34" charset="-127"/>
                <a:ea typeface="맑은 고딕" panose="020B0503020000020004" pitchFamily="34" charset="-127"/>
                <a:cs typeface="+mn-cs"/>
              </a:rPr>
              <a:t>:</a:t>
            </a:r>
            <a:r>
              <a:rPr kumimoji="1" lang="en-US" altLang="ko-KR"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 Please enter your ID. / Please check for duplicates. / </a:t>
            </a:r>
            <a:r>
              <a:rPr kumimoji="1" lang="ko-KR" altLang="en-US" sz="600" i="0" u="none" strike="noStrike" kern="1200" cap="none" spc="0" normalizeH="0" baseline="0" noProof="0" dirty="0">
                <a:ln>
                  <a:noFill/>
                </a:ln>
                <a:effectLst/>
                <a:uLnTx/>
                <a:uFillTx/>
                <a:latin typeface="맑은 고딕" panose="020B0503020000020004" pitchFamily="34" charset="-127"/>
                <a:ea typeface="맑은 고딕" panose="020B0503020000020004" pitchFamily="34" charset="-127"/>
                <a:cs typeface="+mn-cs"/>
              </a:rPr>
              <a:t>중복확인후</a:t>
            </a:r>
            <a:r>
              <a:rPr kumimoji="1" lang="en-US" altLang="ko-KR" sz="600" i="0" u="none" strike="noStrike" kern="1200" cap="none" spc="0" normalizeH="0" baseline="0" noProof="0" dirty="0">
                <a:ln>
                  <a:noFill/>
                </a:ln>
                <a:effectLst/>
                <a:uLnTx/>
                <a:uFillTx/>
                <a:latin typeface="맑은 고딕" panose="020B0503020000020004" pitchFamily="34" charset="-127"/>
                <a:ea typeface="맑은 고딕" panose="020B0503020000020004" pitchFamily="34" charset="-127"/>
                <a:cs typeface="+mn-cs"/>
              </a:rPr>
              <a:t>:</a:t>
            </a:r>
            <a:r>
              <a:rPr kumimoji="1" lang="en-US" altLang="ko-KR"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 This ID has already been registered. / This is an available ID.</a:t>
            </a:r>
            <a:endParaRPr lang="ko-KR" altLang="en-US" sz="600" dirty="0">
              <a:solidFill>
                <a:srgbClr val="C00000"/>
              </a:solidFill>
            </a:endParaRPr>
          </a:p>
        </p:txBody>
      </p:sp>
      <p:sp>
        <p:nvSpPr>
          <p:cNvPr id="24" name="TextBox 23">
            <a:extLst>
              <a:ext uri="{FF2B5EF4-FFF2-40B4-BE49-F238E27FC236}">
                <a16:creationId xmlns:a16="http://schemas.microsoft.com/office/drawing/2014/main" id="{F7F38DD0-17AC-0CB2-86E5-B7D9F9898CC3}"/>
              </a:ext>
            </a:extLst>
          </p:cNvPr>
          <p:cNvSpPr txBox="1"/>
          <p:nvPr/>
        </p:nvSpPr>
        <p:spPr>
          <a:xfrm>
            <a:off x="3436387" y="2133001"/>
            <a:ext cx="2382905" cy="184666"/>
          </a:xfrm>
          <a:prstGeom prst="rect">
            <a:avLst/>
          </a:prstGeom>
          <a:noFill/>
        </p:spPr>
        <p:txBody>
          <a:bodyPr wrap="square">
            <a:spAutoFit/>
          </a:bodyPr>
          <a:lstStyle/>
          <a:p>
            <a:r>
              <a:rPr kumimoji="1" lang="en-US" altLang="ko-KR"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Please enter your password. / Password format is incorrect.</a:t>
            </a:r>
            <a:endParaRPr lang="ko-KR" altLang="en-US" sz="600" dirty="0">
              <a:solidFill>
                <a:srgbClr val="C00000"/>
              </a:solidFill>
            </a:endParaRPr>
          </a:p>
        </p:txBody>
      </p:sp>
      <p:sp>
        <p:nvSpPr>
          <p:cNvPr id="25" name="TextBox 24">
            <a:extLst>
              <a:ext uri="{FF2B5EF4-FFF2-40B4-BE49-F238E27FC236}">
                <a16:creationId xmlns:a16="http://schemas.microsoft.com/office/drawing/2014/main" id="{7762981A-227B-D114-3A3F-2C0CE1263425}"/>
              </a:ext>
            </a:extLst>
          </p:cNvPr>
          <p:cNvSpPr txBox="1"/>
          <p:nvPr/>
        </p:nvSpPr>
        <p:spPr>
          <a:xfrm>
            <a:off x="3436387" y="2490498"/>
            <a:ext cx="3748183" cy="184666"/>
          </a:xfrm>
          <a:prstGeom prst="rect">
            <a:avLst/>
          </a:prstGeom>
          <a:noFill/>
        </p:spPr>
        <p:txBody>
          <a:bodyPr wrap="square">
            <a:spAutoFit/>
          </a:bodyPr>
          <a:lstStyle/>
          <a:p>
            <a:r>
              <a:rPr kumimoji="1" lang="en-US" altLang="ko-KR"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Please enter your password. / Password format is incorrect. / Password confirmation is incorrect.</a:t>
            </a:r>
            <a:endParaRPr lang="ko-KR" altLang="en-US" sz="600" dirty="0">
              <a:solidFill>
                <a:srgbClr val="C00000"/>
              </a:solidFill>
            </a:endParaRPr>
          </a:p>
        </p:txBody>
      </p:sp>
      <p:sp>
        <p:nvSpPr>
          <p:cNvPr id="26" name="TextBox 25">
            <a:extLst>
              <a:ext uri="{FF2B5EF4-FFF2-40B4-BE49-F238E27FC236}">
                <a16:creationId xmlns:a16="http://schemas.microsoft.com/office/drawing/2014/main" id="{9AE51CA9-DCCA-D418-70FC-635DB50A5DFB}"/>
              </a:ext>
            </a:extLst>
          </p:cNvPr>
          <p:cNvSpPr txBox="1"/>
          <p:nvPr/>
        </p:nvSpPr>
        <p:spPr>
          <a:xfrm>
            <a:off x="3436388" y="2870316"/>
            <a:ext cx="2156180" cy="184666"/>
          </a:xfrm>
          <a:prstGeom prst="rect">
            <a:avLst/>
          </a:prstGeom>
          <a:noFill/>
        </p:spPr>
        <p:txBody>
          <a:bodyPr wrap="square">
            <a:spAutoFit/>
          </a:bodyPr>
          <a:lstStyle/>
          <a:p>
            <a:r>
              <a:rPr kumimoji="1" lang="en-US" altLang="ko-KR"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Please enter your name.</a:t>
            </a:r>
            <a:endParaRPr lang="ko-KR" altLang="en-US" sz="600" dirty="0">
              <a:solidFill>
                <a:srgbClr val="C00000"/>
              </a:solidFill>
            </a:endParaRPr>
          </a:p>
        </p:txBody>
      </p:sp>
      <p:sp>
        <p:nvSpPr>
          <p:cNvPr id="27" name="TextBox 26">
            <a:extLst>
              <a:ext uri="{FF2B5EF4-FFF2-40B4-BE49-F238E27FC236}">
                <a16:creationId xmlns:a16="http://schemas.microsoft.com/office/drawing/2014/main" id="{731C921D-4AF1-84D1-3FBA-986D71B049E8}"/>
              </a:ext>
            </a:extLst>
          </p:cNvPr>
          <p:cNvSpPr txBox="1"/>
          <p:nvPr/>
        </p:nvSpPr>
        <p:spPr>
          <a:xfrm>
            <a:off x="3443841" y="3241025"/>
            <a:ext cx="2156180" cy="184666"/>
          </a:xfrm>
          <a:prstGeom prst="rect">
            <a:avLst/>
          </a:prstGeom>
          <a:noFill/>
        </p:spPr>
        <p:txBody>
          <a:bodyPr wrap="square">
            <a:spAutoFit/>
          </a:bodyPr>
          <a:lstStyle/>
          <a:p>
            <a:r>
              <a:rPr kumimoji="1" lang="en-US" altLang="ko-KR"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Please enter your date of birth.</a:t>
            </a:r>
            <a:endParaRPr lang="ko-KR" altLang="en-US" sz="600" dirty="0">
              <a:solidFill>
                <a:srgbClr val="C00000"/>
              </a:solidFill>
            </a:endParaRPr>
          </a:p>
        </p:txBody>
      </p:sp>
      <p:sp>
        <p:nvSpPr>
          <p:cNvPr id="28" name="TextBox 27">
            <a:extLst>
              <a:ext uri="{FF2B5EF4-FFF2-40B4-BE49-F238E27FC236}">
                <a16:creationId xmlns:a16="http://schemas.microsoft.com/office/drawing/2014/main" id="{E7E93A01-201D-AF4D-2A67-75064B28D321}"/>
              </a:ext>
            </a:extLst>
          </p:cNvPr>
          <p:cNvSpPr txBox="1"/>
          <p:nvPr/>
        </p:nvSpPr>
        <p:spPr>
          <a:xfrm>
            <a:off x="3429289" y="3566951"/>
            <a:ext cx="2156180" cy="184666"/>
          </a:xfrm>
          <a:prstGeom prst="rect">
            <a:avLst/>
          </a:prstGeom>
          <a:noFill/>
        </p:spPr>
        <p:txBody>
          <a:bodyPr wrap="square">
            <a:spAutoFit/>
          </a:bodyPr>
          <a:lstStyle/>
          <a:p>
            <a:r>
              <a:rPr kumimoji="1" lang="en-US" altLang="ko-KR" sz="600" dirty="0">
                <a:solidFill>
                  <a:srgbClr val="C00000"/>
                </a:solidFill>
                <a:latin typeface="맑은 고딕" panose="020B0503020000020004" pitchFamily="34" charset="-127"/>
                <a:ea typeface="맑은 고딕" panose="020B0503020000020004" pitchFamily="34" charset="-127"/>
              </a:rPr>
              <a:t>Please enter your gender.</a:t>
            </a:r>
            <a:endParaRPr lang="ko-KR" altLang="en-US" sz="600" dirty="0">
              <a:solidFill>
                <a:srgbClr val="C00000"/>
              </a:solidFill>
            </a:endParaRPr>
          </a:p>
        </p:txBody>
      </p:sp>
      <p:sp>
        <p:nvSpPr>
          <p:cNvPr id="29" name="TextBox 28">
            <a:extLst>
              <a:ext uri="{FF2B5EF4-FFF2-40B4-BE49-F238E27FC236}">
                <a16:creationId xmlns:a16="http://schemas.microsoft.com/office/drawing/2014/main" id="{160ACF6D-ECAA-0DB0-0D58-C3169346236E}"/>
              </a:ext>
            </a:extLst>
          </p:cNvPr>
          <p:cNvSpPr txBox="1"/>
          <p:nvPr/>
        </p:nvSpPr>
        <p:spPr>
          <a:xfrm>
            <a:off x="3418214" y="3997978"/>
            <a:ext cx="2156180" cy="184666"/>
          </a:xfrm>
          <a:prstGeom prst="rect">
            <a:avLst/>
          </a:prstGeom>
          <a:noFill/>
        </p:spPr>
        <p:txBody>
          <a:bodyPr wrap="square">
            <a:spAutoFit/>
          </a:bodyPr>
          <a:lstStyle/>
          <a:p>
            <a:r>
              <a:rPr kumimoji="1" lang="en-US" altLang="ko-KR" sz="600" dirty="0">
                <a:solidFill>
                  <a:srgbClr val="C00000"/>
                </a:solidFill>
                <a:latin typeface="맑은 고딕" panose="020B0503020000020004" pitchFamily="34" charset="-127"/>
                <a:ea typeface="맑은 고딕" panose="020B0503020000020004" pitchFamily="34" charset="-127"/>
              </a:rPr>
              <a:t>Please select your education level.</a:t>
            </a:r>
            <a:endParaRPr lang="ko-KR" altLang="en-US" sz="600" dirty="0">
              <a:solidFill>
                <a:srgbClr val="C00000"/>
              </a:solidFill>
            </a:endParaRPr>
          </a:p>
        </p:txBody>
      </p:sp>
      <p:sp>
        <p:nvSpPr>
          <p:cNvPr id="31" name="TextBox 30">
            <a:extLst>
              <a:ext uri="{FF2B5EF4-FFF2-40B4-BE49-F238E27FC236}">
                <a16:creationId xmlns:a16="http://schemas.microsoft.com/office/drawing/2014/main" id="{0B70BDA9-2F66-2F18-63BF-C67F6B2B8BF7}"/>
              </a:ext>
            </a:extLst>
          </p:cNvPr>
          <p:cNvSpPr txBox="1"/>
          <p:nvPr/>
        </p:nvSpPr>
        <p:spPr>
          <a:xfrm>
            <a:off x="3443287" y="4388944"/>
            <a:ext cx="2156180" cy="184666"/>
          </a:xfrm>
          <a:prstGeom prst="rect">
            <a:avLst/>
          </a:prstGeom>
          <a:noFill/>
        </p:spPr>
        <p:txBody>
          <a:bodyPr wrap="square">
            <a:spAutoFit/>
          </a:bodyPr>
          <a:lstStyle/>
          <a:p>
            <a:r>
              <a:rPr kumimoji="1" lang="en-US" altLang="ko-KR"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Please enter your contact information</a:t>
            </a:r>
            <a:endParaRPr lang="ko-KR" altLang="en-US" sz="600" dirty="0">
              <a:solidFill>
                <a:srgbClr val="C00000"/>
              </a:solidFill>
            </a:endParaRPr>
          </a:p>
        </p:txBody>
      </p:sp>
      <p:sp>
        <p:nvSpPr>
          <p:cNvPr id="34" name="TextBox 33">
            <a:extLst>
              <a:ext uri="{FF2B5EF4-FFF2-40B4-BE49-F238E27FC236}">
                <a16:creationId xmlns:a16="http://schemas.microsoft.com/office/drawing/2014/main" id="{3D34EDEB-16D7-5C6C-7EC1-3A6C1ACAE9CC}"/>
              </a:ext>
            </a:extLst>
          </p:cNvPr>
          <p:cNvSpPr txBox="1"/>
          <p:nvPr/>
        </p:nvSpPr>
        <p:spPr>
          <a:xfrm>
            <a:off x="3436388" y="5055204"/>
            <a:ext cx="2156180" cy="184666"/>
          </a:xfrm>
          <a:prstGeom prst="rect">
            <a:avLst/>
          </a:prstGeom>
          <a:noFill/>
        </p:spPr>
        <p:txBody>
          <a:bodyPr wrap="square">
            <a:spAutoFit/>
          </a:bodyPr>
          <a:lstStyle/>
          <a:p>
            <a:r>
              <a:rPr kumimoji="1" lang="en-US" altLang="ko-KR"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Please enter your address</a:t>
            </a:r>
            <a:endParaRPr lang="ko-KR" altLang="en-US" sz="600" dirty="0">
              <a:solidFill>
                <a:srgbClr val="C00000"/>
              </a:solidFill>
            </a:endParaRPr>
          </a:p>
        </p:txBody>
      </p:sp>
      <p:sp>
        <p:nvSpPr>
          <p:cNvPr id="35" name="TextBox 34">
            <a:extLst>
              <a:ext uri="{FF2B5EF4-FFF2-40B4-BE49-F238E27FC236}">
                <a16:creationId xmlns:a16="http://schemas.microsoft.com/office/drawing/2014/main" id="{6D14CA46-E507-09DF-FA77-19D8E4CF5059}"/>
              </a:ext>
            </a:extLst>
          </p:cNvPr>
          <p:cNvSpPr txBox="1"/>
          <p:nvPr/>
        </p:nvSpPr>
        <p:spPr>
          <a:xfrm>
            <a:off x="3479176" y="5873899"/>
            <a:ext cx="2156180" cy="184666"/>
          </a:xfrm>
          <a:prstGeom prst="rect">
            <a:avLst/>
          </a:prstGeom>
          <a:noFill/>
        </p:spPr>
        <p:txBody>
          <a:bodyPr wrap="square">
            <a:spAutoFit/>
          </a:bodyPr>
          <a:lstStyle/>
          <a:p>
            <a:r>
              <a:rPr kumimoji="1" lang="en-US" altLang="ko-KR"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Please agree to the membership terms and conditions</a:t>
            </a:r>
            <a:endParaRPr lang="ko-KR" altLang="en-US" sz="600" dirty="0">
              <a:solidFill>
                <a:srgbClr val="C00000"/>
              </a:solidFill>
            </a:endParaRPr>
          </a:p>
        </p:txBody>
      </p:sp>
      <p:sp>
        <p:nvSpPr>
          <p:cNvPr id="46" name="직사각형 92">
            <a:extLst>
              <a:ext uri="{FF2B5EF4-FFF2-40B4-BE49-F238E27FC236}">
                <a16:creationId xmlns:a16="http://schemas.microsoft.com/office/drawing/2014/main" id="{DC5635FE-31F4-8150-1306-D6CD2F8A462E}"/>
              </a:ext>
            </a:extLst>
          </p:cNvPr>
          <p:cNvSpPr/>
          <p:nvPr/>
        </p:nvSpPr>
        <p:spPr>
          <a:xfrm>
            <a:off x="3360695" y="3840995"/>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2</a:t>
            </a:r>
            <a:endParaRPr lang="ko-KR" altLang="en-US" sz="1000" dirty="0"/>
          </a:p>
        </p:txBody>
      </p:sp>
      <p:sp>
        <p:nvSpPr>
          <p:cNvPr id="47" name="직사각형 75">
            <a:extLst>
              <a:ext uri="{FF2B5EF4-FFF2-40B4-BE49-F238E27FC236}">
                <a16:creationId xmlns:a16="http://schemas.microsoft.com/office/drawing/2014/main" id="{23C79A57-4C8D-14C0-3505-30F0533DB669}"/>
              </a:ext>
            </a:extLst>
          </p:cNvPr>
          <p:cNvSpPr/>
          <p:nvPr/>
        </p:nvSpPr>
        <p:spPr>
          <a:xfrm>
            <a:off x="3360695" y="4599258"/>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3</a:t>
            </a:r>
            <a:endParaRPr lang="ko-KR" altLang="en-US" sz="1000" dirty="0"/>
          </a:p>
        </p:txBody>
      </p:sp>
      <p:cxnSp>
        <p:nvCxnSpPr>
          <p:cNvPr id="48" name="연결선: 꺾임 36">
            <a:extLst>
              <a:ext uri="{FF2B5EF4-FFF2-40B4-BE49-F238E27FC236}">
                <a16:creationId xmlns:a16="http://schemas.microsoft.com/office/drawing/2014/main" id="{2C7F67BE-72E8-4C85-423B-6BE1D81404A7}"/>
              </a:ext>
            </a:extLst>
          </p:cNvPr>
          <p:cNvCxnSpPr>
            <a:cxnSpLocks/>
            <a:stCxn id="89" idx="3"/>
          </p:cNvCxnSpPr>
          <p:nvPr/>
        </p:nvCxnSpPr>
        <p:spPr>
          <a:xfrm flipV="1">
            <a:off x="5134293" y="3390568"/>
            <a:ext cx="2202488" cy="1276517"/>
          </a:xfrm>
          <a:prstGeom prst="bentConnector3">
            <a:avLst>
              <a:gd name="adj1" fmla="val 50000"/>
            </a:avLst>
          </a:prstGeom>
          <a:ln w="1905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2" name="직사각형 15">
            <a:extLst>
              <a:ext uri="{FF2B5EF4-FFF2-40B4-BE49-F238E27FC236}">
                <a16:creationId xmlns:a16="http://schemas.microsoft.com/office/drawing/2014/main" id="{0C6805C9-71FF-920F-ACE3-74F793CB8D83}"/>
              </a:ext>
            </a:extLst>
          </p:cNvPr>
          <p:cNvSpPr/>
          <p:nvPr/>
        </p:nvSpPr>
        <p:spPr>
          <a:xfrm>
            <a:off x="6477765" y="4960054"/>
            <a:ext cx="2621039" cy="1272920"/>
          </a:xfrm>
          <a:prstGeom prst="rect">
            <a:avLst/>
          </a:prstGeom>
          <a:solidFill>
            <a:schemeClr val="bg1"/>
          </a:solid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53" name="TextBox 52">
            <a:extLst>
              <a:ext uri="{FF2B5EF4-FFF2-40B4-BE49-F238E27FC236}">
                <a16:creationId xmlns:a16="http://schemas.microsoft.com/office/drawing/2014/main" id="{035ECB3A-B873-68D3-9D45-1FAF35D38806}"/>
              </a:ext>
            </a:extLst>
          </p:cNvPr>
          <p:cNvSpPr txBox="1"/>
          <p:nvPr/>
        </p:nvSpPr>
        <p:spPr>
          <a:xfrm>
            <a:off x="6782230" y="5037502"/>
            <a:ext cx="2012107" cy="338554"/>
          </a:xfrm>
          <a:prstGeom prst="rect">
            <a:avLst/>
          </a:prstGeom>
          <a:noFill/>
        </p:spPr>
        <p:txBody>
          <a:bodyPr wrap="square" lIns="0" tIns="0" rIns="0" bIns="0" rtlCol="0">
            <a:spAutoFit/>
          </a:bodyPr>
          <a:lstStyle/>
          <a:p>
            <a:pPr algn="ctr"/>
            <a:r>
              <a:rPr lang="en-US" altLang="ko-KR" sz="1100" b="1" dirty="0">
                <a:latin typeface="+mn-ea"/>
              </a:rPr>
              <a:t>Complete membership registration</a:t>
            </a:r>
            <a:endParaRPr lang="ko-KR" altLang="en-US" sz="1100" b="1" dirty="0">
              <a:latin typeface="+mn-ea"/>
            </a:endParaRPr>
          </a:p>
        </p:txBody>
      </p:sp>
      <p:sp>
        <p:nvSpPr>
          <p:cNvPr id="54" name="TextBox 53">
            <a:extLst>
              <a:ext uri="{FF2B5EF4-FFF2-40B4-BE49-F238E27FC236}">
                <a16:creationId xmlns:a16="http://schemas.microsoft.com/office/drawing/2014/main" id="{C3D8C495-9FC4-7298-3731-FAF1B4B05227}"/>
              </a:ext>
            </a:extLst>
          </p:cNvPr>
          <p:cNvSpPr txBox="1"/>
          <p:nvPr/>
        </p:nvSpPr>
        <p:spPr>
          <a:xfrm>
            <a:off x="6572435" y="5333201"/>
            <a:ext cx="2420065" cy="307777"/>
          </a:xfrm>
          <a:prstGeom prst="rect">
            <a:avLst/>
          </a:prstGeom>
          <a:noFill/>
        </p:spPr>
        <p:txBody>
          <a:bodyPr wrap="square" lIns="0" tIns="0" rIns="0" bIns="0" rtlCol="0">
            <a:spAutoFit/>
          </a:bodyPr>
          <a:lstStyle/>
          <a:p>
            <a:r>
              <a:rPr lang="en-US" altLang="ko-KR" sz="1000" dirty="0">
                <a:latin typeface="+mn-ea"/>
              </a:rPr>
              <a:t>Membership registration has been completed and surveys are available.</a:t>
            </a:r>
            <a:endParaRPr lang="ko-KR" altLang="en-US" sz="1000" dirty="0">
              <a:latin typeface="+mn-ea"/>
            </a:endParaRPr>
          </a:p>
        </p:txBody>
      </p:sp>
      <p:sp>
        <p:nvSpPr>
          <p:cNvPr id="55" name="사각형: 둥근 모서리 23">
            <a:extLst>
              <a:ext uri="{FF2B5EF4-FFF2-40B4-BE49-F238E27FC236}">
                <a16:creationId xmlns:a16="http://schemas.microsoft.com/office/drawing/2014/main" id="{AD2E9714-0A78-1325-8696-7B6617EAEB83}"/>
              </a:ext>
            </a:extLst>
          </p:cNvPr>
          <p:cNvSpPr/>
          <p:nvPr/>
        </p:nvSpPr>
        <p:spPr>
          <a:xfrm>
            <a:off x="6826779" y="5805587"/>
            <a:ext cx="926492"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b="1" dirty="0">
                <a:solidFill>
                  <a:schemeClr val="bg1">
                    <a:lumMod val="50000"/>
                  </a:schemeClr>
                </a:solidFill>
              </a:rPr>
              <a:t>Check</a:t>
            </a:r>
            <a:endParaRPr lang="ko-KR" altLang="en-US" sz="1000" b="1" dirty="0">
              <a:solidFill>
                <a:schemeClr val="bg1">
                  <a:lumMod val="50000"/>
                </a:schemeClr>
              </a:solidFill>
            </a:endParaRPr>
          </a:p>
        </p:txBody>
      </p:sp>
      <p:sp>
        <p:nvSpPr>
          <p:cNvPr id="57" name="직사각형 29">
            <a:extLst>
              <a:ext uri="{FF2B5EF4-FFF2-40B4-BE49-F238E27FC236}">
                <a16:creationId xmlns:a16="http://schemas.microsoft.com/office/drawing/2014/main" id="{984D1A09-8DC4-FA90-3C4D-4DFCFB1B968A}"/>
              </a:ext>
            </a:extLst>
          </p:cNvPr>
          <p:cNvSpPr/>
          <p:nvPr/>
        </p:nvSpPr>
        <p:spPr>
          <a:xfrm>
            <a:off x="6407915" y="4867179"/>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6</a:t>
            </a:r>
            <a:endParaRPr lang="ko-KR" altLang="en-US" sz="1000" dirty="0"/>
          </a:p>
        </p:txBody>
      </p:sp>
      <p:cxnSp>
        <p:nvCxnSpPr>
          <p:cNvPr id="58" name="연결선: 꺾임 35">
            <a:extLst>
              <a:ext uri="{FF2B5EF4-FFF2-40B4-BE49-F238E27FC236}">
                <a16:creationId xmlns:a16="http://schemas.microsoft.com/office/drawing/2014/main" id="{C632CA8B-CA8D-2D3B-7220-8F44C440DEED}"/>
              </a:ext>
            </a:extLst>
          </p:cNvPr>
          <p:cNvCxnSpPr>
            <a:cxnSpLocks/>
            <a:stCxn id="13" idx="3"/>
            <a:endCxn id="52" idx="1"/>
          </p:cNvCxnSpPr>
          <p:nvPr/>
        </p:nvCxnSpPr>
        <p:spPr>
          <a:xfrm flipV="1">
            <a:off x="5149803" y="5596514"/>
            <a:ext cx="1327962" cy="602338"/>
          </a:xfrm>
          <a:prstGeom prst="bentConnector3">
            <a:avLst>
              <a:gd name="adj1" fmla="val 50000"/>
            </a:avLst>
          </a:prstGeom>
          <a:ln w="1905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9" name="사각형: 둥근 모서리 43">
            <a:extLst>
              <a:ext uri="{FF2B5EF4-FFF2-40B4-BE49-F238E27FC236}">
                <a16:creationId xmlns:a16="http://schemas.microsoft.com/office/drawing/2014/main" id="{E7A53221-3F49-187F-7006-DCBEEFA10467}"/>
              </a:ext>
            </a:extLst>
          </p:cNvPr>
          <p:cNvSpPr/>
          <p:nvPr/>
        </p:nvSpPr>
        <p:spPr>
          <a:xfrm>
            <a:off x="7878190" y="5793210"/>
            <a:ext cx="926492"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b="1" dirty="0">
                <a:solidFill>
                  <a:schemeClr val="bg1">
                    <a:lumMod val="50000"/>
                  </a:schemeClr>
                </a:solidFill>
              </a:rPr>
              <a:t>Go to Surbey</a:t>
            </a:r>
            <a:endParaRPr lang="ko-KR" altLang="en-US" sz="1000" b="1" dirty="0">
              <a:solidFill>
                <a:schemeClr val="bg1">
                  <a:lumMod val="50000"/>
                </a:schemeClr>
              </a:solidFill>
            </a:endParaRPr>
          </a:p>
        </p:txBody>
      </p:sp>
      <p:sp>
        <p:nvSpPr>
          <p:cNvPr id="60" name="직사각형 44">
            <a:extLst>
              <a:ext uri="{FF2B5EF4-FFF2-40B4-BE49-F238E27FC236}">
                <a16:creationId xmlns:a16="http://schemas.microsoft.com/office/drawing/2014/main" id="{8D6E5008-0319-09C6-6A51-7291C26F8040}"/>
              </a:ext>
            </a:extLst>
          </p:cNvPr>
          <p:cNvSpPr/>
          <p:nvPr/>
        </p:nvSpPr>
        <p:spPr>
          <a:xfrm>
            <a:off x="6919561" y="5733853"/>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dirty="0"/>
              <a:t>6-1</a:t>
            </a:r>
            <a:endParaRPr lang="ko-KR" altLang="en-US" sz="700" dirty="0"/>
          </a:p>
        </p:txBody>
      </p:sp>
      <p:sp>
        <p:nvSpPr>
          <p:cNvPr id="63" name="직사각형 45">
            <a:extLst>
              <a:ext uri="{FF2B5EF4-FFF2-40B4-BE49-F238E27FC236}">
                <a16:creationId xmlns:a16="http://schemas.microsoft.com/office/drawing/2014/main" id="{542951B8-E98F-9A3A-AA3E-36A084DDDF56}"/>
              </a:ext>
            </a:extLst>
          </p:cNvPr>
          <p:cNvSpPr/>
          <p:nvPr/>
        </p:nvSpPr>
        <p:spPr>
          <a:xfrm>
            <a:off x="7953185" y="5723360"/>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dirty="0"/>
              <a:t>6-2</a:t>
            </a:r>
            <a:endParaRPr lang="ko-KR" altLang="en-US" sz="700" dirty="0"/>
          </a:p>
        </p:txBody>
      </p:sp>
      <p:sp>
        <p:nvSpPr>
          <p:cNvPr id="16" name="TextBox 15">
            <a:extLst>
              <a:ext uri="{FF2B5EF4-FFF2-40B4-BE49-F238E27FC236}">
                <a16:creationId xmlns:a16="http://schemas.microsoft.com/office/drawing/2014/main" id="{DAE364B4-D37F-293A-71C5-C5A7D7720F98}"/>
              </a:ext>
            </a:extLst>
          </p:cNvPr>
          <p:cNvSpPr txBox="1"/>
          <p:nvPr/>
        </p:nvSpPr>
        <p:spPr>
          <a:xfrm>
            <a:off x="8941452" y="4985688"/>
            <a:ext cx="102095" cy="153888"/>
          </a:xfrm>
          <a:prstGeom prst="rect">
            <a:avLst/>
          </a:prstGeom>
          <a:noFill/>
        </p:spPr>
        <p:txBody>
          <a:bodyPr wrap="square" lIns="0" tIns="0" rIns="0" bIns="0" rtlCol="0">
            <a:spAutoFit/>
          </a:bodyPr>
          <a:lstStyle/>
          <a:p>
            <a:pPr algn="ctr"/>
            <a:r>
              <a:rPr lang="en-US" altLang="ko-KR" sz="1000" dirty="0">
                <a:latin typeface="+mn-ea"/>
              </a:rPr>
              <a:t>X</a:t>
            </a:r>
            <a:endParaRPr lang="ko-KR" altLang="en-US" sz="1000" dirty="0">
              <a:latin typeface="+mn-ea"/>
            </a:endParaRPr>
          </a:p>
        </p:txBody>
      </p:sp>
      <p:graphicFrame>
        <p:nvGraphicFramePr>
          <p:cNvPr id="15" name="표 29">
            <a:extLst>
              <a:ext uri="{FF2B5EF4-FFF2-40B4-BE49-F238E27FC236}">
                <a16:creationId xmlns:a16="http://schemas.microsoft.com/office/drawing/2014/main" id="{E94371DA-E9AC-24EB-627A-524491ED4BC5}"/>
              </a:ext>
            </a:extLst>
          </p:cNvPr>
          <p:cNvGraphicFramePr>
            <a:graphicFrameLocks noGrp="1"/>
          </p:cNvGraphicFramePr>
          <p:nvPr>
            <p:extLst>
              <p:ext uri="{D42A27DB-BD31-4B8C-83A1-F6EECF244321}">
                <p14:modId xmlns:p14="http://schemas.microsoft.com/office/powerpoint/2010/main" val="1344553171"/>
              </p:ext>
            </p:extLst>
          </p:nvPr>
        </p:nvGraphicFramePr>
        <p:xfrm>
          <a:off x="2460624" y="496183"/>
          <a:ext cx="2949846" cy="370840"/>
        </p:xfrm>
        <a:graphic>
          <a:graphicData uri="http://schemas.openxmlformats.org/drawingml/2006/table">
            <a:tbl>
              <a:tblPr firstRow="1" bandRow="1">
                <a:tableStyleId>{5C22544A-7EE6-4342-B048-85BDC9FD1C3A}</a:tableStyleId>
              </a:tblPr>
              <a:tblGrid>
                <a:gridCol w="983282">
                  <a:extLst>
                    <a:ext uri="{9D8B030D-6E8A-4147-A177-3AD203B41FA5}">
                      <a16:colId xmlns:a16="http://schemas.microsoft.com/office/drawing/2014/main" val="517881088"/>
                    </a:ext>
                  </a:extLst>
                </a:gridCol>
                <a:gridCol w="983282">
                  <a:extLst>
                    <a:ext uri="{9D8B030D-6E8A-4147-A177-3AD203B41FA5}">
                      <a16:colId xmlns:a16="http://schemas.microsoft.com/office/drawing/2014/main" val="1251677234"/>
                    </a:ext>
                  </a:extLst>
                </a:gridCol>
                <a:gridCol w="983282">
                  <a:extLst>
                    <a:ext uri="{9D8B030D-6E8A-4147-A177-3AD203B41FA5}">
                      <a16:colId xmlns:a16="http://schemas.microsoft.com/office/drawing/2014/main" val="848023924"/>
                    </a:ext>
                  </a:extLst>
                </a:gridCol>
              </a:tblGrid>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1" kern="1200" dirty="0">
                          <a:solidFill>
                            <a:schemeClr val="tx1"/>
                          </a:solidFill>
                          <a:latin typeface="+mn-ea"/>
                          <a:ea typeface="+mn-ea"/>
                          <a:cs typeface="+mn-cs"/>
                        </a:rPr>
                        <a:t>Introduction</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1" kern="1200" dirty="0">
                          <a:solidFill>
                            <a:schemeClr val="tx1"/>
                          </a:solidFill>
                          <a:latin typeface="+mn-ea"/>
                          <a:ea typeface="+mn-ea"/>
                          <a:cs typeface="+mn-cs"/>
                        </a:rPr>
                        <a:t>Survey</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1" kern="1200" dirty="0">
                          <a:solidFill>
                            <a:schemeClr val="tx1"/>
                          </a:solidFill>
                          <a:latin typeface="+mn-ea"/>
                          <a:ea typeface="+mn-ea"/>
                          <a:cs typeface="+mn-cs"/>
                        </a:rPr>
                        <a:t>Inquiry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2035377"/>
                  </a:ext>
                </a:extLst>
              </a:tr>
            </a:tbl>
          </a:graphicData>
        </a:graphic>
      </p:graphicFrame>
      <p:sp>
        <p:nvSpPr>
          <p:cNvPr id="20" name="TextBox 19">
            <a:extLst>
              <a:ext uri="{FF2B5EF4-FFF2-40B4-BE49-F238E27FC236}">
                <a16:creationId xmlns:a16="http://schemas.microsoft.com/office/drawing/2014/main" id="{6F648DFF-9EC1-E783-1FDF-3D6C51C0D632}"/>
              </a:ext>
            </a:extLst>
          </p:cNvPr>
          <p:cNvSpPr txBox="1"/>
          <p:nvPr/>
        </p:nvSpPr>
        <p:spPr>
          <a:xfrm>
            <a:off x="6816263" y="622470"/>
            <a:ext cx="1687897" cy="107722"/>
          </a:xfrm>
          <a:prstGeom prst="rect">
            <a:avLst/>
          </a:prstGeom>
          <a:noFill/>
        </p:spPr>
        <p:txBody>
          <a:bodyPr wrap="square" lIns="0" tIns="0" rIns="0" bIns="0" rtlCol="0">
            <a:spAutoFit/>
          </a:bodyPr>
          <a:lstStyle/>
          <a:p>
            <a:pPr algn="ctr"/>
            <a:r>
              <a:rPr lang="en-US" altLang="ko-KR" sz="700" b="1" dirty="0">
                <a:solidFill>
                  <a:schemeClr val="tx1">
                    <a:lumMod val="50000"/>
                    <a:lumOff val="50000"/>
                  </a:schemeClr>
                </a:solidFill>
                <a:latin typeface="+mn-ea"/>
              </a:rPr>
              <a:t>Log in</a:t>
            </a:r>
            <a:r>
              <a:rPr lang="ko-KR" altLang="en-US" sz="700" b="1" dirty="0">
                <a:solidFill>
                  <a:schemeClr val="tx1">
                    <a:lumMod val="50000"/>
                    <a:lumOff val="50000"/>
                  </a:schemeClr>
                </a:solidFill>
                <a:latin typeface="+mn-ea"/>
              </a:rPr>
              <a:t>    </a:t>
            </a:r>
            <a:r>
              <a:rPr lang="en-US" altLang="ko-KR" sz="700" b="1" dirty="0">
                <a:solidFill>
                  <a:schemeClr val="tx1">
                    <a:lumMod val="50000"/>
                    <a:lumOff val="50000"/>
                  </a:schemeClr>
                </a:solidFill>
                <a:latin typeface="+mn-ea"/>
              </a:rPr>
              <a:t>Korean/English</a:t>
            </a:r>
            <a:endParaRPr lang="ko-KR" altLang="en-US" sz="700" b="1" dirty="0">
              <a:solidFill>
                <a:schemeClr val="tx1">
                  <a:lumMod val="50000"/>
                  <a:lumOff val="50000"/>
                </a:schemeClr>
              </a:solidFill>
              <a:latin typeface="+mn-ea"/>
            </a:endParaRPr>
          </a:p>
        </p:txBody>
      </p:sp>
    </p:spTree>
    <p:extLst>
      <p:ext uri="{BB962C8B-B14F-4D97-AF65-F5344CB8AC3E}">
        <p14:creationId xmlns:p14="http://schemas.microsoft.com/office/powerpoint/2010/main" val="3276942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슬라이드 번호 개체 틀 7">
            <a:extLst>
              <a:ext uri="{FF2B5EF4-FFF2-40B4-BE49-F238E27FC236}">
                <a16:creationId xmlns:a16="http://schemas.microsoft.com/office/drawing/2014/main" id="{A8CDABF9-5282-43ED-9839-759246E8F473}"/>
              </a:ext>
            </a:extLst>
          </p:cNvPr>
          <p:cNvSpPr>
            <a:spLocks noGrp="1"/>
          </p:cNvSpPr>
          <p:nvPr>
            <p:ph type="sldNum" sz="quarter" idx="4"/>
          </p:nvPr>
        </p:nvSpPr>
        <p:spPr>
          <a:xfrm>
            <a:off x="11455185" y="6600058"/>
            <a:ext cx="538930" cy="243381"/>
          </a:xfrm>
        </p:spPr>
        <p:txBody>
          <a:bodyPr/>
          <a:lstStyle/>
          <a:p>
            <a:fld id="{F2946E08-ADDD-4B11-B5DD-5073B72AA917}" type="slidenum">
              <a:rPr lang="ko-KR" altLang="en-US" smtClean="0"/>
              <a:t>25</a:t>
            </a:fld>
            <a:endParaRPr lang="ko-KR" altLang="en-US" dirty="0"/>
          </a:p>
        </p:txBody>
      </p:sp>
      <p:grpSp>
        <p:nvGrpSpPr>
          <p:cNvPr id="68" name="그룹 67">
            <a:extLst>
              <a:ext uri="{FF2B5EF4-FFF2-40B4-BE49-F238E27FC236}">
                <a16:creationId xmlns:a16="http://schemas.microsoft.com/office/drawing/2014/main" id="{700B7979-0A0F-4EB8-B3E2-27B50F444323}"/>
              </a:ext>
            </a:extLst>
          </p:cNvPr>
          <p:cNvGrpSpPr/>
          <p:nvPr/>
        </p:nvGrpSpPr>
        <p:grpSpPr>
          <a:xfrm>
            <a:off x="665440" y="521495"/>
            <a:ext cx="861460" cy="288131"/>
            <a:chOff x="839416" y="3435562"/>
            <a:chExt cx="1526259" cy="682492"/>
          </a:xfrm>
        </p:grpSpPr>
        <p:sp>
          <p:nvSpPr>
            <p:cNvPr id="69" name="직사각형 68">
              <a:extLst>
                <a:ext uri="{FF2B5EF4-FFF2-40B4-BE49-F238E27FC236}">
                  <a16:creationId xmlns:a16="http://schemas.microsoft.com/office/drawing/2014/main" id="{3FDDC39B-48C0-4BEA-9909-69C1E79636B2}"/>
                </a:ext>
              </a:extLst>
            </p:cNvPr>
            <p:cNvSpPr/>
            <p:nvPr/>
          </p:nvSpPr>
          <p:spPr>
            <a:xfrm>
              <a:off x="839416" y="3435562"/>
              <a:ext cx="1523134" cy="682492"/>
            </a:xfrm>
            <a:prstGeom prst="rect">
              <a:avLst/>
            </a:prstGeom>
            <a:solidFill>
              <a:srgbClr val="F2F2F2">
                <a:alpha val="60000"/>
              </a:srgbClr>
            </a:solidFill>
            <a:ln w="9525" cap="flat" cmpd="sng" algn="ctr">
              <a:solidFill>
                <a:srgbClr val="53535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altLang="ko-KR" sz="900" dirty="0">
                  <a:solidFill>
                    <a:schemeClr val="tx1">
                      <a:lumMod val="50000"/>
                      <a:lumOff val="50000"/>
                    </a:schemeClr>
                  </a:solidFill>
                </a:rPr>
                <a:t>LOGO</a:t>
              </a:r>
              <a:endParaRPr lang="ko-KR" altLang="en-US" sz="900" dirty="0">
                <a:solidFill>
                  <a:schemeClr val="tx1">
                    <a:lumMod val="50000"/>
                    <a:lumOff val="50000"/>
                  </a:schemeClr>
                </a:solidFill>
              </a:endParaRPr>
            </a:p>
          </p:txBody>
        </p:sp>
        <p:cxnSp>
          <p:nvCxnSpPr>
            <p:cNvPr id="70" name="직선 연결선 69">
              <a:extLst>
                <a:ext uri="{FF2B5EF4-FFF2-40B4-BE49-F238E27FC236}">
                  <a16:creationId xmlns:a16="http://schemas.microsoft.com/office/drawing/2014/main" id="{B48F3357-EE2E-4D70-85A0-C13EEB0EE9D2}"/>
                </a:ext>
              </a:extLst>
            </p:cNvPr>
            <p:cNvCxnSpPr>
              <a:cxnSpLocks/>
            </p:cNvCxnSpPr>
            <p:nvPr/>
          </p:nvCxnSpPr>
          <p:spPr>
            <a:xfrm flipH="1">
              <a:off x="839417" y="3443608"/>
              <a:ext cx="1523133" cy="6744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직선 연결선 70">
              <a:extLst>
                <a:ext uri="{FF2B5EF4-FFF2-40B4-BE49-F238E27FC236}">
                  <a16:creationId xmlns:a16="http://schemas.microsoft.com/office/drawing/2014/main" id="{50132739-8D61-4BBF-A602-FD4369EFC35C}"/>
                </a:ext>
              </a:extLst>
            </p:cNvPr>
            <p:cNvCxnSpPr>
              <a:cxnSpLocks/>
            </p:cNvCxnSpPr>
            <p:nvPr/>
          </p:nvCxnSpPr>
          <p:spPr>
            <a:xfrm flipH="1" flipV="1">
              <a:off x="839416" y="3443084"/>
              <a:ext cx="1526259" cy="6477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직사각형 9">
            <a:extLst>
              <a:ext uri="{FF2B5EF4-FFF2-40B4-BE49-F238E27FC236}">
                <a16:creationId xmlns:a16="http://schemas.microsoft.com/office/drawing/2014/main" id="{90566CE4-528A-44CB-97E2-D79ED4082B1C}"/>
              </a:ext>
            </a:extLst>
          </p:cNvPr>
          <p:cNvSpPr/>
          <p:nvPr/>
        </p:nvSpPr>
        <p:spPr>
          <a:xfrm>
            <a:off x="116321" y="488111"/>
            <a:ext cx="8424430" cy="361053"/>
          </a:xfrm>
          <a:prstGeom prst="rect">
            <a:avLst/>
          </a:prstGeom>
          <a:noFill/>
          <a:ln w="6350">
            <a:solidFill>
              <a:srgbClr val="7A7A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321" name="표 320">
            <a:extLst>
              <a:ext uri="{FF2B5EF4-FFF2-40B4-BE49-F238E27FC236}">
                <a16:creationId xmlns:a16="http://schemas.microsoft.com/office/drawing/2014/main" id="{DBCF1351-3830-46DF-8E22-906141A4365A}"/>
              </a:ext>
            </a:extLst>
          </p:cNvPr>
          <p:cNvGraphicFramePr>
            <a:graphicFrameLocks noGrp="1"/>
          </p:cNvGraphicFramePr>
          <p:nvPr/>
        </p:nvGraphicFramePr>
        <p:xfrm>
          <a:off x="9221807" y="512676"/>
          <a:ext cx="2772308" cy="3180074"/>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74772085"/>
                    </a:ext>
                  </a:extLst>
                </a:gridCol>
                <a:gridCol w="2340260">
                  <a:extLst>
                    <a:ext uri="{9D8B030D-6E8A-4147-A177-3AD203B41FA5}">
                      <a16:colId xmlns:a16="http://schemas.microsoft.com/office/drawing/2014/main" val="2572474025"/>
                    </a:ext>
                  </a:extLst>
                </a:gridCol>
              </a:tblGrid>
              <a:tr h="122121">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0">
                <a:tc>
                  <a:txBody>
                    <a:bodyPr/>
                    <a:lstStyle/>
                    <a:p>
                      <a:pPr algn="ctr" latinLnBrk="1">
                        <a:lnSpc>
                          <a:spcPct val="120000"/>
                        </a:lnSpc>
                      </a:pPr>
                      <a:r>
                        <a:rPr lang="en-US" altLang="ko-KR" sz="800" b="0" dirty="0">
                          <a:solidFill>
                            <a:schemeClr val="tx1"/>
                          </a:solidFill>
                          <a:latin typeface="+mn-ea"/>
                          <a:ea typeface="+mn-ea"/>
                        </a:rPr>
                        <a:t>1</a:t>
                      </a:r>
                      <a:endParaRPr lang="ko-KR" altLang="en-US" sz="8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a:t>
                      </a:r>
                      <a:r>
                        <a:rPr lang="ko-KR" altLang="en-US" sz="800" b="0" kern="1200" dirty="0" err="1">
                          <a:solidFill>
                            <a:schemeClr val="tx1"/>
                          </a:solidFill>
                          <a:latin typeface="+mn-ea"/>
                          <a:ea typeface="+mn-ea"/>
                          <a:cs typeface="+mn-cs"/>
                        </a:rPr>
                        <a:t>비로그인시</a:t>
                      </a:r>
                      <a:r>
                        <a:rPr lang="ko-KR" altLang="en-US" sz="800" b="0" kern="1200" dirty="0">
                          <a:solidFill>
                            <a:schemeClr val="tx1"/>
                          </a:solidFill>
                          <a:latin typeface="+mn-ea"/>
                          <a:ea typeface="+mn-ea"/>
                          <a:cs typeface="+mn-cs"/>
                        </a:rPr>
                        <a:t> </a:t>
                      </a:r>
                      <a:r>
                        <a:rPr lang="en-US" altLang="ko-KR" sz="800" b="0" kern="1200" dirty="0">
                          <a:solidFill>
                            <a:schemeClr val="tx1"/>
                          </a:solidFill>
                          <a:latin typeface="+mn-ea"/>
                          <a:ea typeface="+mn-ea"/>
                          <a:cs typeface="+mn-cs"/>
                        </a:rPr>
                        <a:t>[</a:t>
                      </a:r>
                      <a:r>
                        <a:rPr lang="ko-KR" altLang="en-US" sz="800" b="0" kern="1200" dirty="0">
                          <a:solidFill>
                            <a:schemeClr val="tx1"/>
                          </a:solidFill>
                          <a:latin typeface="+mn-ea"/>
                          <a:ea typeface="+mn-ea"/>
                          <a:cs typeface="+mn-cs"/>
                        </a:rPr>
                        <a:t>로그인</a:t>
                      </a: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버튼 활성화</a:t>
                      </a:r>
                      <a:endParaRPr lang="en-US" altLang="ko-KR" sz="800" b="0" kern="1200" dirty="0">
                        <a:solidFill>
                          <a:schemeClr val="tx1"/>
                        </a:solidFill>
                        <a:latin typeface="+mn-ea"/>
                        <a:ea typeface="+mn-ea"/>
                        <a:cs typeface="+mn-cs"/>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a:t>
                      </a:r>
                      <a:r>
                        <a:rPr lang="ko-KR" altLang="en-US" sz="800" b="0" kern="1200" dirty="0" err="1">
                          <a:solidFill>
                            <a:schemeClr val="tx1"/>
                          </a:solidFill>
                          <a:latin typeface="+mn-ea"/>
                          <a:ea typeface="+mn-ea"/>
                          <a:cs typeface="+mn-cs"/>
                        </a:rPr>
                        <a:t>로그인시</a:t>
                      </a:r>
                      <a:r>
                        <a:rPr lang="ko-KR" altLang="en-US" sz="800" b="0" kern="1200" dirty="0">
                          <a:solidFill>
                            <a:schemeClr val="tx1"/>
                          </a:solidFill>
                          <a:latin typeface="+mn-ea"/>
                          <a:ea typeface="+mn-ea"/>
                          <a:cs typeface="+mn-cs"/>
                        </a:rPr>
                        <a:t> </a:t>
                      </a:r>
                      <a:r>
                        <a:rPr lang="en-US" altLang="ko-KR" sz="800" b="0" kern="1200" dirty="0">
                          <a:solidFill>
                            <a:schemeClr val="tx1"/>
                          </a:solidFill>
                          <a:latin typeface="+mn-ea"/>
                          <a:ea typeface="+mn-ea"/>
                          <a:cs typeface="+mn-cs"/>
                        </a:rPr>
                        <a:t>[</a:t>
                      </a:r>
                      <a:r>
                        <a:rPr lang="ko-KR" altLang="en-US" sz="800" b="0" kern="1200" dirty="0">
                          <a:solidFill>
                            <a:schemeClr val="tx1"/>
                          </a:solidFill>
                          <a:latin typeface="+mn-ea"/>
                          <a:ea typeface="+mn-ea"/>
                          <a:cs typeface="+mn-cs"/>
                        </a:rPr>
                        <a:t>아이디 님 안녕하세요</a:t>
                      </a: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으로 아이디 노출</a:t>
                      </a:r>
                      <a:endParaRPr lang="en-US" altLang="ko-KR" sz="800" b="0" kern="1200" dirty="0">
                        <a:solidFill>
                          <a:schemeClr val="tx1"/>
                        </a:solidFill>
                        <a:latin typeface="+mn-ea"/>
                        <a:ea typeface="+mn-ea"/>
                        <a:cs typeface="+mn-cs"/>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회원가입 없음</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134634">
                <a:tc>
                  <a:txBody>
                    <a:bodyPr/>
                    <a:lstStyle/>
                    <a:p>
                      <a:pPr algn="ctr" latinLnBrk="1">
                        <a:lnSpc>
                          <a:spcPct val="120000"/>
                        </a:lnSpc>
                      </a:pPr>
                      <a:r>
                        <a:rPr lang="en-US" altLang="ko-KR" sz="800" b="0" dirty="0">
                          <a:latin typeface="+mn-ea"/>
                          <a:ea typeface="+mn-ea"/>
                        </a:rPr>
                        <a:t>2</a:t>
                      </a:r>
                      <a:endParaRPr lang="ko-KR" altLang="en-US"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134634">
                <a:tc>
                  <a:txBody>
                    <a:bodyPr/>
                    <a:lstStyle/>
                    <a:p>
                      <a:pPr algn="ctr" latinLnBrk="1">
                        <a:lnSpc>
                          <a:spcPct val="120000"/>
                        </a:lnSpc>
                      </a:pPr>
                      <a:r>
                        <a:rPr lang="en-US" altLang="ko-KR" sz="800" b="0" dirty="0">
                          <a:latin typeface="+mn-ea"/>
                          <a:ea typeface="+mn-ea"/>
                        </a:rPr>
                        <a:t>3</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endParaRPr lang="en-US" altLang="ko-KR" sz="80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770055136"/>
                  </a:ext>
                </a:extLst>
              </a:tr>
              <a:tr h="0">
                <a:tc>
                  <a:txBody>
                    <a:bodyPr/>
                    <a:lstStyle/>
                    <a:p>
                      <a:pPr algn="ctr" latinLnBrk="1">
                        <a:lnSpc>
                          <a:spcPct val="120000"/>
                        </a:lnSpc>
                      </a:pPr>
                      <a:r>
                        <a:rPr lang="en-US" altLang="ko-KR" sz="800" b="0" dirty="0">
                          <a:latin typeface="+mn-ea"/>
                          <a:ea typeface="+mn-ea"/>
                        </a:rPr>
                        <a:t>4</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179638516"/>
                  </a:ext>
                </a:extLst>
              </a:tr>
              <a:tr h="0">
                <a:tc>
                  <a:txBody>
                    <a:bodyPr/>
                    <a:lstStyle/>
                    <a:p>
                      <a:pPr algn="ctr" latinLnBrk="1">
                        <a:lnSpc>
                          <a:spcPct val="120000"/>
                        </a:lnSpc>
                      </a:pPr>
                      <a:r>
                        <a:rPr lang="en-US" altLang="ko-KR" sz="800" b="0" dirty="0">
                          <a:latin typeface="+mn-ea"/>
                          <a:ea typeface="+mn-ea"/>
                        </a:rPr>
                        <a:t>5</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716935949"/>
                  </a:ext>
                </a:extLst>
              </a:tr>
              <a:tr h="134634">
                <a:tc>
                  <a:txBody>
                    <a:bodyPr/>
                    <a:lstStyle/>
                    <a:p>
                      <a:pPr algn="ctr" latinLnBrk="1">
                        <a:lnSpc>
                          <a:spcPct val="120000"/>
                        </a:lnSpc>
                      </a:pPr>
                      <a:r>
                        <a:rPr lang="en-US" altLang="ko-KR" sz="800" b="0" dirty="0">
                          <a:latin typeface="+mn-ea"/>
                          <a:ea typeface="+mn-ea"/>
                        </a:rPr>
                        <a:t>6</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620716197"/>
                  </a:ext>
                </a:extLst>
              </a:tr>
              <a:tr h="134634">
                <a:tc>
                  <a:txBody>
                    <a:bodyPr/>
                    <a:lstStyle/>
                    <a:p>
                      <a:pPr algn="ctr" latinLnBrk="1">
                        <a:lnSpc>
                          <a:spcPct val="120000"/>
                        </a:lnSpc>
                      </a:pPr>
                      <a:r>
                        <a:rPr lang="en-US" altLang="ko-KR" sz="800" b="0" dirty="0">
                          <a:latin typeface="+mn-ea"/>
                          <a:ea typeface="+mn-ea"/>
                        </a:rPr>
                        <a:t>7</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688573497"/>
                  </a:ext>
                </a:extLst>
              </a:tr>
              <a:tr h="0">
                <a:tc>
                  <a:txBody>
                    <a:bodyPr/>
                    <a:lstStyle/>
                    <a:p>
                      <a:pPr algn="ctr" latinLnBrk="1">
                        <a:lnSpc>
                          <a:spcPct val="120000"/>
                        </a:lnSpc>
                      </a:pPr>
                      <a:r>
                        <a:rPr lang="en-US" altLang="ko-KR" sz="800" b="0" dirty="0">
                          <a:latin typeface="+mn-ea"/>
                          <a:ea typeface="+mn-ea"/>
                        </a:rPr>
                        <a:t>8</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817060791"/>
                  </a:ext>
                </a:extLst>
              </a:tr>
              <a:tr h="0">
                <a:tc>
                  <a:txBody>
                    <a:bodyPr/>
                    <a:lstStyle/>
                    <a:p>
                      <a:pPr algn="ctr" latinLnBrk="1">
                        <a:lnSpc>
                          <a:spcPct val="120000"/>
                        </a:lnSpc>
                      </a:pPr>
                      <a:r>
                        <a:rPr lang="en-US" altLang="ko-KR" sz="800" b="0" dirty="0">
                          <a:latin typeface="+mn-ea"/>
                          <a:ea typeface="+mn-ea"/>
                        </a:rPr>
                        <a:t>9</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032614395"/>
                  </a:ext>
                </a:extLst>
              </a:tr>
              <a:tr h="294502">
                <a:tc>
                  <a:txBody>
                    <a:bodyPr/>
                    <a:lstStyle/>
                    <a:p>
                      <a:pPr algn="ctr" latinLnBrk="1">
                        <a:lnSpc>
                          <a:spcPct val="120000"/>
                        </a:lnSpc>
                      </a:pPr>
                      <a:r>
                        <a:rPr lang="en-US" altLang="ko-KR" sz="800" b="0">
                          <a:latin typeface="+mn-ea"/>
                          <a:ea typeface="+mn-ea"/>
                        </a:rPr>
                        <a:t>10</a:t>
                      </a: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56665485"/>
                  </a:ext>
                </a:extLst>
              </a:tr>
              <a:tr h="0">
                <a:tc>
                  <a:txBody>
                    <a:bodyPr/>
                    <a:lstStyle/>
                    <a:p>
                      <a:pPr algn="ctr" latinLnBrk="1">
                        <a:lnSpc>
                          <a:spcPct val="120000"/>
                        </a:lnSpc>
                      </a:pPr>
                      <a:r>
                        <a:rPr lang="en-US" altLang="ko-KR" sz="800" b="0">
                          <a:latin typeface="+mn-ea"/>
                          <a:ea typeface="+mn-ea"/>
                        </a:rPr>
                        <a:t>11</a:t>
                      </a: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6550239"/>
                  </a:ext>
                </a:extLst>
              </a:tr>
            </a:tbl>
          </a:graphicData>
        </a:graphic>
      </p:graphicFrame>
      <p:sp>
        <p:nvSpPr>
          <p:cNvPr id="9" name="TextBox 8">
            <a:extLst>
              <a:ext uri="{FF2B5EF4-FFF2-40B4-BE49-F238E27FC236}">
                <a16:creationId xmlns:a16="http://schemas.microsoft.com/office/drawing/2014/main" id="{46BDEBF5-5062-4188-AA47-63F530D7C117}"/>
              </a:ext>
            </a:extLst>
          </p:cNvPr>
          <p:cNvSpPr txBox="1"/>
          <p:nvPr/>
        </p:nvSpPr>
        <p:spPr>
          <a:xfrm>
            <a:off x="1004056" y="262960"/>
            <a:ext cx="4018793" cy="215444"/>
          </a:xfrm>
          <a:prstGeom prst="rect">
            <a:avLst/>
          </a:prstGeom>
          <a:noFill/>
        </p:spPr>
        <p:txBody>
          <a:bodyPr wrap="square" rtlCol="0">
            <a:spAutoFit/>
          </a:bodyPr>
          <a:lstStyle/>
          <a:p>
            <a:r>
              <a:rPr lang="ko-KR" altLang="en-US" sz="800"/>
              <a:t>메인</a:t>
            </a:r>
            <a:endParaRPr lang="ko-KR" altLang="en-US" sz="800" dirty="0"/>
          </a:p>
        </p:txBody>
      </p:sp>
      <p:sp>
        <p:nvSpPr>
          <p:cNvPr id="2" name="TextBox 1">
            <a:extLst>
              <a:ext uri="{FF2B5EF4-FFF2-40B4-BE49-F238E27FC236}">
                <a16:creationId xmlns:a16="http://schemas.microsoft.com/office/drawing/2014/main" id="{659CCA66-9DC1-67D5-8773-99FCE6BA9744}"/>
              </a:ext>
            </a:extLst>
          </p:cNvPr>
          <p:cNvSpPr txBox="1"/>
          <p:nvPr/>
        </p:nvSpPr>
        <p:spPr>
          <a:xfrm>
            <a:off x="3436388" y="56219"/>
            <a:ext cx="1523233" cy="215444"/>
          </a:xfrm>
          <a:prstGeom prst="rect">
            <a:avLst/>
          </a:prstGeom>
          <a:noFill/>
        </p:spPr>
        <p:txBody>
          <a:bodyPr wrap="square" rtlCol="0">
            <a:spAutoFit/>
          </a:bodyPr>
          <a:lstStyle/>
          <a:p>
            <a:r>
              <a:rPr lang="ko-KR" altLang="en-US" sz="800" dirty="0"/>
              <a:t>메인 </a:t>
            </a:r>
            <a:r>
              <a:rPr lang="en-US" altLang="ko-KR" sz="800" dirty="0"/>
              <a:t>(</a:t>
            </a:r>
            <a:r>
              <a:rPr lang="ko-KR" altLang="en-US" sz="800" dirty="0" err="1"/>
              <a:t>로그인후</a:t>
            </a:r>
            <a:r>
              <a:rPr lang="en-US" altLang="ko-KR" sz="800" dirty="0"/>
              <a:t>)</a:t>
            </a:r>
            <a:endParaRPr lang="ko-KR" altLang="en-US" sz="800" dirty="0"/>
          </a:p>
        </p:txBody>
      </p:sp>
      <p:sp>
        <p:nvSpPr>
          <p:cNvPr id="169" name="TextBox 168">
            <a:extLst>
              <a:ext uri="{FF2B5EF4-FFF2-40B4-BE49-F238E27FC236}">
                <a16:creationId xmlns:a16="http://schemas.microsoft.com/office/drawing/2014/main" id="{9F8DA23A-C167-C28A-7E43-60E0652A5608}"/>
              </a:ext>
            </a:extLst>
          </p:cNvPr>
          <p:cNvSpPr txBox="1"/>
          <p:nvPr/>
        </p:nvSpPr>
        <p:spPr>
          <a:xfrm>
            <a:off x="7689050" y="255228"/>
            <a:ext cx="851700" cy="215444"/>
          </a:xfrm>
          <a:prstGeom prst="rect">
            <a:avLst/>
          </a:prstGeom>
          <a:noFill/>
        </p:spPr>
        <p:txBody>
          <a:bodyPr wrap="square" rtlCol="0">
            <a:spAutoFit/>
          </a:bodyPr>
          <a:lstStyle/>
          <a:p>
            <a:pPr algn="ctr"/>
            <a:r>
              <a:rPr lang="en-US" altLang="ko-KR" sz="800" dirty="0"/>
              <a:t>..</a:t>
            </a:r>
            <a:endParaRPr lang="ko-KR" altLang="en-US" sz="800" dirty="0"/>
          </a:p>
        </p:txBody>
      </p:sp>
      <p:sp>
        <p:nvSpPr>
          <p:cNvPr id="170" name="TextBox 169">
            <a:extLst>
              <a:ext uri="{FF2B5EF4-FFF2-40B4-BE49-F238E27FC236}">
                <a16:creationId xmlns:a16="http://schemas.microsoft.com/office/drawing/2014/main" id="{DEB30443-D04B-DC5D-B056-535A2E2BD900}"/>
              </a:ext>
            </a:extLst>
          </p:cNvPr>
          <p:cNvSpPr txBox="1"/>
          <p:nvPr/>
        </p:nvSpPr>
        <p:spPr>
          <a:xfrm>
            <a:off x="5898485" y="255228"/>
            <a:ext cx="851700" cy="215444"/>
          </a:xfrm>
          <a:prstGeom prst="rect">
            <a:avLst/>
          </a:prstGeom>
          <a:noFill/>
        </p:spPr>
        <p:txBody>
          <a:bodyPr wrap="square" rtlCol="0">
            <a:spAutoFit/>
          </a:bodyPr>
          <a:lstStyle/>
          <a:p>
            <a:pPr algn="ctr"/>
            <a:r>
              <a:rPr lang="en-US" altLang="ko-KR" sz="800" dirty="0"/>
              <a:t>1</a:t>
            </a:r>
            <a:endParaRPr lang="ko-KR" altLang="en-US" sz="800" dirty="0"/>
          </a:p>
        </p:txBody>
      </p:sp>
      <p:sp>
        <p:nvSpPr>
          <p:cNvPr id="171" name="TextBox 170">
            <a:extLst>
              <a:ext uri="{FF2B5EF4-FFF2-40B4-BE49-F238E27FC236}">
                <a16:creationId xmlns:a16="http://schemas.microsoft.com/office/drawing/2014/main" id="{74BADD78-1E7F-635C-8373-0341AA4740B5}"/>
              </a:ext>
            </a:extLst>
          </p:cNvPr>
          <p:cNvSpPr txBox="1"/>
          <p:nvPr/>
        </p:nvSpPr>
        <p:spPr>
          <a:xfrm>
            <a:off x="5898485" y="52479"/>
            <a:ext cx="851700" cy="215444"/>
          </a:xfrm>
          <a:prstGeom prst="rect">
            <a:avLst/>
          </a:prstGeom>
          <a:noFill/>
        </p:spPr>
        <p:txBody>
          <a:bodyPr wrap="square" rtlCol="0">
            <a:spAutoFit/>
          </a:bodyPr>
          <a:lstStyle/>
          <a:p>
            <a:pPr algn="ctr"/>
            <a:r>
              <a:rPr lang="en-US" altLang="ko-KR" sz="800"/>
              <a:t>-</a:t>
            </a:r>
            <a:endParaRPr lang="ko-KR" altLang="en-US" sz="800" dirty="0"/>
          </a:p>
        </p:txBody>
      </p:sp>
      <p:sp>
        <p:nvSpPr>
          <p:cNvPr id="53" name="TextBox 52">
            <a:extLst>
              <a:ext uri="{FF2B5EF4-FFF2-40B4-BE49-F238E27FC236}">
                <a16:creationId xmlns:a16="http://schemas.microsoft.com/office/drawing/2014/main" id="{C7FBBB2B-6830-49AA-3A6F-47C7986D8B55}"/>
              </a:ext>
            </a:extLst>
          </p:cNvPr>
          <p:cNvSpPr txBox="1"/>
          <p:nvPr/>
        </p:nvSpPr>
        <p:spPr>
          <a:xfrm>
            <a:off x="8988617" y="4417881"/>
            <a:ext cx="3059221" cy="400110"/>
          </a:xfrm>
          <a:prstGeom prst="rect">
            <a:avLst/>
          </a:prstGeom>
          <a:noFill/>
        </p:spPr>
        <p:txBody>
          <a:bodyPr wrap="square">
            <a:spAutoFit/>
          </a:bodyPr>
          <a:lstStyle/>
          <a:p>
            <a:r>
              <a:rPr lang="ko-KR" altLang="en-US" sz="1000" dirty="0"/>
              <a:t>작성완료후 설문횟수 제한 또는??-&gt; </a:t>
            </a:r>
            <a:r>
              <a:rPr lang="en-US" altLang="ko-KR" sz="1000" dirty="0"/>
              <a:t>1</a:t>
            </a:r>
            <a:r>
              <a:rPr lang="ko-KR" altLang="en-US" sz="1000" dirty="0" err="1"/>
              <a:t>회이후</a:t>
            </a:r>
            <a:r>
              <a:rPr lang="ko-KR" altLang="en-US" sz="1000" dirty="0"/>
              <a:t> 설문완료</a:t>
            </a:r>
          </a:p>
        </p:txBody>
      </p:sp>
      <p:sp>
        <p:nvSpPr>
          <p:cNvPr id="13" name="TextBox 12">
            <a:extLst>
              <a:ext uri="{FF2B5EF4-FFF2-40B4-BE49-F238E27FC236}">
                <a16:creationId xmlns:a16="http://schemas.microsoft.com/office/drawing/2014/main" id="{B1C304E5-7AE3-D1F4-7ECD-C6D40B8E65D9}"/>
              </a:ext>
            </a:extLst>
          </p:cNvPr>
          <p:cNvSpPr txBox="1"/>
          <p:nvPr/>
        </p:nvSpPr>
        <p:spPr>
          <a:xfrm>
            <a:off x="6201576" y="566844"/>
            <a:ext cx="889180" cy="200055"/>
          </a:xfrm>
          <a:prstGeom prst="rect">
            <a:avLst/>
          </a:prstGeom>
          <a:noFill/>
        </p:spPr>
        <p:txBody>
          <a:bodyPr wrap="square">
            <a:spAutoFit/>
          </a:bodyPr>
          <a:lstStyle/>
          <a:p>
            <a:r>
              <a:rPr kumimoji="0" lang="en-US" altLang="ko-KR" sz="7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Welcome ***</a:t>
            </a:r>
            <a:endParaRPr lang="ko-KR" altLang="en-US" sz="700" dirty="0"/>
          </a:p>
        </p:txBody>
      </p:sp>
      <p:sp>
        <p:nvSpPr>
          <p:cNvPr id="30" name="직사각형 29">
            <a:extLst>
              <a:ext uri="{FF2B5EF4-FFF2-40B4-BE49-F238E27FC236}">
                <a16:creationId xmlns:a16="http://schemas.microsoft.com/office/drawing/2014/main" id="{6648A094-4503-A9BD-325C-9617FA680CF7}"/>
              </a:ext>
            </a:extLst>
          </p:cNvPr>
          <p:cNvSpPr/>
          <p:nvPr/>
        </p:nvSpPr>
        <p:spPr>
          <a:xfrm>
            <a:off x="6071204" y="603855"/>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a:t>
            </a:r>
            <a:endParaRPr lang="ko-KR" altLang="en-US" sz="1000" dirty="0"/>
          </a:p>
        </p:txBody>
      </p:sp>
      <p:graphicFrame>
        <p:nvGraphicFramePr>
          <p:cNvPr id="14" name="표 29">
            <a:extLst>
              <a:ext uri="{FF2B5EF4-FFF2-40B4-BE49-F238E27FC236}">
                <a16:creationId xmlns:a16="http://schemas.microsoft.com/office/drawing/2014/main" id="{46C2E0CE-BB98-B9E5-83E6-2CD412B700C5}"/>
              </a:ext>
            </a:extLst>
          </p:cNvPr>
          <p:cNvGraphicFramePr>
            <a:graphicFrameLocks noGrp="1"/>
          </p:cNvGraphicFramePr>
          <p:nvPr>
            <p:extLst>
              <p:ext uri="{D42A27DB-BD31-4B8C-83A1-F6EECF244321}">
                <p14:modId xmlns:p14="http://schemas.microsoft.com/office/powerpoint/2010/main" val="569329831"/>
              </p:ext>
            </p:extLst>
          </p:nvPr>
        </p:nvGraphicFramePr>
        <p:xfrm>
          <a:off x="2460624" y="496183"/>
          <a:ext cx="2949846" cy="370840"/>
        </p:xfrm>
        <a:graphic>
          <a:graphicData uri="http://schemas.openxmlformats.org/drawingml/2006/table">
            <a:tbl>
              <a:tblPr firstRow="1" bandRow="1">
                <a:tableStyleId>{5C22544A-7EE6-4342-B048-85BDC9FD1C3A}</a:tableStyleId>
              </a:tblPr>
              <a:tblGrid>
                <a:gridCol w="983282">
                  <a:extLst>
                    <a:ext uri="{9D8B030D-6E8A-4147-A177-3AD203B41FA5}">
                      <a16:colId xmlns:a16="http://schemas.microsoft.com/office/drawing/2014/main" val="517881088"/>
                    </a:ext>
                  </a:extLst>
                </a:gridCol>
                <a:gridCol w="983282">
                  <a:extLst>
                    <a:ext uri="{9D8B030D-6E8A-4147-A177-3AD203B41FA5}">
                      <a16:colId xmlns:a16="http://schemas.microsoft.com/office/drawing/2014/main" val="1251677234"/>
                    </a:ext>
                  </a:extLst>
                </a:gridCol>
                <a:gridCol w="983282">
                  <a:extLst>
                    <a:ext uri="{9D8B030D-6E8A-4147-A177-3AD203B41FA5}">
                      <a16:colId xmlns:a16="http://schemas.microsoft.com/office/drawing/2014/main" val="848023924"/>
                    </a:ext>
                  </a:extLst>
                </a:gridCol>
              </a:tblGrid>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1" kern="1200" dirty="0">
                          <a:solidFill>
                            <a:schemeClr val="tx1"/>
                          </a:solidFill>
                          <a:latin typeface="+mn-ea"/>
                          <a:ea typeface="+mn-ea"/>
                          <a:cs typeface="+mn-cs"/>
                        </a:rPr>
                        <a:t>Introduction</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1" kern="1200" dirty="0">
                          <a:solidFill>
                            <a:schemeClr val="tx1"/>
                          </a:solidFill>
                          <a:latin typeface="+mn-ea"/>
                          <a:ea typeface="+mn-ea"/>
                          <a:cs typeface="+mn-cs"/>
                        </a:rPr>
                        <a:t>Survey</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1" kern="1200" dirty="0">
                          <a:solidFill>
                            <a:schemeClr val="tx1"/>
                          </a:solidFill>
                          <a:latin typeface="+mn-ea"/>
                          <a:ea typeface="+mn-ea"/>
                          <a:cs typeface="+mn-cs"/>
                        </a:rPr>
                        <a:t>Inquiry</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2035377"/>
                  </a:ext>
                </a:extLst>
              </a:tr>
            </a:tbl>
          </a:graphicData>
        </a:graphic>
      </p:graphicFrame>
      <p:sp>
        <p:nvSpPr>
          <p:cNvPr id="11" name="직사각형 10">
            <a:extLst>
              <a:ext uri="{FF2B5EF4-FFF2-40B4-BE49-F238E27FC236}">
                <a16:creationId xmlns:a16="http://schemas.microsoft.com/office/drawing/2014/main" id="{70EC65BF-8140-F5E7-AA3C-2C5D25B11BCC}"/>
              </a:ext>
            </a:extLst>
          </p:cNvPr>
          <p:cNvSpPr/>
          <p:nvPr/>
        </p:nvSpPr>
        <p:spPr>
          <a:xfrm>
            <a:off x="116319" y="2624437"/>
            <a:ext cx="8424431" cy="1647971"/>
          </a:xfrm>
          <a:prstGeom prst="rect">
            <a:avLst/>
          </a:prstGeom>
          <a:solidFill>
            <a:srgbClr val="F2F2F2">
              <a:alpha val="60000"/>
            </a:srgbClr>
          </a:solid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ltLang="ko-KR" sz="1000">
              <a:solidFill>
                <a:schemeClr val="bg1">
                  <a:lumMod val="75000"/>
                </a:schemeClr>
              </a:solidFill>
            </a:endParaRPr>
          </a:p>
          <a:p>
            <a:pPr algn="ctr"/>
            <a:endParaRPr lang="en-US" altLang="ko-KR" sz="1000">
              <a:solidFill>
                <a:schemeClr val="bg1">
                  <a:lumMod val="75000"/>
                </a:schemeClr>
              </a:solidFill>
            </a:endParaRPr>
          </a:p>
          <a:p>
            <a:pPr algn="ctr"/>
            <a:endParaRPr lang="ko-KR" altLang="en-US" sz="1000" dirty="0">
              <a:solidFill>
                <a:schemeClr val="bg1">
                  <a:lumMod val="75000"/>
                </a:schemeClr>
              </a:solidFill>
            </a:endParaRPr>
          </a:p>
        </p:txBody>
      </p:sp>
      <p:sp>
        <p:nvSpPr>
          <p:cNvPr id="16" name="TextBox 15">
            <a:extLst>
              <a:ext uri="{FF2B5EF4-FFF2-40B4-BE49-F238E27FC236}">
                <a16:creationId xmlns:a16="http://schemas.microsoft.com/office/drawing/2014/main" id="{EAD55D85-48FD-76A5-8AE0-080C7F0A7850}"/>
              </a:ext>
            </a:extLst>
          </p:cNvPr>
          <p:cNvSpPr txBox="1"/>
          <p:nvPr/>
        </p:nvSpPr>
        <p:spPr>
          <a:xfrm>
            <a:off x="665440" y="1014843"/>
            <a:ext cx="3449360" cy="261610"/>
          </a:xfrm>
          <a:prstGeom prst="rect">
            <a:avLst/>
          </a:prstGeom>
          <a:noFill/>
        </p:spPr>
        <p:txBody>
          <a:bodyPr wrap="square">
            <a:spAutoFit/>
          </a:bodyPr>
          <a:lstStyle/>
          <a:p>
            <a:r>
              <a:rPr lang="en-US" altLang="ko-KR" sz="1050" b="1" dirty="0"/>
              <a:t>What is this survey about?</a:t>
            </a:r>
          </a:p>
        </p:txBody>
      </p:sp>
      <p:sp>
        <p:nvSpPr>
          <p:cNvPr id="17" name="TextBox 16">
            <a:extLst>
              <a:ext uri="{FF2B5EF4-FFF2-40B4-BE49-F238E27FC236}">
                <a16:creationId xmlns:a16="http://schemas.microsoft.com/office/drawing/2014/main" id="{C214185E-FA0A-C9A1-CBFE-07EDF387900B}"/>
              </a:ext>
            </a:extLst>
          </p:cNvPr>
          <p:cNvSpPr txBox="1"/>
          <p:nvPr/>
        </p:nvSpPr>
        <p:spPr>
          <a:xfrm>
            <a:off x="665439" y="1273578"/>
            <a:ext cx="3795168" cy="1077218"/>
          </a:xfrm>
          <a:prstGeom prst="rect">
            <a:avLst/>
          </a:prstGeom>
          <a:noFill/>
        </p:spPr>
        <p:txBody>
          <a:bodyPr wrap="square">
            <a:spAutoFit/>
          </a:bodyPr>
          <a:lstStyle/>
          <a:p>
            <a:r>
              <a:rPr lang="en-US" altLang="ko-KR" sz="800" dirty="0"/>
              <a:t>This survey was designed to investigate the level of fall risk among older adults in the outdoor environment. In Korea, over 830,000 older adults ( &gt;65) die from falls each year, making it the second leading cause of older adults’ accidental death after traffic accidents. When an older adult is hospitalized due to a fall, rapid muscle loss occurs, and this muscle loss greatly weakens blood vessels, internal organs, and immune cell functions, leading to death. The reasons for falls are varied, but environmental factors such as floor surface conditions, stairs, obstructions play a major role.</a:t>
            </a:r>
          </a:p>
        </p:txBody>
      </p:sp>
      <p:sp>
        <p:nvSpPr>
          <p:cNvPr id="18" name="TextBox 17">
            <a:extLst>
              <a:ext uri="{FF2B5EF4-FFF2-40B4-BE49-F238E27FC236}">
                <a16:creationId xmlns:a16="http://schemas.microsoft.com/office/drawing/2014/main" id="{2CAC6AD8-3EC1-3531-A8EE-A7406FBCFF17}"/>
              </a:ext>
            </a:extLst>
          </p:cNvPr>
          <p:cNvSpPr txBox="1"/>
          <p:nvPr/>
        </p:nvSpPr>
        <p:spPr>
          <a:xfrm>
            <a:off x="665440" y="2736336"/>
            <a:ext cx="3449360" cy="261610"/>
          </a:xfrm>
          <a:prstGeom prst="rect">
            <a:avLst/>
          </a:prstGeom>
          <a:noFill/>
        </p:spPr>
        <p:txBody>
          <a:bodyPr wrap="square">
            <a:spAutoFit/>
          </a:bodyPr>
          <a:lstStyle/>
          <a:p>
            <a:r>
              <a:rPr lang="en-US" altLang="ko-KR" sz="1050" b="1" dirty="0"/>
              <a:t>How to do this survey?</a:t>
            </a:r>
          </a:p>
        </p:txBody>
      </p:sp>
      <p:sp>
        <p:nvSpPr>
          <p:cNvPr id="19" name="TextBox 18">
            <a:extLst>
              <a:ext uri="{FF2B5EF4-FFF2-40B4-BE49-F238E27FC236}">
                <a16:creationId xmlns:a16="http://schemas.microsoft.com/office/drawing/2014/main" id="{F3EC34D4-DC30-5962-D92C-321A1CAC67D8}"/>
              </a:ext>
            </a:extLst>
          </p:cNvPr>
          <p:cNvSpPr txBox="1"/>
          <p:nvPr/>
        </p:nvSpPr>
        <p:spPr>
          <a:xfrm>
            <a:off x="665439" y="2995071"/>
            <a:ext cx="7627661" cy="1200329"/>
          </a:xfrm>
          <a:prstGeom prst="rect">
            <a:avLst/>
          </a:prstGeom>
          <a:noFill/>
        </p:spPr>
        <p:txBody>
          <a:bodyPr wrap="square">
            <a:spAutoFit/>
          </a:bodyPr>
          <a:lstStyle/>
          <a:p>
            <a:r>
              <a:rPr lang="en-US" altLang="ko-KR" sz="800" dirty="0"/>
              <a:t>In the survey, these environmental factors are taken into consideration. Once you log in, you are shown two images and asked to select one that appears to have a higher overall risk of falling. The survey will be completed when a total of 500 image comparisons have been processed (total estimated time of approximately 20-30 minutes). You can stop and log out during the survey process and proceed again later by logging in with the same user ID and PW. The survey results will be used as valuable research and policy data to create safer urban environments.</a:t>
            </a:r>
          </a:p>
          <a:p>
            <a:endParaRPr lang="en-US" altLang="ko-KR" sz="800" dirty="0"/>
          </a:p>
          <a:p>
            <a:r>
              <a:rPr lang="en-US" altLang="ko-KR" sz="800" dirty="0"/>
              <a:t>*This survey was supported by the Korea Health Promotion Institute's research project, “Beyond a healthy city to a care city, a sustainable smart integrated care city: Focusing on </a:t>
            </a:r>
            <a:r>
              <a:rPr lang="en-US" altLang="ko-KR" sz="800" dirty="0" err="1"/>
              <a:t>Jeongeup-si</a:t>
            </a:r>
            <a:r>
              <a:rPr lang="en-US" altLang="ko-KR" sz="800" dirty="0"/>
              <a:t>, </a:t>
            </a:r>
            <a:r>
              <a:rPr lang="en-US" altLang="ko-KR" sz="800" dirty="0" err="1"/>
              <a:t>Jeollabuk</a:t>
            </a:r>
            <a:r>
              <a:rPr lang="en-US" altLang="ko-KR" sz="800" dirty="0"/>
              <a:t>-do (research leader: Professor Jang Suk-rang, Chung-Ang University).”</a:t>
            </a:r>
          </a:p>
          <a:p>
            <a:endParaRPr lang="en-US" altLang="ko-KR" sz="800" dirty="0"/>
          </a:p>
          <a:p>
            <a:r>
              <a:rPr lang="en-US" altLang="ko-KR" sz="800" dirty="0"/>
              <a:t>*Please conduct the survey on a desktop computer or tablet due to the large image size. </a:t>
            </a:r>
            <a:endParaRPr lang="ko-KR" altLang="en-US" sz="800" dirty="0"/>
          </a:p>
        </p:txBody>
      </p:sp>
      <p:pic>
        <p:nvPicPr>
          <p:cNvPr id="20" name="그림 19">
            <a:extLst>
              <a:ext uri="{FF2B5EF4-FFF2-40B4-BE49-F238E27FC236}">
                <a16:creationId xmlns:a16="http://schemas.microsoft.com/office/drawing/2014/main" id="{2CE48788-31D5-DB26-DA69-3F939D20C007}"/>
              </a:ext>
            </a:extLst>
          </p:cNvPr>
          <p:cNvPicPr>
            <a:picLocks noChangeAspect="1"/>
          </p:cNvPicPr>
          <p:nvPr/>
        </p:nvPicPr>
        <p:blipFill>
          <a:blip r:embed="rId3"/>
          <a:stretch>
            <a:fillRect/>
          </a:stretch>
        </p:blipFill>
        <p:spPr>
          <a:xfrm>
            <a:off x="5008006" y="1024241"/>
            <a:ext cx="2581009" cy="1561351"/>
          </a:xfrm>
          <a:prstGeom prst="rect">
            <a:avLst/>
          </a:prstGeom>
        </p:spPr>
      </p:pic>
      <p:sp>
        <p:nvSpPr>
          <p:cNvPr id="22" name="직사각형 21">
            <a:extLst>
              <a:ext uri="{FF2B5EF4-FFF2-40B4-BE49-F238E27FC236}">
                <a16:creationId xmlns:a16="http://schemas.microsoft.com/office/drawing/2014/main" id="{6BCA277D-4366-476D-F95E-6BB5A9FDAC72}"/>
              </a:ext>
            </a:extLst>
          </p:cNvPr>
          <p:cNvSpPr/>
          <p:nvPr/>
        </p:nvSpPr>
        <p:spPr>
          <a:xfrm>
            <a:off x="5270771" y="1178945"/>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3</a:t>
            </a:r>
            <a:endParaRPr lang="ko-KR" altLang="en-US" sz="1000" dirty="0"/>
          </a:p>
        </p:txBody>
      </p:sp>
      <p:sp>
        <p:nvSpPr>
          <p:cNvPr id="23" name="사각형: 둥근 모서리 22">
            <a:extLst>
              <a:ext uri="{FF2B5EF4-FFF2-40B4-BE49-F238E27FC236}">
                <a16:creationId xmlns:a16="http://schemas.microsoft.com/office/drawing/2014/main" id="{765BAF79-C4BB-F71D-7AA2-67A4704AF0D5}"/>
              </a:ext>
            </a:extLst>
          </p:cNvPr>
          <p:cNvSpPr/>
          <p:nvPr/>
        </p:nvSpPr>
        <p:spPr>
          <a:xfrm>
            <a:off x="735289" y="4368205"/>
            <a:ext cx="7327495" cy="664720"/>
          </a:xfrm>
          <a:prstGeom prst="roundRect">
            <a:avLst>
              <a:gd name="adj" fmla="val 4641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rPr>
              <a:t>Start survey</a:t>
            </a:r>
            <a:endParaRPr lang="ko-KR" altLang="en-US" sz="1000" b="1" dirty="0">
              <a:solidFill>
                <a:schemeClr val="tx1"/>
              </a:solidFill>
            </a:endParaRPr>
          </a:p>
        </p:txBody>
      </p:sp>
      <p:sp>
        <p:nvSpPr>
          <p:cNvPr id="24" name="직사각형 23">
            <a:extLst>
              <a:ext uri="{FF2B5EF4-FFF2-40B4-BE49-F238E27FC236}">
                <a16:creationId xmlns:a16="http://schemas.microsoft.com/office/drawing/2014/main" id="{6BB50967-EBA2-8DCD-E16B-3FEBF9347740}"/>
              </a:ext>
            </a:extLst>
          </p:cNvPr>
          <p:cNvSpPr/>
          <p:nvPr/>
        </p:nvSpPr>
        <p:spPr>
          <a:xfrm>
            <a:off x="1025438" y="4431904"/>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4</a:t>
            </a:r>
            <a:endParaRPr lang="ko-KR" altLang="en-US" sz="1000" dirty="0"/>
          </a:p>
        </p:txBody>
      </p:sp>
      <p:sp>
        <p:nvSpPr>
          <p:cNvPr id="3" name="TextBox 2">
            <a:extLst>
              <a:ext uri="{FF2B5EF4-FFF2-40B4-BE49-F238E27FC236}">
                <a16:creationId xmlns:a16="http://schemas.microsoft.com/office/drawing/2014/main" id="{5C505126-A09B-AFB0-3B49-0ADCB31733B3}"/>
              </a:ext>
            </a:extLst>
          </p:cNvPr>
          <p:cNvSpPr txBox="1"/>
          <p:nvPr/>
        </p:nvSpPr>
        <p:spPr>
          <a:xfrm>
            <a:off x="7002183" y="622470"/>
            <a:ext cx="1268142" cy="107722"/>
          </a:xfrm>
          <a:prstGeom prst="rect">
            <a:avLst/>
          </a:prstGeom>
          <a:noFill/>
        </p:spPr>
        <p:txBody>
          <a:bodyPr wrap="square" lIns="0" tIns="0" rIns="0" bIns="0" rtlCol="0">
            <a:spAutoFit/>
          </a:bodyPr>
          <a:lstStyle/>
          <a:p>
            <a:pPr algn="ctr"/>
            <a:r>
              <a:rPr lang="en-US" altLang="ko-KR" sz="700" b="1" dirty="0">
                <a:solidFill>
                  <a:schemeClr val="tx1">
                    <a:lumMod val="50000"/>
                    <a:lumOff val="50000"/>
                  </a:schemeClr>
                </a:solidFill>
                <a:latin typeface="+mn-ea"/>
              </a:rPr>
              <a:t>Log out</a:t>
            </a:r>
            <a:r>
              <a:rPr lang="ko-KR" altLang="en-US" sz="700" b="1" dirty="0">
                <a:solidFill>
                  <a:schemeClr val="tx1">
                    <a:lumMod val="50000"/>
                    <a:lumOff val="50000"/>
                  </a:schemeClr>
                </a:solidFill>
                <a:latin typeface="+mn-ea"/>
              </a:rPr>
              <a:t>    </a:t>
            </a:r>
            <a:r>
              <a:rPr lang="en-US" altLang="ko-KR" sz="700" b="1" dirty="0">
                <a:solidFill>
                  <a:schemeClr val="tx1">
                    <a:lumMod val="50000"/>
                    <a:lumOff val="50000"/>
                  </a:schemeClr>
                </a:solidFill>
                <a:latin typeface="+mn-ea"/>
              </a:rPr>
              <a:t>Korean/English</a:t>
            </a:r>
            <a:endParaRPr lang="ko-KR" altLang="en-US" sz="700" b="1" dirty="0">
              <a:solidFill>
                <a:schemeClr val="tx1">
                  <a:lumMod val="50000"/>
                  <a:lumOff val="50000"/>
                </a:schemeClr>
              </a:solidFill>
              <a:latin typeface="+mn-ea"/>
            </a:endParaRPr>
          </a:p>
        </p:txBody>
      </p:sp>
    </p:spTree>
    <p:extLst>
      <p:ext uri="{BB962C8B-B14F-4D97-AF65-F5344CB8AC3E}">
        <p14:creationId xmlns:p14="http://schemas.microsoft.com/office/powerpoint/2010/main" val="16708964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슬라이드 번호 개체 틀 7">
            <a:extLst>
              <a:ext uri="{FF2B5EF4-FFF2-40B4-BE49-F238E27FC236}">
                <a16:creationId xmlns:a16="http://schemas.microsoft.com/office/drawing/2014/main" id="{A8CDABF9-5282-43ED-9839-759246E8F473}"/>
              </a:ext>
            </a:extLst>
          </p:cNvPr>
          <p:cNvSpPr>
            <a:spLocks noGrp="1"/>
          </p:cNvSpPr>
          <p:nvPr>
            <p:ph type="sldNum" sz="quarter" idx="4"/>
          </p:nvPr>
        </p:nvSpPr>
        <p:spPr>
          <a:xfrm>
            <a:off x="11455185" y="6600058"/>
            <a:ext cx="538930" cy="243381"/>
          </a:xfrm>
        </p:spPr>
        <p:txBody>
          <a:bodyPr/>
          <a:lstStyle/>
          <a:p>
            <a:fld id="{F2946E08-ADDD-4B11-B5DD-5073B72AA917}" type="slidenum">
              <a:rPr lang="ko-KR" altLang="en-US" smtClean="0"/>
              <a:t>26</a:t>
            </a:fld>
            <a:endParaRPr lang="ko-KR" altLang="en-US" dirty="0"/>
          </a:p>
        </p:txBody>
      </p:sp>
      <p:grpSp>
        <p:nvGrpSpPr>
          <p:cNvPr id="68" name="그룹 67">
            <a:extLst>
              <a:ext uri="{FF2B5EF4-FFF2-40B4-BE49-F238E27FC236}">
                <a16:creationId xmlns:a16="http://schemas.microsoft.com/office/drawing/2014/main" id="{700B7979-0A0F-4EB8-B3E2-27B50F444323}"/>
              </a:ext>
            </a:extLst>
          </p:cNvPr>
          <p:cNvGrpSpPr/>
          <p:nvPr/>
        </p:nvGrpSpPr>
        <p:grpSpPr>
          <a:xfrm>
            <a:off x="665440" y="521495"/>
            <a:ext cx="861460" cy="288131"/>
            <a:chOff x="839416" y="3435562"/>
            <a:chExt cx="1526259" cy="682492"/>
          </a:xfrm>
        </p:grpSpPr>
        <p:sp>
          <p:nvSpPr>
            <p:cNvPr id="69" name="직사각형 68">
              <a:extLst>
                <a:ext uri="{FF2B5EF4-FFF2-40B4-BE49-F238E27FC236}">
                  <a16:creationId xmlns:a16="http://schemas.microsoft.com/office/drawing/2014/main" id="{3FDDC39B-48C0-4BEA-9909-69C1E79636B2}"/>
                </a:ext>
              </a:extLst>
            </p:cNvPr>
            <p:cNvSpPr/>
            <p:nvPr/>
          </p:nvSpPr>
          <p:spPr>
            <a:xfrm>
              <a:off x="839416" y="3435562"/>
              <a:ext cx="1523134" cy="682492"/>
            </a:xfrm>
            <a:prstGeom prst="rect">
              <a:avLst/>
            </a:prstGeom>
            <a:solidFill>
              <a:srgbClr val="F2F2F2">
                <a:alpha val="60000"/>
              </a:srgbClr>
            </a:solidFill>
            <a:ln w="9525" cap="flat" cmpd="sng" algn="ctr">
              <a:solidFill>
                <a:srgbClr val="53535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altLang="ko-KR" sz="900" dirty="0">
                  <a:solidFill>
                    <a:schemeClr val="tx1">
                      <a:lumMod val="50000"/>
                      <a:lumOff val="50000"/>
                    </a:schemeClr>
                  </a:solidFill>
                </a:rPr>
                <a:t>LOGO</a:t>
              </a:r>
              <a:endParaRPr lang="ko-KR" altLang="en-US" sz="900" dirty="0">
                <a:solidFill>
                  <a:schemeClr val="tx1">
                    <a:lumMod val="50000"/>
                    <a:lumOff val="50000"/>
                  </a:schemeClr>
                </a:solidFill>
              </a:endParaRPr>
            </a:p>
          </p:txBody>
        </p:sp>
        <p:cxnSp>
          <p:nvCxnSpPr>
            <p:cNvPr id="70" name="직선 연결선 69">
              <a:extLst>
                <a:ext uri="{FF2B5EF4-FFF2-40B4-BE49-F238E27FC236}">
                  <a16:creationId xmlns:a16="http://schemas.microsoft.com/office/drawing/2014/main" id="{B48F3357-EE2E-4D70-85A0-C13EEB0EE9D2}"/>
                </a:ext>
              </a:extLst>
            </p:cNvPr>
            <p:cNvCxnSpPr>
              <a:cxnSpLocks/>
            </p:cNvCxnSpPr>
            <p:nvPr/>
          </p:nvCxnSpPr>
          <p:spPr>
            <a:xfrm flipH="1">
              <a:off x="839417" y="3443608"/>
              <a:ext cx="1523133" cy="6744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직선 연결선 70">
              <a:extLst>
                <a:ext uri="{FF2B5EF4-FFF2-40B4-BE49-F238E27FC236}">
                  <a16:creationId xmlns:a16="http://schemas.microsoft.com/office/drawing/2014/main" id="{50132739-8D61-4BBF-A602-FD4369EFC35C}"/>
                </a:ext>
              </a:extLst>
            </p:cNvPr>
            <p:cNvCxnSpPr>
              <a:cxnSpLocks/>
            </p:cNvCxnSpPr>
            <p:nvPr/>
          </p:nvCxnSpPr>
          <p:spPr>
            <a:xfrm flipH="1" flipV="1">
              <a:off x="839416" y="3443084"/>
              <a:ext cx="1526259" cy="6477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직사각형 9">
            <a:extLst>
              <a:ext uri="{FF2B5EF4-FFF2-40B4-BE49-F238E27FC236}">
                <a16:creationId xmlns:a16="http://schemas.microsoft.com/office/drawing/2014/main" id="{90566CE4-528A-44CB-97E2-D79ED4082B1C}"/>
              </a:ext>
            </a:extLst>
          </p:cNvPr>
          <p:cNvSpPr/>
          <p:nvPr/>
        </p:nvSpPr>
        <p:spPr>
          <a:xfrm>
            <a:off x="116321" y="488111"/>
            <a:ext cx="8424430" cy="361053"/>
          </a:xfrm>
          <a:prstGeom prst="rect">
            <a:avLst/>
          </a:prstGeom>
          <a:noFill/>
          <a:ln w="6350">
            <a:solidFill>
              <a:srgbClr val="7A7A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321" name="표 320">
            <a:extLst>
              <a:ext uri="{FF2B5EF4-FFF2-40B4-BE49-F238E27FC236}">
                <a16:creationId xmlns:a16="http://schemas.microsoft.com/office/drawing/2014/main" id="{DBCF1351-3830-46DF-8E22-906141A4365A}"/>
              </a:ext>
            </a:extLst>
          </p:cNvPr>
          <p:cNvGraphicFramePr>
            <a:graphicFrameLocks noGrp="1"/>
          </p:cNvGraphicFramePr>
          <p:nvPr>
            <p:extLst>
              <p:ext uri="{D42A27DB-BD31-4B8C-83A1-F6EECF244321}">
                <p14:modId xmlns:p14="http://schemas.microsoft.com/office/powerpoint/2010/main" val="3134402984"/>
              </p:ext>
            </p:extLst>
          </p:nvPr>
        </p:nvGraphicFramePr>
        <p:xfrm>
          <a:off x="9221807" y="512676"/>
          <a:ext cx="2772308" cy="3988620"/>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74772085"/>
                    </a:ext>
                  </a:extLst>
                </a:gridCol>
                <a:gridCol w="2340260">
                  <a:extLst>
                    <a:ext uri="{9D8B030D-6E8A-4147-A177-3AD203B41FA5}">
                      <a16:colId xmlns:a16="http://schemas.microsoft.com/office/drawing/2014/main" val="2572474025"/>
                    </a:ext>
                  </a:extLst>
                </a:gridCol>
              </a:tblGrid>
              <a:tr h="122121">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0">
                <a:tc>
                  <a:txBody>
                    <a:bodyPr/>
                    <a:lstStyle/>
                    <a:p>
                      <a:pPr algn="ctr" latinLnBrk="1">
                        <a:lnSpc>
                          <a:spcPct val="120000"/>
                        </a:lnSpc>
                      </a:pPr>
                      <a:r>
                        <a:rPr lang="en-US" altLang="ko-KR" sz="800" b="0" dirty="0">
                          <a:solidFill>
                            <a:schemeClr val="tx1"/>
                          </a:solidFill>
                          <a:latin typeface="+mn-ea"/>
                          <a:ea typeface="+mn-ea"/>
                        </a:rPr>
                        <a:t>1</a:t>
                      </a:r>
                      <a:endParaRPr lang="ko-KR" altLang="en-US" sz="8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고정질의</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134634">
                <a:tc>
                  <a:txBody>
                    <a:bodyPr/>
                    <a:lstStyle/>
                    <a:p>
                      <a:pPr algn="ctr" latinLnBrk="1">
                        <a:lnSpc>
                          <a:spcPct val="120000"/>
                        </a:lnSpc>
                      </a:pPr>
                      <a:r>
                        <a:rPr lang="en-US" altLang="ko-KR" sz="800" b="0" dirty="0">
                          <a:latin typeface="+mn-ea"/>
                          <a:ea typeface="+mn-ea"/>
                        </a:rPr>
                        <a:t>2</a:t>
                      </a:r>
                      <a:endParaRPr lang="ko-KR" altLang="en-US"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다른 이미지 두개를 중복을 방지하여 랜덤 </a:t>
                      </a:r>
                      <a:r>
                        <a:rPr lang="en-US" altLang="ko-KR" sz="800" b="0" kern="1200" dirty="0">
                          <a:solidFill>
                            <a:schemeClr val="tx1"/>
                          </a:solidFill>
                          <a:latin typeface="+mn-ea"/>
                          <a:ea typeface="+mn-ea"/>
                          <a:cs typeface="+mn-cs"/>
                        </a:rPr>
                        <a:t>(</a:t>
                      </a:r>
                      <a:r>
                        <a:rPr lang="ko-KR" altLang="en-US" sz="800" b="0" kern="1200" dirty="0">
                          <a:solidFill>
                            <a:schemeClr val="tx1"/>
                          </a:solidFill>
                          <a:latin typeface="+mn-ea"/>
                          <a:ea typeface="+mn-ea"/>
                          <a:cs typeface="+mn-cs"/>
                        </a:rPr>
                        <a:t>또는 순차적으로</a:t>
                      </a:r>
                      <a:r>
                        <a:rPr lang="en-US" altLang="ko-KR" sz="800" b="0" kern="1200" dirty="0">
                          <a:solidFill>
                            <a:schemeClr val="tx1"/>
                          </a:solidFill>
                          <a:latin typeface="+mn-ea"/>
                          <a:ea typeface="+mn-ea"/>
                          <a:cs typeface="+mn-cs"/>
                        </a:rPr>
                        <a:t>)</a:t>
                      </a:r>
                      <a:r>
                        <a:rPr lang="ko-KR" altLang="en-US" sz="800" b="0" kern="1200" dirty="0">
                          <a:solidFill>
                            <a:schemeClr val="tx1"/>
                          </a:solidFill>
                          <a:latin typeface="+mn-ea"/>
                          <a:ea typeface="+mn-ea"/>
                          <a:cs typeface="+mn-cs"/>
                        </a:rPr>
                        <a:t> 노출한다</a:t>
                      </a: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관리자에서 사용자가 선택한 이미지의 선호도통계를 집계한다</a:t>
                      </a:r>
                      <a:r>
                        <a:rPr lang="en-US" altLang="ko-KR" sz="800" b="0" kern="1200" dirty="0">
                          <a:solidFill>
                            <a:schemeClr val="tx1"/>
                          </a:solidFill>
                          <a:latin typeface="+mn-ea"/>
                          <a:ea typeface="+mn-ea"/>
                          <a:cs typeface="+mn-cs"/>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134634">
                <a:tc>
                  <a:txBody>
                    <a:bodyPr/>
                    <a:lstStyle/>
                    <a:p>
                      <a:pPr algn="ctr" latinLnBrk="1">
                        <a:lnSpc>
                          <a:spcPct val="120000"/>
                        </a:lnSpc>
                      </a:pPr>
                      <a:r>
                        <a:rPr lang="en-US" altLang="ko-KR" sz="800" b="0" dirty="0">
                          <a:latin typeface="+mn-ea"/>
                          <a:ea typeface="+mn-ea"/>
                        </a:rPr>
                        <a:t>3</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00" dirty="0"/>
                        <a:t>버튼 </a:t>
                      </a:r>
                      <a:r>
                        <a:rPr lang="ko-KR" altLang="en-US" sz="800" dirty="0" err="1"/>
                        <a:t>선택시</a:t>
                      </a:r>
                      <a:r>
                        <a:rPr lang="ko-KR" altLang="en-US" sz="800" dirty="0"/>
                        <a:t> </a:t>
                      </a:r>
                      <a:endParaRPr lang="en-US" altLang="ko-KR" sz="80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770055136"/>
                  </a:ext>
                </a:extLst>
              </a:tr>
              <a:tr h="0">
                <a:tc>
                  <a:txBody>
                    <a:bodyPr/>
                    <a:lstStyle/>
                    <a:p>
                      <a:pPr algn="ctr" latinLnBrk="1">
                        <a:lnSpc>
                          <a:spcPct val="120000"/>
                        </a:lnSpc>
                      </a:pPr>
                      <a:r>
                        <a:rPr lang="en-US" altLang="ko-KR" sz="800" b="0" dirty="0">
                          <a:latin typeface="+mn-ea"/>
                          <a:ea typeface="+mn-ea"/>
                        </a:rPr>
                        <a:t>3-1</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마우스클릭 이벤트 버튼 색 반전되면서 다음질문페이지로 이동</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722792555"/>
                  </a:ext>
                </a:extLst>
              </a:tr>
              <a:tr h="0">
                <a:tc>
                  <a:txBody>
                    <a:bodyPr/>
                    <a:lstStyle/>
                    <a:p>
                      <a:pPr algn="ctr" latinLnBrk="1">
                        <a:lnSpc>
                          <a:spcPct val="120000"/>
                        </a:lnSpc>
                      </a:pPr>
                      <a:r>
                        <a:rPr lang="en-US" altLang="ko-KR" sz="800" b="0" dirty="0">
                          <a:latin typeface="+mn-ea"/>
                          <a:ea typeface="+mn-ea"/>
                        </a:rPr>
                        <a:t>4</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&lt;&lt; </a:t>
                      </a:r>
                      <a:r>
                        <a:rPr lang="ko-KR" altLang="en-US" sz="800" b="0" kern="1200" dirty="0">
                          <a:solidFill>
                            <a:schemeClr val="tx1"/>
                          </a:solidFill>
                          <a:latin typeface="+mn-ea"/>
                          <a:ea typeface="+mn-ea"/>
                          <a:cs typeface="+mn-cs"/>
                        </a:rPr>
                        <a:t>처음질문으로 이동</a:t>
                      </a:r>
                      <a:r>
                        <a:rPr lang="en-US" altLang="ko-KR" sz="800" b="0" kern="1200" dirty="0">
                          <a:solidFill>
                            <a:schemeClr val="tx1"/>
                          </a:solidFill>
                          <a:latin typeface="+mn-ea"/>
                          <a:ea typeface="+mn-ea"/>
                          <a:cs typeface="+mn-cs"/>
                        </a:rPr>
                        <a:t>,</a:t>
                      </a:r>
                      <a:r>
                        <a:rPr lang="ko-KR" altLang="en-US" sz="800" b="0" kern="1200" dirty="0">
                          <a:solidFill>
                            <a:schemeClr val="tx1"/>
                          </a:solidFill>
                          <a:latin typeface="+mn-ea"/>
                          <a:ea typeface="+mn-ea"/>
                          <a:cs typeface="+mn-cs"/>
                        </a:rPr>
                        <a:t> </a:t>
                      </a:r>
                      <a:r>
                        <a:rPr lang="en-US" altLang="ko-KR" sz="800" b="0" kern="1200" dirty="0">
                          <a:solidFill>
                            <a:schemeClr val="tx1"/>
                          </a:solidFill>
                          <a:latin typeface="+mn-ea"/>
                          <a:ea typeface="+mn-ea"/>
                          <a:cs typeface="+mn-cs"/>
                        </a:rPr>
                        <a:t>&lt; </a:t>
                      </a:r>
                      <a:r>
                        <a:rPr lang="ko-KR" altLang="en-US" sz="800" b="0" kern="1200" dirty="0">
                          <a:solidFill>
                            <a:schemeClr val="tx1"/>
                          </a:solidFill>
                          <a:latin typeface="+mn-ea"/>
                          <a:ea typeface="+mn-ea"/>
                          <a:cs typeface="+mn-cs"/>
                        </a:rPr>
                        <a:t>이전질문으로 이동</a:t>
                      </a:r>
                      <a:endParaRPr lang="en-US" altLang="ko-KR" sz="800" b="0" kern="1200" dirty="0">
                        <a:solidFill>
                          <a:schemeClr val="tx1"/>
                        </a:solidFill>
                        <a:latin typeface="+mn-ea"/>
                        <a:ea typeface="+mn-ea"/>
                        <a:cs typeface="+mn-cs"/>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이전으로 이동해서 선택수정</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179638516"/>
                  </a:ext>
                </a:extLst>
              </a:tr>
              <a:tr h="0">
                <a:tc>
                  <a:txBody>
                    <a:bodyPr/>
                    <a:lstStyle/>
                    <a:p>
                      <a:pPr algn="ctr" latinLnBrk="1">
                        <a:lnSpc>
                          <a:spcPct val="120000"/>
                        </a:lnSpc>
                      </a:pPr>
                      <a:r>
                        <a:rPr lang="en-US" altLang="ko-KR" sz="800" b="0" dirty="0">
                          <a:latin typeface="+mn-ea"/>
                          <a:ea typeface="+mn-ea"/>
                        </a:rPr>
                        <a:t>5</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0" lang="ko-KR" altLang="en-US" sz="800" b="0" i="0" u="none" strike="noStrike" kern="1200" cap="none" spc="0" normalizeH="0" baseline="0" noProof="0" dirty="0" err="1">
                          <a:ln>
                            <a:noFill/>
                          </a:ln>
                          <a:solidFill>
                            <a:prstClr val="black"/>
                          </a:solidFill>
                          <a:effectLst/>
                          <a:uLnTx/>
                          <a:uFillTx/>
                          <a:latin typeface="맑은 고딕" panose="020B0503020000020004" pitchFamily="50" charset="-127"/>
                          <a:ea typeface="맑은 고딕" panose="020B0503020000020004" pitchFamily="50" charset="-127"/>
                          <a:cs typeface="+mn-cs"/>
                        </a:rPr>
                        <a:t>설문회차가</a:t>
                      </a:r>
                      <a:r>
                        <a:rPr kumimoji="0" lang="ko-KR" altLang="en-US"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 </a:t>
                      </a:r>
                      <a:r>
                        <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500</a:t>
                      </a:r>
                      <a:r>
                        <a:rPr kumimoji="0" lang="ko-KR" altLang="en-US" sz="800" b="0" i="0" u="none" strike="noStrike" kern="1200" cap="none" spc="0" normalizeH="0" baseline="0" noProof="0" dirty="0" err="1">
                          <a:ln>
                            <a:noFill/>
                          </a:ln>
                          <a:solidFill>
                            <a:prstClr val="black"/>
                          </a:solidFill>
                          <a:effectLst/>
                          <a:uLnTx/>
                          <a:uFillTx/>
                          <a:latin typeface="맑은 고딕" panose="020B0503020000020004" pitchFamily="50" charset="-127"/>
                          <a:ea typeface="맑은 고딕" panose="020B0503020000020004" pitchFamily="50" charset="-127"/>
                          <a:cs typeface="+mn-cs"/>
                        </a:rPr>
                        <a:t>회까지가</a:t>
                      </a:r>
                      <a:r>
                        <a:rPr kumimoji="0" lang="ko-KR" altLang="en-US"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 완료</a:t>
                      </a: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716935949"/>
                  </a:ext>
                </a:extLst>
              </a:tr>
              <a:tr h="134634">
                <a:tc>
                  <a:txBody>
                    <a:bodyPr/>
                    <a:lstStyle/>
                    <a:p>
                      <a:pPr algn="ctr" latinLnBrk="1">
                        <a:lnSpc>
                          <a:spcPct val="120000"/>
                        </a:lnSpc>
                      </a:pPr>
                      <a:r>
                        <a:rPr lang="en-US" altLang="ko-KR" sz="800" b="0" dirty="0">
                          <a:latin typeface="+mn-ea"/>
                          <a:ea typeface="+mn-ea"/>
                        </a:rPr>
                        <a:t>6</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중간에 설문을 </a:t>
                      </a:r>
                      <a:r>
                        <a:rPr kumimoji="0" lang="ko-KR" altLang="en-US" sz="800" b="0" i="0" u="none" strike="noStrike" kern="1200" cap="none" spc="0" normalizeH="0" baseline="0" noProof="0" dirty="0" err="1">
                          <a:ln>
                            <a:noFill/>
                          </a:ln>
                          <a:solidFill>
                            <a:prstClr val="black"/>
                          </a:solidFill>
                          <a:effectLst/>
                          <a:uLnTx/>
                          <a:uFillTx/>
                          <a:latin typeface="맑은 고딕" panose="020B0503020000020004" pitchFamily="50" charset="-127"/>
                          <a:ea typeface="맑은 고딕" panose="020B0503020000020004" pitchFamily="50" charset="-127"/>
                          <a:cs typeface="+mn-cs"/>
                        </a:rPr>
                        <a:t>중단할수</a:t>
                      </a:r>
                      <a:r>
                        <a:rPr kumimoji="0" lang="ko-KR" altLang="en-US"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 있다</a:t>
                      </a:r>
                      <a:r>
                        <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 </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620716197"/>
                  </a:ext>
                </a:extLst>
              </a:tr>
              <a:tr h="134634">
                <a:tc>
                  <a:txBody>
                    <a:bodyPr/>
                    <a:lstStyle/>
                    <a:p>
                      <a:pPr algn="ctr" latinLnBrk="1">
                        <a:lnSpc>
                          <a:spcPct val="120000"/>
                        </a:lnSpc>
                      </a:pPr>
                      <a:r>
                        <a:rPr lang="en-US" altLang="ko-KR" sz="800" b="0" dirty="0">
                          <a:latin typeface="+mn-ea"/>
                          <a:ea typeface="+mn-ea"/>
                        </a:rPr>
                        <a:t>7</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rPr>
                        <a:t>설문일시정지 </a:t>
                      </a:r>
                      <a:r>
                        <a:rPr kumimoji="0" lang="ko-KR" altLang="en-US" sz="800" b="0" i="0" u="none" strike="noStrike" kern="1200" cap="none" spc="0" normalizeH="0" baseline="0" noProof="0" dirty="0" err="1">
                          <a:ln>
                            <a:noFill/>
                          </a:ln>
                          <a:solidFill>
                            <a:schemeClr val="tx1"/>
                          </a:solidFill>
                          <a:effectLst/>
                          <a:uLnTx/>
                          <a:uFillTx/>
                          <a:latin typeface="맑은 고딕" panose="020B0503020000020004" pitchFamily="50" charset="-127"/>
                          <a:ea typeface="맑은 고딕" panose="020B0503020000020004" pitchFamily="50" charset="-127"/>
                          <a:cs typeface="+mn-cs"/>
                        </a:rPr>
                        <a:t>팝업알림</a:t>
                      </a:r>
                      <a:endPar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rPr>
                        <a:t>7-1 : [</a:t>
                      </a:r>
                      <a:r>
                        <a:rPr kumimoji="0" lang="ko-KR" altLang="en-US"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rPr>
                        <a:t>확인</a:t>
                      </a:r>
                      <a:r>
                        <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rPr>
                        <a:t>] </a:t>
                      </a:r>
                      <a:r>
                        <a:rPr kumimoji="0" lang="ko-KR" altLang="en-US" sz="800" b="0" i="0" u="none" strike="noStrike" kern="1200" cap="none" spc="0" normalizeH="0" baseline="0" noProof="0" dirty="0" err="1">
                          <a:ln>
                            <a:noFill/>
                          </a:ln>
                          <a:solidFill>
                            <a:schemeClr val="tx1"/>
                          </a:solidFill>
                          <a:effectLst/>
                          <a:uLnTx/>
                          <a:uFillTx/>
                          <a:latin typeface="맑은 고딕" panose="020B0503020000020004" pitchFamily="50" charset="-127"/>
                          <a:ea typeface="맑은 고딕" panose="020B0503020000020004" pitchFamily="50" charset="-127"/>
                          <a:cs typeface="+mn-cs"/>
                        </a:rPr>
                        <a:t>선택시</a:t>
                      </a:r>
                      <a:r>
                        <a:rPr kumimoji="0" lang="ko-KR" altLang="en-US"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rPr>
                        <a:t> </a:t>
                      </a:r>
                      <a:r>
                        <a:rPr kumimoji="0" lang="ko-KR" altLang="en-US" sz="800" b="0" i="0" u="none" strike="noStrike" kern="1200" cap="none" spc="0" normalizeH="0" baseline="0" noProof="0" dirty="0" err="1">
                          <a:ln>
                            <a:noFill/>
                          </a:ln>
                          <a:solidFill>
                            <a:schemeClr val="tx1"/>
                          </a:solidFill>
                          <a:effectLst/>
                          <a:uLnTx/>
                          <a:uFillTx/>
                          <a:latin typeface="맑은 고딕" panose="020B0503020000020004" pitchFamily="50" charset="-127"/>
                          <a:ea typeface="맑은 고딕" panose="020B0503020000020004" pitchFamily="50" charset="-127"/>
                          <a:cs typeface="+mn-cs"/>
                        </a:rPr>
                        <a:t>메인페이지로</a:t>
                      </a:r>
                      <a:r>
                        <a:rPr kumimoji="0" lang="ko-KR" altLang="en-US"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rPr>
                        <a:t> 이동</a:t>
                      </a:r>
                      <a:endPar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mn-ea"/>
                          <a:cs typeface="+mn-cs"/>
                        </a:rPr>
                        <a:t>7-2 : [</a:t>
                      </a:r>
                      <a:r>
                        <a:rPr kumimoji="0" lang="ko-KR" altLang="en-US" sz="800" b="0" i="0" u="none" strike="noStrike" kern="1200" cap="none" spc="0" normalizeH="0" baseline="0" noProof="0" dirty="0">
                          <a:ln>
                            <a:noFill/>
                          </a:ln>
                          <a:solidFill>
                            <a:schemeClr val="tx1"/>
                          </a:solidFill>
                          <a:effectLst/>
                          <a:uLnTx/>
                          <a:uFillTx/>
                          <a:latin typeface="맑은 고딕" panose="020B0503020000020004" pitchFamily="50" charset="-127"/>
                          <a:ea typeface="+mn-ea"/>
                          <a:cs typeface="+mn-cs"/>
                        </a:rPr>
                        <a:t>계속하기</a:t>
                      </a:r>
                      <a:r>
                        <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mn-ea"/>
                          <a:cs typeface="+mn-cs"/>
                        </a:rPr>
                        <a:t>] </a:t>
                      </a:r>
                      <a:r>
                        <a:rPr kumimoji="0" lang="ko-KR" altLang="en-US" sz="800" b="0" i="0" u="none" strike="noStrike" kern="1200" cap="none" spc="0" normalizeH="0" baseline="0" noProof="0" dirty="0" err="1">
                          <a:ln>
                            <a:noFill/>
                          </a:ln>
                          <a:solidFill>
                            <a:schemeClr val="tx1"/>
                          </a:solidFill>
                          <a:effectLst/>
                          <a:uLnTx/>
                          <a:uFillTx/>
                          <a:latin typeface="맑은 고딕" panose="020B0503020000020004" pitchFamily="50" charset="-127"/>
                          <a:ea typeface="+mn-ea"/>
                          <a:cs typeface="+mn-cs"/>
                        </a:rPr>
                        <a:t>선택시</a:t>
                      </a:r>
                      <a:r>
                        <a:rPr kumimoji="0" lang="ko-KR" altLang="en-US" sz="800" b="0" i="0" u="none" strike="noStrike" kern="1200" cap="none" spc="0" normalizeH="0" baseline="0" noProof="0" dirty="0">
                          <a:ln>
                            <a:noFill/>
                          </a:ln>
                          <a:solidFill>
                            <a:schemeClr val="tx1"/>
                          </a:solidFill>
                          <a:effectLst/>
                          <a:uLnTx/>
                          <a:uFillTx/>
                          <a:latin typeface="맑은 고딕" panose="020B0503020000020004" pitchFamily="50" charset="-127"/>
                          <a:ea typeface="+mn-ea"/>
                          <a:cs typeface="+mn-cs"/>
                        </a:rPr>
                        <a:t> 설문 </a:t>
                      </a:r>
                      <a:r>
                        <a:rPr kumimoji="0" lang="ko-KR" altLang="en-US" sz="800" b="0" i="0" u="none" strike="noStrike" kern="1200" cap="none" spc="0" normalizeH="0" baseline="0" noProof="0" dirty="0" err="1">
                          <a:ln>
                            <a:noFill/>
                          </a:ln>
                          <a:solidFill>
                            <a:schemeClr val="tx1"/>
                          </a:solidFill>
                          <a:effectLst/>
                          <a:uLnTx/>
                          <a:uFillTx/>
                          <a:latin typeface="맑은 고딕" panose="020B0503020000020004" pitchFamily="50" charset="-127"/>
                          <a:ea typeface="+mn-ea"/>
                          <a:cs typeface="+mn-cs"/>
                        </a:rPr>
                        <a:t>다음회차부터</a:t>
                      </a:r>
                      <a:r>
                        <a:rPr kumimoji="0" lang="ko-KR" altLang="en-US" sz="800" b="0" i="0" u="none" strike="noStrike" kern="1200" cap="none" spc="0" normalizeH="0" baseline="0" noProof="0" dirty="0">
                          <a:ln>
                            <a:noFill/>
                          </a:ln>
                          <a:solidFill>
                            <a:schemeClr val="tx1"/>
                          </a:solidFill>
                          <a:effectLst/>
                          <a:uLnTx/>
                          <a:uFillTx/>
                          <a:latin typeface="맑은 고딕" panose="020B0503020000020004" pitchFamily="50" charset="-127"/>
                          <a:ea typeface="+mn-ea"/>
                          <a:cs typeface="+mn-cs"/>
                        </a:rPr>
                        <a:t> 계속진행</a:t>
                      </a:r>
                      <a:endPar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688573497"/>
                  </a:ext>
                </a:extLst>
              </a:tr>
              <a:tr h="0">
                <a:tc>
                  <a:txBody>
                    <a:bodyPr/>
                    <a:lstStyle/>
                    <a:p>
                      <a:pPr algn="ctr" latinLnBrk="1">
                        <a:lnSpc>
                          <a:spcPct val="120000"/>
                        </a:lnSpc>
                      </a:pPr>
                      <a:r>
                        <a:rPr lang="en-US" altLang="ko-KR" sz="800" b="0" dirty="0">
                          <a:latin typeface="+mn-ea"/>
                          <a:ea typeface="+mn-ea"/>
                        </a:rPr>
                        <a:t>8</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817060791"/>
                  </a:ext>
                </a:extLst>
              </a:tr>
              <a:tr h="0">
                <a:tc>
                  <a:txBody>
                    <a:bodyPr/>
                    <a:lstStyle/>
                    <a:p>
                      <a:pPr algn="ctr" latinLnBrk="1">
                        <a:lnSpc>
                          <a:spcPct val="120000"/>
                        </a:lnSpc>
                      </a:pPr>
                      <a:r>
                        <a:rPr lang="en-US" altLang="ko-KR" sz="800" b="0">
                          <a:latin typeface="+mn-ea"/>
                          <a:ea typeface="+mn-ea"/>
                        </a:rPr>
                        <a:t>9</a:t>
                      </a: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032614395"/>
                  </a:ext>
                </a:extLst>
              </a:tr>
              <a:tr h="294502">
                <a:tc>
                  <a:txBody>
                    <a:bodyPr/>
                    <a:lstStyle/>
                    <a:p>
                      <a:pPr algn="ctr" latinLnBrk="1">
                        <a:lnSpc>
                          <a:spcPct val="120000"/>
                        </a:lnSpc>
                      </a:pPr>
                      <a:r>
                        <a:rPr lang="en-US" altLang="ko-KR" sz="800" b="0">
                          <a:latin typeface="+mn-ea"/>
                          <a:ea typeface="+mn-ea"/>
                        </a:rPr>
                        <a:t>10</a:t>
                      </a: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56665485"/>
                  </a:ext>
                </a:extLst>
              </a:tr>
              <a:tr h="0">
                <a:tc>
                  <a:txBody>
                    <a:bodyPr/>
                    <a:lstStyle/>
                    <a:p>
                      <a:pPr algn="ctr" latinLnBrk="1">
                        <a:lnSpc>
                          <a:spcPct val="120000"/>
                        </a:lnSpc>
                      </a:pPr>
                      <a:r>
                        <a:rPr lang="en-US" altLang="ko-KR" sz="800" b="0" dirty="0">
                          <a:latin typeface="+mn-ea"/>
                          <a:ea typeface="+mn-ea"/>
                        </a:rPr>
                        <a:t>11</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6550239"/>
                  </a:ext>
                </a:extLst>
              </a:tr>
            </a:tbl>
          </a:graphicData>
        </a:graphic>
      </p:graphicFrame>
      <p:sp>
        <p:nvSpPr>
          <p:cNvPr id="9" name="TextBox 8">
            <a:extLst>
              <a:ext uri="{FF2B5EF4-FFF2-40B4-BE49-F238E27FC236}">
                <a16:creationId xmlns:a16="http://schemas.microsoft.com/office/drawing/2014/main" id="{46BDEBF5-5062-4188-AA47-63F530D7C117}"/>
              </a:ext>
            </a:extLst>
          </p:cNvPr>
          <p:cNvSpPr txBox="1"/>
          <p:nvPr/>
        </p:nvSpPr>
        <p:spPr>
          <a:xfrm>
            <a:off x="1004056" y="262960"/>
            <a:ext cx="4018793" cy="215444"/>
          </a:xfrm>
          <a:prstGeom prst="rect">
            <a:avLst/>
          </a:prstGeom>
          <a:noFill/>
        </p:spPr>
        <p:txBody>
          <a:bodyPr wrap="square" rtlCol="0">
            <a:spAutoFit/>
          </a:bodyPr>
          <a:lstStyle/>
          <a:p>
            <a:r>
              <a:rPr lang="ko-KR" altLang="en-US" sz="800"/>
              <a:t>메인</a:t>
            </a:r>
            <a:endParaRPr lang="ko-KR" altLang="en-US" sz="800" dirty="0"/>
          </a:p>
        </p:txBody>
      </p:sp>
      <p:sp>
        <p:nvSpPr>
          <p:cNvPr id="2" name="TextBox 1">
            <a:extLst>
              <a:ext uri="{FF2B5EF4-FFF2-40B4-BE49-F238E27FC236}">
                <a16:creationId xmlns:a16="http://schemas.microsoft.com/office/drawing/2014/main" id="{659CCA66-9DC1-67D5-8773-99FCE6BA9744}"/>
              </a:ext>
            </a:extLst>
          </p:cNvPr>
          <p:cNvSpPr txBox="1"/>
          <p:nvPr/>
        </p:nvSpPr>
        <p:spPr>
          <a:xfrm>
            <a:off x="3436388" y="56219"/>
            <a:ext cx="1523233" cy="215444"/>
          </a:xfrm>
          <a:prstGeom prst="rect">
            <a:avLst/>
          </a:prstGeom>
          <a:noFill/>
        </p:spPr>
        <p:txBody>
          <a:bodyPr wrap="square" rtlCol="0">
            <a:spAutoFit/>
          </a:bodyPr>
          <a:lstStyle/>
          <a:p>
            <a:r>
              <a:rPr lang="ko-KR" altLang="en-US" sz="800" dirty="0"/>
              <a:t>설문하기</a:t>
            </a:r>
            <a:r>
              <a:rPr lang="en-US" altLang="ko-KR" sz="800" dirty="0"/>
              <a:t>_</a:t>
            </a:r>
            <a:r>
              <a:rPr lang="ko-KR" altLang="en-US" sz="800" dirty="0"/>
              <a:t>상세</a:t>
            </a:r>
          </a:p>
        </p:txBody>
      </p:sp>
      <p:sp>
        <p:nvSpPr>
          <p:cNvPr id="169" name="TextBox 168">
            <a:extLst>
              <a:ext uri="{FF2B5EF4-FFF2-40B4-BE49-F238E27FC236}">
                <a16:creationId xmlns:a16="http://schemas.microsoft.com/office/drawing/2014/main" id="{9F8DA23A-C167-C28A-7E43-60E0652A5608}"/>
              </a:ext>
            </a:extLst>
          </p:cNvPr>
          <p:cNvSpPr txBox="1"/>
          <p:nvPr/>
        </p:nvSpPr>
        <p:spPr>
          <a:xfrm>
            <a:off x="7689050" y="255228"/>
            <a:ext cx="851700" cy="215444"/>
          </a:xfrm>
          <a:prstGeom prst="rect">
            <a:avLst/>
          </a:prstGeom>
          <a:noFill/>
        </p:spPr>
        <p:txBody>
          <a:bodyPr wrap="square" rtlCol="0">
            <a:spAutoFit/>
          </a:bodyPr>
          <a:lstStyle/>
          <a:p>
            <a:pPr algn="ctr"/>
            <a:r>
              <a:rPr lang="en-US" altLang="ko-KR" sz="800" dirty="0"/>
              <a:t>..</a:t>
            </a:r>
            <a:endParaRPr lang="ko-KR" altLang="en-US" sz="800" dirty="0"/>
          </a:p>
        </p:txBody>
      </p:sp>
      <p:sp>
        <p:nvSpPr>
          <p:cNvPr id="170" name="TextBox 169">
            <a:extLst>
              <a:ext uri="{FF2B5EF4-FFF2-40B4-BE49-F238E27FC236}">
                <a16:creationId xmlns:a16="http://schemas.microsoft.com/office/drawing/2014/main" id="{DEB30443-D04B-DC5D-B056-535A2E2BD900}"/>
              </a:ext>
            </a:extLst>
          </p:cNvPr>
          <p:cNvSpPr txBox="1"/>
          <p:nvPr/>
        </p:nvSpPr>
        <p:spPr>
          <a:xfrm>
            <a:off x="5898485" y="255228"/>
            <a:ext cx="851700" cy="215444"/>
          </a:xfrm>
          <a:prstGeom prst="rect">
            <a:avLst/>
          </a:prstGeom>
          <a:noFill/>
        </p:spPr>
        <p:txBody>
          <a:bodyPr wrap="square" rtlCol="0">
            <a:spAutoFit/>
          </a:bodyPr>
          <a:lstStyle/>
          <a:p>
            <a:pPr algn="ctr"/>
            <a:r>
              <a:rPr lang="en-US" altLang="ko-KR" sz="800" dirty="0"/>
              <a:t>1</a:t>
            </a:r>
            <a:endParaRPr lang="ko-KR" altLang="en-US" sz="800" dirty="0"/>
          </a:p>
        </p:txBody>
      </p:sp>
      <p:sp>
        <p:nvSpPr>
          <p:cNvPr id="171" name="TextBox 170">
            <a:extLst>
              <a:ext uri="{FF2B5EF4-FFF2-40B4-BE49-F238E27FC236}">
                <a16:creationId xmlns:a16="http://schemas.microsoft.com/office/drawing/2014/main" id="{74BADD78-1E7F-635C-8373-0341AA4740B5}"/>
              </a:ext>
            </a:extLst>
          </p:cNvPr>
          <p:cNvSpPr txBox="1"/>
          <p:nvPr/>
        </p:nvSpPr>
        <p:spPr>
          <a:xfrm>
            <a:off x="5898485" y="52479"/>
            <a:ext cx="851700" cy="215444"/>
          </a:xfrm>
          <a:prstGeom prst="rect">
            <a:avLst/>
          </a:prstGeom>
          <a:noFill/>
        </p:spPr>
        <p:txBody>
          <a:bodyPr wrap="square" rtlCol="0">
            <a:spAutoFit/>
          </a:bodyPr>
          <a:lstStyle/>
          <a:p>
            <a:pPr algn="ctr"/>
            <a:r>
              <a:rPr lang="en-US" altLang="ko-KR" sz="800"/>
              <a:t>-</a:t>
            </a:r>
            <a:endParaRPr lang="ko-KR" altLang="en-US" sz="800" dirty="0"/>
          </a:p>
        </p:txBody>
      </p:sp>
      <p:sp>
        <p:nvSpPr>
          <p:cNvPr id="14" name="직사각형 13">
            <a:extLst>
              <a:ext uri="{FF2B5EF4-FFF2-40B4-BE49-F238E27FC236}">
                <a16:creationId xmlns:a16="http://schemas.microsoft.com/office/drawing/2014/main" id="{4E5E4B45-4CC2-717F-29FF-38B9E1FF4A73}"/>
              </a:ext>
            </a:extLst>
          </p:cNvPr>
          <p:cNvSpPr/>
          <p:nvPr/>
        </p:nvSpPr>
        <p:spPr>
          <a:xfrm>
            <a:off x="387359" y="1273578"/>
            <a:ext cx="7592019" cy="3973781"/>
          </a:xfrm>
          <a:prstGeom prst="rect">
            <a:avLst/>
          </a:prstGeom>
          <a:solidFill>
            <a:srgbClr val="F2F2F2">
              <a:alpha val="60000"/>
            </a:srgbClr>
          </a:solidFill>
          <a:ln w="9525" cap="flat" cmpd="sng" algn="ctr">
            <a:solidFill>
              <a:srgbClr val="53535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ko-KR" altLang="en-US" sz="1000" dirty="0">
              <a:solidFill>
                <a:schemeClr val="tx1"/>
              </a:solidFill>
            </a:endParaRPr>
          </a:p>
        </p:txBody>
      </p:sp>
      <p:pic>
        <p:nvPicPr>
          <p:cNvPr id="11" name="그림 10" descr="야외, 도로, 하늘, 구름이(가) 표시된 사진&#10;&#10;자동 생성된 설명">
            <a:extLst>
              <a:ext uri="{FF2B5EF4-FFF2-40B4-BE49-F238E27FC236}">
                <a16:creationId xmlns:a16="http://schemas.microsoft.com/office/drawing/2014/main" id="{6C730C09-13C8-8020-35AD-B4476CAC73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065" y="2269451"/>
            <a:ext cx="3312047" cy="1559506"/>
          </a:xfrm>
          <a:prstGeom prst="rect">
            <a:avLst/>
          </a:prstGeom>
        </p:spPr>
      </p:pic>
      <p:sp>
        <p:nvSpPr>
          <p:cNvPr id="12" name="TextBox 11">
            <a:extLst>
              <a:ext uri="{FF2B5EF4-FFF2-40B4-BE49-F238E27FC236}">
                <a16:creationId xmlns:a16="http://schemas.microsoft.com/office/drawing/2014/main" id="{3C089829-FE98-1B8C-A9E9-2BC0575CA3FC}"/>
              </a:ext>
            </a:extLst>
          </p:cNvPr>
          <p:cNvSpPr txBox="1"/>
          <p:nvPr/>
        </p:nvSpPr>
        <p:spPr>
          <a:xfrm>
            <a:off x="665440" y="1014843"/>
            <a:ext cx="3449360" cy="261610"/>
          </a:xfrm>
          <a:prstGeom prst="rect">
            <a:avLst/>
          </a:prstGeom>
          <a:noFill/>
        </p:spPr>
        <p:txBody>
          <a:bodyPr wrap="square">
            <a:spAutoFit/>
          </a:bodyPr>
          <a:lstStyle/>
          <a:p>
            <a:r>
              <a:rPr lang="en-US" altLang="ko-KR" sz="1050" b="1" dirty="0"/>
              <a:t>Inquiry</a:t>
            </a:r>
          </a:p>
        </p:txBody>
      </p:sp>
      <p:sp>
        <p:nvSpPr>
          <p:cNvPr id="21" name="TextBox 20">
            <a:extLst>
              <a:ext uri="{FF2B5EF4-FFF2-40B4-BE49-F238E27FC236}">
                <a16:creationId xmlns:a16="http://schemas.microsoft.com/office/drawing/2014/main" id="{819B9D21-97CC-ED0E-B649-F0D7FBAD5AAE}"/>
              </a:ext>
            </a:extLst>
          </p:cNvPr>
          <p:cNvSpPr txBox="1"/>
          <p:nvPr/>
        </p:nvSpPr>
        <p:spPr>
          <a:xfrm>
            <a:off x="387359" y="1423850"/>
            <a:ext cx="7592019" cy="307777"/>
          </a:xfrm>
          <a:prstGeom prst="rect">
            <a:avLst/>
          </a:prstGeom>
          <a:noFill/>
        </p:spPr>
        <p:txBody>
          <a:bodyPr wrap="square">
            <a:spAutoFit/>
          </a:bodyPr>
          <a:lstStyle/>
          <a:p>
            <a:pPr algn="ctr"/>
            <a:r>
              <a:rPr kumimoji="0" lang="en-US" altLang="ko-KR" sz="1400" b="0" i="0" u="none" strike="noStrike" kern="1200" cap="none" spc="0" normalizeH="0" baseline="0" noProof="0" dirty="0">
                <a:ln>
                  <a:noFill/>
                </a:ln>
                <a:solidFill>
                  <a:prstClr val="black"/>
                </a:solidFill>
                <a:effectLst/>
                <a:uLnTx/>
                <a:uFillTx/>
                <a:ea typeface="KoPubDotum Medium" pitchFamily="2" charset="-127"/>
                <a:cs typeface="+mn-cs"/>
              </a:rPr>
              <a:t>Which place looks to have a higher risk of falling?</a:t>
            </a:r>
            <a:endParaRPr lang="ko-KR" altLang="en-US" sz="800" dirty="0"/>
          </a:p>
        </p:txBody>
      </p:sp>
      <p:pic>
        <p:nvPicPr>
          <p:cNvPr id="5" name="그림 4" descr="야외, 건물, 자동차, 도로이(가) 표시된 사진&#10;&#10;자동 생성된 설명">
            <a:extLst>
              <a:ext uri="{FF2B5EF4-FFF2-40B4-BE49-F238E27FC236}">
                <a16:creationId xmlns:a16="http://schemas.microsoft.com/office/drawing/2014/main" id="{FE7BD802-44A0-9683-F950-B8B035B26C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0901" y="2269450"/>
            <a:ext cx="3312047" cy="1559506"/>
          </a:xfrm>
          <a:prstGeom prst="rect">
            <a:avLst/>
          </a:prstGeom>
        </p:spPr>
      </p:pic>
      <p:sp>
        <p:nvSpPr>
          <p:cNvPr id="18" name="사각형: 둥근 모서리 17">
            <a:extLst>
              <a:ext uri="{FF2B5EF4-FFF2-40B4-BE49-F238E27FC236}">
                <a16:creationId xmlns:a16="http://schemas.microsoft.com/office/drawing/2014/main" id="{0414DF2C-9DE3-5744-7476-2A316DB0170F}"/>
              </a:ext>
            </a:extLst>
          </p:cNvPr>
          <p:cNvSpPr/>
          <p:nvPr/>
        </p:nvSpPr>
        <p:spPr>
          <a:xfrm>
            <a:off x="1681606" y="4045090"/>
            <a:ext cx="1187539" cy="335289"/>
          </a:xfrm>
          <a:prstGeom prst="roundRect">
            <a:avLst>
              <a:gd name="adj" fmla="val 1264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rPr>
              <a:t>A.</a:t>
            </a:r>
            <a:r>
              <a:rPr lang="ko-KR" altLang="en-US" sz="1000" b="1" dirty="0">
                <a:solidFill>
                  <a:schemeClr val="tx1"/>
                </a:solidFill>
              </a:rPr>
              <a:t> </a:t>
            </a:r>
            <a:r>
              <a:rPr lang="en-US" altLang="ko-KR" sz="1000" b="1" dirty="0">
                <a:solidFill>
                  <a:schemeClr val="tx1"/>
                </a:solidFill>
              </a:rPr>
              <a:t>Select</a:t>
            </a:r>
            <a:endParaRPr lang="ko-KR" altLang="en-US" sz="1000" b="1" dirty="0">
              <a:solidFill>
                <a:schemeClr val="tx1"/>
              </a:solidFill>
            </a:endParaRPr>
          </a:p>
        </p:txBody>
      </p:sp>
      <p:sp>
        <p:nvSpPr>
          <p:cNvPr id="19" name="사각형: 둥근 모서리 18">
            <a:extLst>
              <a:ext uri="{FF2B5EF4-FFF2-40B4-BE49-F238E27FC236}">
                <a16:creationId xmlns:a16="http://schemas.microsoft.com/office/drawing/2014/main" id="{C6633B61-8CF5-6A09-52BF-1DAD7502BFFE}"/>
              </a:ext>
            </a:extLst>
          </p:cNvPr>
          <p:cNvSpPr/>
          <p:nvPr/>
        </p:nvSpPr>
        <p:spPr>
          <a:xfrm>
            <a:off x="5493154" y="4045090"/>
            <a:ext cx="1187539" cy="335289"/>
          </a:xfrm>
          <a:prstGeom prst="roundRect">
            <a:avLst>
              <a:gd name="adj" fmla="val 1264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rPr>
              <a:t>B.</a:t>
            </a:r>
            <a:r>
              <a:rPr lang="ko-KR" altLang="en-US" sz="1000" b="1" dirty="0">
                <a:solidFill>
                  <a:schemeClr val="tx1"/>
                </a:solidFill>
              </a:rPr>
              <a:t> </a:t>
            </a:r>
            <a:r>
              <a:rPr lang="en-US" altLang="ko-KR" sz="1000" b="1" dirty="0">
                <a:solidFill>
                  <a:schemeClr val="tx1"/>
                </a:solidFill>
              </a:rPr>
              <a:t>Select</a:t>
            </a:r>
            <a:endParaRPr lang="ko-KR" altLang="en-US" sz="1000" b="1" dirty="0">
              <a:solidFill>
                <a:schemeClr val="tx1"/>
              </a:solidFill>
            </a:endParaRPr>
          </a:p>
        </p:txBody>
      </p:sp>
      <p:sp>
        <p:nvSpPr>
          <p:cNvPr id="22" name="TextBox 21">
            <a:extLst>
              <a:ext uri="{FF2B5EF4-FFF2-40B4-BE49-F238E27FC236}">
                <a16:creationId xmlns:a16="http://schemas.microsoft.com/office/drawing/2014/main" id="{001AF48C-4F75-168D-7456-4C9F237E48E3}"/>
              </a:ext>
            </a:extLst>
          </p:cNvPr>
          <p:cNvSpPr txBox="1"/>
          <p:nvPr/>
        </p:nvSpPr>
        <p:spPr>
          <a:xfrm>
            <a:off x="2152037" y="1856982"/>
            <a:ext cx="389345" cy="369332"/>
          </a:xfrm>
          <a:prstGeom prst="rect">
            <a:avLst/>
          </a:prstGeom>
          <a:noFill/>
        </p:spPr>
        <p:txBody>
          <a:bodyPr wrap="square">
            <a:spAutoFit/>
          </a:bodyPr>
          <a:lstStyle/>
          <a:p>
            <a:pPr algn="ctr"/>
            <a:r>
              <a:rPr lang="en-US" altLang="ko-KR" sz="1800" b="1" dirty="0">
                <a:solidFill>
                  <a:schemeClr val="tx1"/>
                </a:solidFill>
              </a:rPr>
              <a:t>A</a:t>
            </a:r>
            <a:endParaRPr lang="ko-KR" altLang="en-US" dirty="0"/>
          </a:p>
        </p:txBody>
      </p:sp>
      <p:sp>
        <p:nvSpPr>
          <p:cNvPr id="23" name="TextBox 22">
            <a:extLst>
              <a:ext uri="{FF2B5EF4-FFF2-40B4-BE49-F238E27FC236}">
                <a16:creationId xmlns:a16="http://schemas.microsoft.com/office/drawing/2014/main" id="{2C253E22-BD0A-79D9-CBC5-1E632E9F22E4}"/>
              </a:ext>
            </a:extLst>
          </p:cNvPr>
          <p:cNvSpPr txBox="1"/>
          <p:nvPr/>
        </p:nvSpPr>
        <p:spPr>
          <a:xfrm>
            <a:off x="5815904" y="1856982"/>
            <a:ext cx="389345" cy="369332"/>
          </a:xfrm>
          <a:prstGeom prst="rect">
            <a:avLst/>
          </a:prstGeom>
          <a:noFill/>
        </p:spPr>
        <p:txBody>
          <a:bodyPr wrap="square">
            <a:spAutoFit/>
          </a:bodyPr>
          <a:lstStyle/>
          <a:p>
            <a:pPr algn="ctr"/>
            <a:r>
              <a:rPr lang="en-US" altLang="ko-KR" sz="1800" b="1" dirty="0">
                <a:solidFill>
                  <a:schemeClr val="tx1"/>
                </a:solidFill>
              </a:rPr>
              <a:t>B</a:t>
            </a:r>
            <a:endParaRPr lang="ko-KR" altLang="en-US" dirty="0"/>
          </a:p>
        </p:txBody>
      </p:sp>
      <p:sp>
        <p:nvSpPr>
          <p:cNvPr id="25" name="사각형: 둥근 모서리 24">
            <a:extLst>
              <a:ext uri="{FF2B5EF4-FFF2-40B4-BE49-F238E27FC236}">
                <a16:creationId xmlns:a16="http://schemas.microsoft.com/office/drawing/2014/main" id="{DC1BFBEF-A244-6120-001E-31F49025CDC8}"/>
              </a:ext>
            </a:extLst>
          </p:cNvPr>
          <p:cNvSpPr/>
          <p:nvPr/>
        </p:nvSpPr>
        <p:spPr>
          <a:xfrm>
            <a:off x="3647175" y="4045090"/>
            <a:ext cx="1207099" cy="335289"/>
          </a:xfrm>
          <a:prstGeom prst="roundRect">
            <a:avLst>
              <a:gd name="adj" fmla="val 1264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rPr>
              <a:t>No difference</a:t>
            </a:r>
            <a:endParaRPr lang="ko-KR" altLang="en-US" sz="1000" b="1" dirty="0">
              <a:solidFill>
                <a:schemeClr val="tx1"/>
              </a:solidFill>
            </a:endParaRPr>
          </a:p>
        </p:txBody>
      </p:sp>
      <p:sp>
        <p:nvSpPr>
          <p:cNvPr id="27" name="화살표: 갈매기형 수장 26">
            <a:extLst>
              <a:ext uri="{FF2B5EF4-FFF2-40B4-BE49-F238E27FC236}">
                <a16:creationId xmlns:a16="http://schemas.microsoft.com/office/drawing/2014/main" id="{C9E98B67-EC60-68A5-59E0-FC56E86E04E3}"/>
              </a:ext>
            </a:extLst>
          </p:cNvPr>
          <p:cNvSpPr/>
          <p:nvPr/>
        </p:nvSpPr>
        <p:spPr>
          <a:xfrm rot="10800000">
            <a:off x="1069867" y="4814846"/>
            <a:ext cx="167640" cy="350520"/>
          </a:xfrm>
          <a:prstGeom prst="chevron">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28" name="화살표: 갈매기형 수장 27">
            <a:extLst>
              <a:ext uri="{FF2B5EF4-FFF2-40B4-BE49-F238E27FC236}">
                <a16:creationId xmlns:a16="http://schemas.microsoft.com/office/drawing/2014/main" id="{3FE0D77D-4385-FA84-4DA6-77976C05568C}"/>
              </a:ext>
            </a:extLst>
          </p:cNvPr>
          <p:cNvSpPr/>
          <p:nvPr/>
        </p:nvSpPr>
        <p:spPr>
          <a:xfrm rot="10800000">
            <a:off x="708861" y="4810509"/>
            <a:ext cx="167640" cy="350520"/>
          </a:xfrm>
          <a:prstGeom prst="chevron">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29" name="화살표: 갈매기형 수장 28">
            <a:extLst>
              <a:ext uri="{FF2B5EF4-FFF2-40B4-BE49-F238E27FC236}">
                <a16:creationId xmlns:a16="http://schemas.microsoft.com/office/drawing/2014/main" id="{6130994C-44D1-B107-08E8-0C6371FDBFF6}"/>
              </a:ext>
            </a:extLst>
          </p:cNvPr>
          <p:cNvSpPr/>
          <p:nvPr/>
        </p:nvSpPr>
        <p:spPr>
          <a:xfrm rot="10800000">
            <a:off x="828009" y="4810509"/>
            <a:ext cx="167640" cy="350520"/>
          </a:xfrm>
          <a:prstGeom prst="chevron">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31" name="직사각형 30">
            <a:extLst>
              <a:ext uri="{FF2B5EF4-FFF2-40B4-BE49-F238E27FC236}">
                <a16:creationId xmlns:a16="http://schemas.microsoft.com/office/drawing/2014/main" id="{B7F989FE-92FF-6AB0-3AC1-0F8E69866DBC}"/>
              </a:ext>
            </a:extLst>
          </p:cNvPr>
          <p:cNvSpPr/>
          <p:nvPr/>
        </p:nvSpPr>
        <p:spPr>
          <a:xfrm>
            <a:off x="1611756" y="1507888"/>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a:t>
            </a:r>
            <a:endParaRPr lang="ko-KR" altLang="en-US" sz="1000" dirty="0"/>
          </a:p>
        </p:txBody>
      </p:sp>
      <p:sp>
        <p:nvSpPr>
          <p:cNvPr id="32" name="직사각형 31">
            <a:extLst>
              <a:ext uri="{FF2B5EF4-FFF2-40B4-BE49-F238E27FC236}">
                <a16:creationId xmlns:a16="http://schemas.microsoft.com/office/drawing/2014/main" id="{BFCDD501-0958-8849-FD4E-013CC37F0502}"/>
              </a:ext>
            </a:extLst>
          </p:cNvPr>
          <p:cNvSpPr/>
          <p:nvPr/>
        </p:nvSpPr>
        <p:spPr>
          <a:xfrm>
            <a:off x="772128" y="2363334"/>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2</a:t>
            </a:r>
            <a:endParaRPr lang="ko-KR" altLang="en-US" sz="1000" dirty="0"/>
          </a:p>
        </p:txBody>
      </p:sp>
      <p:sp>
        <p:nvSpPr>
          <p:cNvPr id="33" name="직사각형 32">
            <a:extLst>
              <a:ext uri="{FF2B5EF4-FFF2-40B4-BE49-F238E27FC236}">
                <a16:creationId xmlns:a16="http://schemas.microsoft.com/office/drawing/2014/main" id="{14657EC4-9D00-7C15-B0F0-A3909A04AD80}"/>
              </a:ext>
            </a:extLst>
          </p:cNvPr>
          <p:cNvSpPr/>
          <p:nvPr/>
        </p:nvSpPr>
        <p:spPr>
          <a:xfrm>
            <a:off x="1746331" y="4011728"/>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3</a:t>
            </a:r>
            <a:endParaRPr lang="ko-KR" altLang="en-US" sz="1000" dirty="0"/>
          </a:p>
        </p:txBody>
      </p:sp>
      <p:sp>
        <p:nvSpPr>
          <p:cNvPr id="34" name="직사각형 33">
            <a:extLst>
              <a:ext uri="{FF2B5EF4-FFF2-40B4-BE49-F238E27FC236}">
                <a16:creationId xmlns:a16="http://schemas.microsoft.com/office/drawing/2014/main" id="{7607349A-5246-1372-DC80-F8ADF8B5B78B}"/>
              </a:ext>
            </a:extLst>
          </p:cNvPr>
          <p:cNvSpPr/>
          <p:nvPr/>
        </p:nvSpPr>
        <p:spPr>
          <a:xfrm>
            <a:off x="542327" y="4740659"/>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4</a:t>
            </a:r>
            <a:endParaRPr lang="ko-KR" altLang="en-US" sz="1000" dirty="0"/>
          </a:p>
        </p:txBody>
      </p:sp>
      <p:sp>
        <p:nvSpPr>
          <p:cNvPr id="35" name="직사각형 34">
            <a:extLst>
              <a:ext uri="{FF2B5EF4-FFF2-40B4-BE49-F238E27FC236}">
                <a16:creationId xmlns:a16="http://schemas.microsoft.com/office/drawing/2014/main" id="{E9295696-5A1F-770D-3938-D6D3174DBEF1}"/>
              </a:ext>
            </a:extLst>
          </p:cNvPr>
          <p:cNvSpPr/>
          <p:nvPr/>
        </p:nvSpPr>
        <p:spPr>
          <a:xfrm>
            <a:off x="4531598" y="2363334"/>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2</a:t>
            </a:r>
            <a:endParaRPr lang="ko-KR" altLang="en-US" sz="1000" dirty="0"/>
          </a:p>
        </p:txBody>
      </p:sp>
      <p:sp>
        <p:nvSpPr>
          <p:cNvPr id="37" name="직사각형 36">
            <a:extLst>
              <a:ext uri="{FF2B5EF4-FFF2-40B4-BE49-F238E27FC236}">
                <a16:creationId xmlns:a16="http://schemas.microsoft.com/office/drawing/2014/main" id="{3E18018B-55F7-77D0-0EF8-DB81AEDF9269}"/>
              </a:ext>
            </a:extLst>
          </p:cNvPr>
          <p:cNvSpPr/>
          <p:nvPr/>
        </p:nvSpPr>
        <p:spPr>
          <a:xfrm>
            <a:off x="3721432" y="4011728"/>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3</a:t>
            </a:r>
            <a:endParaRPr lang="ko-KR" altLang="en-US" sz="1000" dirty="0"/>
          </a:p>
        </p:txBody>
      </p:sp>
      <p:sp>
        <p:nvSpPr>
          <p:cNvPr id="38" name="직사각형 37">
            <a:extLst>
              <a:ext uri="{FF2B5EF4-FFF2-40B4-BE49-F238E27FC236}">
                <a16:creationId xmlns:a16="http://schemas.microsoft.com/office/drawing/2014/main" id="{6AF4D767-2601-8D53-7BE0-C93335BA6F73}"/>
              </a:ext>
            </a:extLst>
          </p:cNvPr>
          <p:cNvSpPr/>
          <p:nvPr/>
        </p:nvSpPr>
        <p:spPr>
          <a:xfrm>
            <a:off x="5562454" y="4011728"/>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3</a:t>
            </a:r>
            <a:endParaRPr lang="ko-KR" altLang="en-US" sz="1000" dirty="0"/>
          </a:p>
        </p:txBody>
      </p:sp>
      <p:sp>
        <p:nvSpPr>
          <p:cNvPr id="41" name="TextBox 40">
            <a:extLst>
              <a:ext uri="{FF2B5EF4-FFF2-40B4-BE49-F238E27FC236}">
                <a16:creationId xmlns:a16="http://schemas.microsoft.com/office/drawing/2014/main" id="{9B245714-8185-0553-52D8-45DB46B85BAD}"/>
              </a:ext>
            </a:extLst>
          </p:cNvPr>
          <p:cNvSpPr txBox="1"/>
          <p:nvPr/>
        </p:nvSpPr>
        <p:spPr>
          <a:xfrm>
            <a:off x="3155548" y="4858547"/>
            <a:ext cx="2467006" cy="646331"/>
          </a:xfrm>
          <a:prstGeom prst="rect">
            <a:avLst/>
          </a:prstGeom>
          <a:noFill/>
        </p:spPr>
        <p:txBody>
          <a:bodyPr wrap="square">
            <a:spAutoFit/>
          </a:bodyPr>
          <a:lstStyle/>
          <a:p>
            <a:r>
              <a:rPr lang="en-US" altLang="ko-KR" dirty="0">
                <a:solidFill>
                  <a:prstClr val="black"/>
                </a:solidFill>
                <a:ea typeface="KoPubDotum Medium" pitchFamily="2" charset="-127"/>
              </a:rPr>
              <a:t>Survey Count: </a:t>
            </a:r>
            <a:r>
              <a:rPr kumimoji="0" lang="en-US" altLang="ko-KR" sz="1800" b="0" i="0" u="none" strike="noStrike" kern="1200" cap="none" spc="0" normalizeH="0" baseline="0" noProof="0" dirty="0">
                <a:ln>
                  <a:noFill/>
                </a:ln>
                <a:solidFill>
                  <a:prstClr val="black"/>
                </a:solidFill>
                <a:effectLst/>
                <a:uLnTx/>
                <a:uFillTx/>
                <a:ea typeface="KoPubDotum Medium" pitchFamily="2" charset="-127"/>
                <a:cs typeface="+mn-cs"/>
              </a:rPr>
              <a:t>1/500</a:t>
            </a:r>
            <a:endParaRPr lang="ko-KR" altLang="en-US" dirty="0"/>
          </a:p>
        </p:txBody>
      </p:sp>
      <p:sp>
        <p:nvSpPr>
          <p:cNvPr id="42" name="직사각형 41">
            <a:extLst>
              <a:ext uri="{FF2B5EF4-FFF2-40B4-BE49-F238E27FC236}">
                <a16:creationId xmlns:a16="http://schemas.microsoft.com/office/drawing/2014/main" id="{F77D4A1E-C62D-C5AE-2349-662C63ACB125}"/>
              </a:ext>
            </a:extLst>
          </p:cNvPr>
          <p:cNvSpPr/>
          <p:nvPr/>
        </p:nvSpPr>
        <p:spPr>
          <a:xfrm>
            <a:off x="4518184" y="4822523"/>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5</a:t>
            </a:r>
            <a:endParaRPr lang="ko-KR" altLang="en-US" sz="1000" dirty="0"/>
          </a:p>
        </p:txBody>
      </p:sp>
      <p:graphicFrame>
        <p:nvGraphicFramePr>
          <p:cNvPr id="3" name="표 29">
            <a:extLst>
              <a:ext uri="{FF2B5EF4-FFF2-40B4-BE49-F238E27FC236}">
                <a16:creationId xmlns:a16="http://schemas.microsoft.com/office/drawing/2014/main" id="{21C2FCF7-57CF-0FC8-66B7-B1894406EC12}"/>
              </a:ext>
            </a:extLst>
          </p:cNvPr>
          <p:cNvGraphicFramePr>
            <a:graphicFrameLocks noGrp="1"/>
          </p:cNvGraphicFramePr>
          <p:nvPr>
            <p:extLst>
              <p:ext uri="{D42A27DB-BD31-4B8C-83A1-F6EECF244321}">
                <p14:modId xmlns:p14="http://schemas.microsoft.com/office/powerpoint/2010/main" val="3401056149"/>
              </p:ext>
            </p:extLst>
          </p:nvPr>
        </p:nvGraphicFramePr>
        <p:xfrm>
          <a:off x="2460624" y="496183"/>
          <a:ext cx="2949846" cy="370840"/>
        </p:xfrm>
        <a:graphic>
          <a:graphicData uri="http://schemas.openxmlformats.org/drawingml/2006/table">
            <a:tbl>
              <a:tblPr firstRow="1" bandRow="1">
                <a:tableStyleId>{5C22544A-7EE6-4342-B048-85BDC9FD1C3A}</a:tableStyleId>
              </a:tblPr>
              <a:tblGrid>
                <a:gridCol w="983282">
                  <a:extLst>
                    <a:ext uri="{9D8B030D-6E8A-4147-A177-3AD203B41FA5}">
                      <a16:colId xmlns:a16="http://schemas.microsoft.com/office/drawing/2014/main" val="517881088"/>
                    </a:ext>
                  </a:extLst>
                </a:gridCol>
                <a:gridCol w="983282">
                  <a:extLst>
                    <a:ext uri="{9D8B030D-6E8A-4147-A177-3AD203B41FA5}">
                      <a16:colId xmlns:a16="http://schemas.microsoft.com/office/drawing/2014/main" val="1251677234"/>
                    </a:ext>
                  </a:extLst>
                </a:gridCol>
                <a:gridCol w="983282">
                  <a:extLst>
                    <a:ext uri="{9D8B030D-6E8A-4147-A177-3AD203B41FA5}">
                      <a16:colId xmlns:a16="http://schemas.microsoft.com/office/drawing/2014/main" val="848023924"/>
                    </a:ext>
                  </a:extLst>
                </a:gridCol>
              </a:tblGrid>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1" kern="1200" dirty="0">
                          <a:solidFill>
                            <a:schemeClr val="tx1"/>
                          </a:solidFill>
                          <a:latin typeface="+mn-ea"/>
                          <a:ea typeface="+mn-ea"/>
                          <a:cs typeface="+mn-cs"/>
                        </a:rPr>
                        <a:t>Introduction</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1" kern="1200" dirty="0">
                          <a:solidFill>
                            <a:schemeClr val="tx1"/>
                          </a:solidFill>
                          <a:latin typeface="+mn-ea"/>
                          <a:ea typeface="+mn-ea"/>
                          <a:cs typeface="+mn-cs"/>
                        </a:rPr>
                        <a:t>Survey</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1" kern="1200" dirty="0">
                          <a:solidFill>
                            <a:schemeClr val="tx1"/>
                          </a:solidFill>
                          <a:latin typeface="+mn-ea"/>
                          <a:ea typeface="+mn-ea"/>
                          <a:cs typeface="+mn-cs"/>
                        </a:rPr>
                        <a:t>Inquiry</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2035377"/>
                  </a:ext>
                </a:extLst>
              </a:tr>
            </a:tbl>
          </a:graphicData>
        </a:graphic>
      </p:graphicFrame>
      <p:sp>
        <p:nvSpPr>
          <p:cNvPr id="4" name="사각형: 둥근 모서리 3">
            <a:extLst>
              <a:ext uri="{FF2B5EF4-FFF2-40B4-BE49-F238E27FC236}">
                <a16:creationId xmlns:a16="http://schemas.microsoft.com/office/drawing/2014/main" id="{EA321891-939A-CB76-F628-6FCFD6245B5F}"/>
              </a:ext>
            </a:extLst>
          </p:cNvPr>
          <p:cNvSpPr/>
          <p:nvPr/>
        </p:nvSpPr>
        <p:spPr>
          <a:xfrm>
            <a:off x="8687558" y="4045090"/>
            <a:ext cx="1187539" cy="335289"/>
          </a:xfrm>
          <a:prstGeom prst="roundRect">
            <a:avLst>
              <a:gd name="adj" fmla="val 12645"/>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rPr>
              <a:t>A.</a:t>
            </a:r>
            <a:r>
              <a:rPr lang="ko-KR" altLang="en-US" sz="1000" b="1" dirty="0">
                <a:solidFill>
                  <a:schemeClr val="tx1"/>
                </a:solidFill>
              </a:rPr>
              <a:t> </a:t>
            </a:r>
            <a:r>
              <a:rPr lang="en-US" altLang="ko-KR" sz="1000" b="1" dirty="0">
                <a:solidFill>
                  <a:schemeClr val="tx1"/>
                </a:solidFill>
              </a:rPr>
              <a:t>Select</a:t>
            </a:r>
            <a:endParaRPr lang="ko-KR" altLang="en-US" sz="1000" b="1" dirty="0">
              <a:solidFill>
                <a:schemeClr val="tx1"/>
              </a:solidFill>
            </a:endParaRPr>
          </a:p>
        </p:txBody>
      </p:sp>
      <p:sp>
        <p:nvSpPr>
          <p:cNvPr id="6" name="직사각형 5">
            <a:extLst>
              <a:ext uri="{FF2B5EF4-FFF2-40B4-BE49-F238E27FC236}">
                <a16:creationId xmlns:a16="http://schemas.microsoft.com/office/drawing/2014/main" id="{6CC362D5-3C6C-9387-1AE6-2CEA70FA9E05}"/>
              </a:ext>
            </a:extLst>
          </p:cNvPr>
          <p:cNvSpPr/>
          <p:nvPr/>
        </p:nvSpPr>
        <p:spPr>
          <a:xfrm>
            <a:off x="8810749" y="3982318"/>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dirty="0"/>
              <a:t>3-1</a:t>
            </a:r>
            <a:endParaRPr lang="ko-KR" altLang="en-US" sz="700" dirty="0"/>
          </a:p>
        </p:txBody>
      </p:sp>
      <p:cxnSp>
        <p:nvCxnSpPr>
          <p:cNvPr id="39" name="연결선: 꺾임 38">
            <a:extLst>
              <a:ext uri="{FF2B5EF4-FFF2-40B4-BE49-F238E27FC236}">
                <a16:creationId xmlns:a16="http://schemas.microsoft.com/office/drawing/2014/main" id="{87E5CBFD-18E9-E045-9152-C4DD0AC1D132}"/>
              </a:ext>
            </a:extLst>
          </p:cNvPr>
          <p:cNvCxnSpPr>
            <a:cxnSpLocks/>
            <a:stCxn id="18" idx="2"/>
            <a:endCxn id="4" idx="2"/>
          </p:cNvCxnSpPr>
          <p:nvPr/>
        </p:nvCxnSpPr>
        <p:spPr>
          <a:xfrm rot="16200000" flipH="1">
            <a:off x="5778352" y="877403"/>
            <a:ext cx="12700" cy="7005952"/>
          </a:xfrm>
          <a:prstGeom prst="bentConnector3">
            <a:avLst>
              <a:gd name="adj1" fmla="val 1800000"/>
            </a:avLst>
          </a:prstGeom>
          <a:ln w="190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 name="사각형: 둥근 모서리 6">
            <a:extLst>
              <a:ext uri="{FF2B5EF4-FFF2-40B4-BE49-F238E27FC236}">
                <a16:creationId xmlns:a16="http://schemas.microsoft.com/office/drawing/2014/main" id="{310DB69A-3E26-A719-C9D6-222A7655A3D0}"/>
              </a:ext>
            </a:extLst>
          </p:cNvPr>
          <p:cNvSpPr/>
          <p:nvPr/>
        </p:nvSpPr>
        <p:spPr>
          <a:xfrm>
            <a:off x="6791839" y="5391358"/>
            <a:ext cx="1187539" cy="335289"/>
          </a:xfrm>
          <a:prstGeom prst="roundRect">
            <a:avLst>
              <a:gd name="adj" fmla="val 1264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rPr>
              <a:t>Pause</a:t>
            </a:r>
            <a:endParaRPr lang="ko-KR" altLang="en-US" sz="1000" b="1" dirty="0">
              <a:solidFill>
                <a:schemeClr val="tx1"/>
              </a:solidFill>
            </a:endParaRPr>
          </a:p>
        </p:txBody>
      </p:sp>
      <p:sp>
        <p:nvSpPr>
          <p:cNvPr id="15" name="직사각형 14">
            <a:extLst>
              <a:ext uri="{FF2B5EF4-FFF2-40B4-BE49-F238E27FC236}">
                <a16:creationId xmlns:a16="http://schemas.microsoft.com/office/drawing/2014/main" id="{ACA13611-5C5A-938B-B774-19E2D2EFE0FA}"/>
              </a:ext>
            </a:extLst>
          </p:cNvPr>
          <p:cNvSpPr/>
          <p:nvPr/>
        </p:nvSpPr>
        <p:spPr>
          <a:xfrm>
            <a:off x="6862483" y="5329721"/>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6</a:t>
            </a:r>
            <a:endParaRPr lang="ko-KR" altLang="en-US" sz="1000" dirty="0"/>
          </a:p>
        </p:txBody>
      </p:sp>
      <p:sp>
        <p:nvSpPr>
          <p:cNvPr id="16" name="직사각형 15">
            <a:extLst>
              <a:ext uri="{FF2B5EF4-FFF2-40B4-BE49-F238E27FC236}">
                <a16:creationId xmlns:a16="http://schemas.microsoft.com/office/drawing/2014/main" id="{C32EF229-0165-06AE-7A18-F68B07A48ED4}"/>
              </a:ext>
            </a:extLst>
          </p:cNvPr>
          <p:cNvSpPr/>
          <p:nvPr/>
        </p:nvSpPr>
        <p:spPr>
          <a:xfrm>
            <a:off x="9127137" y="5161029"/>
            <a:ext cx="2621039" cy="1272920"/>
          </a:xfrm>
          <a:prstGeom prst="rect">
            <a:avLst/>
          </a:prstGeom>
          <a:no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17" name="TextBox 16">
            <a:extLst>
              <a:ext uri="{FF2B5EF4-FFF2-40B4-BE49-F238E27FC236}">
                <a16:creationId xmlns:a16="http://schemas.microsoft.com/office/drawing/2014/main" id="{CDE241E5-4D70-3FE4-332F-B0EA96EA1880}"/>
              </a:ext>
            </a:extLst>
          </p:cNvPr>
          <p:cNvSpPr txBox="1"/>
          <p:nvPr/>
        </p:nvSpPr>
        <p:spPr>
          <a:xfrm>
            <a:off x="9431602" y="5238477"/>
            <a:ext cx="2012107" cy="338554"/>
          </a:xfrm>
          <a:prstGeom prst="rect">
            <a:avLst/>
          </a:prstGeom>
          <a:noFill/>
        </p:spPr>
        <p:txBody>
          <a:bodyPr wrap="square" lIns="0" tIns="0" rIns="0" bIns="0" rtlCol="0">
            <a:spAutoFit/>
          </a:bodyPr>
          <a:lstStyle/>
          <a:p>
            <a:pPr algn="ctr"/>
            <a:r>
              <a:rPr lang="en-US" altLang="ko-KR" sz="1100" b="1" dirty="0">
                <a:latin typeface="+mn-ea"/>
              </a:rPr>
              <a:t>Would you like to pause the survey?</a:t>
            </a:r>
            <a:endParaRPr lang="ko-KR" altLang="en-US" sz="1100" b="1" dirty="0">
              <a:latin typeface="+mn-ea"/>
            </a:endParaRPr>
          </a:p>
        </p:txBody>
      </p:sp>
      <p:sp>
        <p:nvSpPr>
          <p:cNvPr id="20" name="TextBox 19">
            <a:extLst>
              <a:ext uri="{FF2B5EF4-FFF2-40B4-BE49-F238E27FC236}">
                <a16:creationId xmlns:a16="http://schemas.microsoft.com/office/drawing/2014/main" id="{D5688A5D-EC3E-B6BC-DCE1-83D1EE7CF178}"/>
              </a:ext>
            </a:extLst>
          </p:cNvPr>
          <p:cNvSpPr txBox="1"/>
          <p:nvPr/>
        </p:nvSpPr>
        <p:spPr>
          <a:xfrm>
            <a:off x="9221807" y="5534176"/>
            <a:ext cx="2420065" cy="307777"/>
          </a:xfrm>
          <a:prstGeom prst="rect">
            <a:avLst/>
          </a:prstGeom>
          <a:noFill/>
        </p:spPr>
        <p:txBody>
          <a:bodyPr wrap="square" lIns="0" tIns="0" rIns="0" bIns="0" rtlCol="0">
            <a:spAutoFit/>
          </a:bodyPr>
          <a:lstStyle/>
          <a:p>
            <a:r>
              <a:rPr lang="en-US" altLang="ko-KR" sz="1000" dirty="0">
                <a:latin typeface="+mn-ea"/>
              </a:rPr>
              <a:t>All of your previous surveys will be saved and can be restarted at any time.</a:t>
            </a:r>
            <a:endParaRPr lang="ko-KR" altLang="en-US" sz="1000" dirty="0">
              <a:latin typeface="+mn-ea"/>
            </a:endParaRPr>
          </a:p>
        </p:txBody>
      </p:sp>
      <p:sp>
        <p:nvSpPr>
          <p:cNvPr id="24" name="사각형: 둥근 모서리 23">
            <a:extLst>
              <a:ext uri="{FF2B5EF4-FFF2-40B4-BE49-F238E27FC236}">
                <a16:creationId xmlns:a16="http://schemas.microsoft.com/office/drawing/2014/main" id="{D2E43AF6-E27B-7497-1433-1139E78BF7FA}"/>
              </a:ext>
            </a:extLst>
          </p:cNvPr>
          <p:cNvSpPr/>
          <p:nvPr/>
        </p:nvSpPr>
        <p:spPr>
          <a:xfrm>
            <a:off x="9476151" y="6006562"/>
            <a:ext cx="926492"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b="1" dirty="0">
                <a:solidFill>
                  <a:schemeClr val="bg1">
                    <a:lumMod val="50000"/>
                  </a:schemeClr>
                </a:solidFill>
              </a:rPr>
              <a:t>OK</a:t>
            </a:r>
            <a:endParaRPr lang="ko-KR" altLang="en-US" sz="1000" b="1" dirty="0">
              <a:solidFill>
                <a:schemeClr val="bg1">
                  <a:lumMod val="50000"/>
                </a:schemeClr>
              </a:solidFill>
            </a:endParaRPr>
          </a:p>
        </p:txBody>
      </p:sp>
      <p:sp>
        <p:nvSpPr>
          <p:cNvPr id="30" name="직사각형 29">
            <a:extLst>
              <a:ext uri="{FF2B5EF4-FFF2-40B4-BE49-F238E27FC236}">
                <a16:creationId xmlns:a16="http://schemas.microsoft.com/office/drawing/2014/main" id="{4960C1FD-B3EE-7747-FFFD-02F987C02B4C}"/>
              </a:ext>
            </a:extLst>
          </p:cNvPr>
          <p:cNvSpPr/>
          <p:nvPr/>
        </p:nvSpPr>
        <p:spPr>
          <a:xfrm>
            <a:off x="9057287" y="5068154"/>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a:t>7</a:t>
            </a:r>
            <a:endParaRPr lang="ko-KR" altLang="en-US" sz="1000" dirty="0"/>
          </a:p>
        </p:txBody>
      </p:sp>
      <p:cxnSp>
        <p:nvCxnSpPr>
          <p:cNvPr id="36" name="연결선: 꺾임 35">
            <a:extLst>
              <a:ext uri="{FF2B5EF4-FFF2-40B4-BE49-F238E27FC236}">
                <a16:creationId xmlns:a16="http://schemas.microsoft.com/office/drawing/2014/main" id="{D5A88DB7-9936-A92D-066B-6B38F3925D72}"/>
              </a:ext>
            </a:extLst>
          </p:cNvPr>
          <p:cNvCxnSpPr>
            <a:cxnSpLocks/>
            <a:stCxn id="7" idx="2"/>
            <a:endCxn id="16" idx="1"/>
          </p:cNvCxnSpPr>
          <p:nvPr/>
        </p:nvCxnSpPr>
        <p:spPr>
          <a:xfrm rot="16200000" flipH="1">
            <a:off x="8220952" y="4891304"/>
            <a:ext cx="70842" cy="1741528"/>
          </a:xfrm>
          <a:prstGeom prst="bentConnector2">
            <a:avLst/>
          </a:prstGeom>
          <a:ln w="190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4" name="사각형: 둥근 모서리 43">
            <a:extLst>
              <a:ext uri="{FF2B5EF4-FFF2-40B4-BE49-F238E27FC236}">
                <a16:creationId xmlns:a16="http://schemas.microsoft.com/office/drawing/2014/main" id="{7C878B56-1A95-8438-6841-2323D926430F}"/>
              </a:ext>
            </a:extLst>
          </p:cNvPr>
          <p:cNvSpPr/>
          <p:nvPr/>
        </p:nvSpPr>
        <p:spPr>
          <a:xfrm>
            <a:off x="10527562" y="5994185"/>
            <a:ext cx="926492"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b="1" dirty="0">
                <a:solidFill>
                  <a:schemeClr val="bg1">
                    <a:lumMod val="50000"/>
                  </a:schemeClr>
                </a:solidFill>
              </a:rPr>
              <a:t>Cancel</a:t>
            </a:r>
            <a:endParaRPr lang="ko-KR" altLang="en-US" sz="1000" b="1" dirty="0">
              <a:solidFill>
                <a:schemeClr val="bg1">
                  <a:lumMod val="50000"/>
                </a:schemeClr>
              </a:solidFill>
            </a:endParaRPr>
          </a:p>
        </p:txBody>
      </p:sp>
      <p:sp>
        <p:nvSpPr>
          <p:cNvPr id="45" name="직사각형 44">
            <a:extLst>
              <a:ext uri="{FF2B5EF4-FFF2-40B4-BE49-F238E27FC236}">
                <a16:creationId xmlns:a16="http://schemas.microsoft.com/office/drawing/2014/main" id="{17F2442D-4130-C43E-3549-D28D5945437B}"/>
              </a:ext>
            </a:extLst>
          </p:cNvPr>
          <p:cNvSpPr/>
          <p:nvPr/>
        </p:nvSpPr>
        <p:spPr>
          <a:xfrm>
            <a:off x="9568933" y="5934828"/>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dirty="0"/>
              <a:t>7-1</a:t>
            </a:r>
            <a:endParaRPr lang="ko-KR" altLang="en-US" sz="700" dirty="0"/>
          </a:p>
        </p:txBody>
      </p:sp>
      <p:sp>
        <p:nvSpPr>
          <p:cNvPr id="46" name="직사각형 45">
            <a:extLst>
              <a:ext uri="{FF2B5EF4-FFF2-40B4-BE49-F238E27FC236}">
                <a16:creationId xmlns:a16="http://schemas.microsoft.com/office/drawing/2014/main" id="{04BF8B84-6E02-B865-0E65-2BC03E686A31}"/>
              </a:ext>
            </a:extLst>
          </p:cNvPr>
          <p:cNvSpPr/>
          <p:nvPr/>
        </p:nvSpPr>
        <p:spPr>
          <a:xfrm>
            <a:off x="10602557" y="5924335"/>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dirty="0"/>
              <a:t>7-2</a:t>
            </a:r>
            <a:endParaRPr lang="ko-KR" altLang="en-US" sz="700" dirty="0"/>
          </a:p>
        </p:txBody>
      </p:sp>
      <p:sp>
        <p:nvSpPr>
          <p:cNvPr id="54" name="TextBox 53">
            <a:extLst>
              <a:ext uri="{FF2B5EF4-FFF2-40B4-BE49-F238E27FC236}">
                <a16:creationId xmlns:a16="http://schemas.microsoft.com/office/drawing/2014/main" id="{C2DD985B-9222-B5D6-1B12-6CD15046E04B}"/>
              </a:ext>
            </a:extLst>
          </p:cNvPr>
          <p:cNvSpPr txBox="1"/>
          <p:nvPr/>
        </p:nvSpPr>
        <p:spPr>
          <a:xfrm>
            <a:off x="387359" y="5302095"/>
            <a:ext cx="4572262" cy="338554"/>
          </a:xfrm>
          <a:prstGeom prst="rect">
            <a:avLst/>
          </a:prstGeom>
          <a:noFill/>
        </p:spPr>
        <p:txBody>
          <a:bodyPr wrap="square">
            <a:spAutoFit/>
          </a:bodyPr>
          <a:lstStyle/>
          <a:p>
            <a:r>
              <a:rPr lang="en-US" altLang="ko-KR" sz="800" dirty="0"/>
              <a:t>* If you have any questions regarding this survey, please contact us at the following email.</a:t>
            </a:r>
          </a:p>
          <a:p>
            <a:r>
              <a:rPr lang="en-US" altLang="ko-KR" sz="800" dirty="0"/>
              <a:t>helpfallscore@gmail.com</a:t>
            </a:r>
          </a:p>
        </p:txBody>
      </p:sp>
      <p:sp>
        <p:nvSpPr>
          <p:cNvPr id="26" name="TextBox 25">
            <a:extLst>
              <a:ext uri="{FF2B5EF4-FFF2-40B4-BE49-F238E27FC236}">
                <a16:creationId xmlns:a16="http://schemas.microsoft.com/office/drawing/2014/main" id="{FCC433B6-58C3-7D26-EAB7-82546211B6F6}"/>
              </a:ext>
            </a:extLst>
          </p:cNvPr>
          <p:cNvSpPr txBox="1"/>
          <p:nvPr/>
        </p:nvSpPr>
        <p:spPr>
          <a:xfrm>
            <a:off x="6201576" y="566844"/>
            <a:ext cx="889180" cy="200055"/>
          </a:xfrm>
          <a:prstGeom prst="rect">
            <a:avLst/>
          </a:prstGeom>
          <a:noFill/>
        </p:spPr>
        <p:txBody>
          <a:bodyPr wrap="square">
            <a:spAutoFit/>
          </a:bodyPr>
          <a:lstStyle/>
          <a:p>
            <a:r>
              <a:rPr kumimoji="0" lang="en-US" altLang="ko-KR" sz="7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Welcome ***</a:t>
            </a:r>
            <a:endParaRPr lang="ko-KR" altLang="en-US" sz="700" dirty="0"/>
          </a:p>
        </p:txBody>
      </p:sp>
      <p:sp>
        <p:nvSpPr>
          <p:cNvPr id="40" name="TextBox 39">
            <a:extLst>
              <a:ext uri="{FF2B5EF4-FFF2-40B4-BE49-F238E27FC236}">
                <a16:creationId xmlns:a16="http://schemas.microsoft.com/office/drawing/2014/main" id="{3F63238C-1AA0-52CD-97D6-5F0D5780387B}"/>
              </a:ext>
            </a:extLst>
          </p:cNvPr>
          <p:cNvSpPr txBox="1"/>
          <p:nvPr/>
        </p:nvSpPr>
        <p:spPr>
          <a:xfrm>
            <a:off x="7002183" y="622470"/>
            <a:ext cx="1268142" cy="107722"/>
          </a:xfrm>
          <a:prstGeom prst="rect">
            <a:avLst/>
          </a:prstGeom>
          <a:noFill/>
        </p:spPr>
        <p:txBody>
          <a:bodyPr wrap="square" lIns="0" tIns="0" rIns="0" bIns="0" rtlCol="0">
            <a:spAutoFit/>
          </a:bodyPr>
          <a:lstStyle/>
          <a:p>
            <a:pPr algn="ctr"/>
            <a:r>
              <a:rPr lang="en-US" altLang="ko-KR" sz="700" b="1" dirty="0">
                <a:solidFill>
                  <a:schemeClr val="tx1">
                    <a:lumMod val="50000"/>
                    <a:lumOff val="50000"/>
                  </a:schemeClr>
                </a:solidFill>
                <a:latin typeface="+mn-ea"/>
              </a:rPr>
              <a:t>Log out</a:t>
            </a:r>
            <a:r>
              <a:rPr lang="ko-KR" altLang="en-US" sz="700" b="1" dirty="0">
                <a:solidFill>
                  <a:schemeClr val="tx1">
                    <a:lumMod val="50000"/>
                    <a:lumOff val="50000"/>
                  </a:schemeClr>
                </a:solidFill>
                <a:latin typeface="+mn-ea"/>
              </a:rPr>
              <a:t>    </a:t>
            </a:r>
            <a:r>
              <a:rPr lang="en-US" altLang="ko-KR" sz="700" b="1" dirty="0">
                <a:solidFill>
                  <a:schemeClr val="tx1">
                    <a:lumMod val="50000"/>
                    <a:lumOff val="50000"/>
                  </a:schemeClr>
                </a:solidFill>
                <a:latin typeface="+mn-ea"/>
              </a:rPr>
              <a:t>Korean/English</a:t>
            </a:r>
            <a:endParaRPr lang="ko-KR" altLang="en-US" sz="700" b="1" dirty="0">
              <a:solidFill>
                <a:schemeClr val="tx1">
                  <a:lumMod val="50000"/>
                  <a:lumOff val="50000"/>
                </a:schemeClr>
              </a:solidFill>
              <a:latin typeface="+mn-ea"/>
            </a:endParaRPr>
          </a:p>
        </p:txBody>
      </p:sp>
      <p:sp>
        <p:nvSpPr>
          <p:cNvPr id="13" name="TextBox 12">
            <a:extLst>
              <a:ext uri="{FF2B5EF4-FFF2-40B4-BE49-F238E27FC236}">
                <a16:creationId xmlns:a16="http://schemas.microsoft.com/office/drawing/2014/main" id="{3EF07FEB-B664-7A09-4F44-B7CCD8A999E1}"/>
              </a:ext>
            </a:extLst>
          </p:cNvPr>
          <p:cNvSpPr txBox="1"/>
          <p:nvPr/>
        </p:nvSpPr>
        <p:spPr>
          <a:xfrm>
            <a:off x="11602456" y="5208550"/>
            <a:ext cx="102095" cy="153888"/>
          </a:xfrm>
          <a:prstGeom prst="rect">
            <a:avLst/>
          </a:prstGeom>
          <a:noFill/>
        </p:spPr>
        <p:txBody>
          <a:bodyPr wrap="square" lIns="0" tIns="0" rIns="0" bIns="0" rtlCol="0">
            <a:spAutoFit/>
          </a:bodyPr>
          <a:lstStyle/>
          <a:p>
            <a:pPr algn="ctr"/>
            <a:r>
              <a:rPr lang="en-US" altLang="ko-KR" sz="1000" dirty="0">
                <a:latin typeface="+mn-ea"/>
              </a:rPr>
              <a:t>X</a:t>
            </a:r>
            <a:endParaRPr lang="ko-KR" altLang="en-US" sz="1000" dirty="0">
              <a:latin typeface="+mn-ea"/>
            </a:endParaRPr>
          </a:p>
        </p:txBody>
      </p:sp>
    </p:spTree>
    <p:extLst>
      <p:ext uri="{BB962C8B-B14F-4D97-AF65-F5344CB8AC3E}">
        <p14:creationId xmlns:p14="http://schemas.microsoft.com/office/powerpoint/2010/main" val="26693107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슬라이드 번호 개체 틀 7">
            <a:extLst>
              <a:ext uri="{FF2B5EF4-FFF2-40B4-BE49-F238E27FC236}">
                <a16:creationId xmlns:a16="http://schemas.microsoft.com/office/drawing/2014/main" id="{A8CDABF9-5282-43ED-9839-759246E8F473}"/>
              </a:ext>
            </a:extLst>
          </p:cNvPr>
          <p:cNvSpPr>
            <a:spLocks noGrp="1"/>
          </p:cNvSpPr>
          <p:nvPr>
            <p:ph type="sldNum" sz="quarter" idx="4"/>
          </p:nvPr>
        </p:nvSpPr>
        <p:spPr>
          <a:xfrm>
            <a:off x="11455185" y="6600058"/>
            <a:ext cx="538930" cy="243381"/>
          </a:xfrm>
        </p:spPr>
        <p:txBody>
          <a:bodyPr/>
          <a:lstStyle/>
          <a:p>
            <a:fld id="{F2946E08-ADDD-4B11-B5DD-5073B72AA917}" type="slidenum">
              <a:rPr lang="ko-KR" altLang="en-US" smtClean="0"/>
              <a:t>27</a:t>
            </a:fld>
            <a:endParaRPr lang="ko-KR" altLang="en-US" dirty="0"/>
          </a:p>
        </p:txBody>
      </p:sp>
      <p:grpSp>
        <p:nvGrpSpPr>
          <p:cNvPr id="68" name="그룹 67">
            <a:extLst>
              <a:ext uri="{FF2B5EF4-FFF2-40B4-BE49-F238E27FC236}">
                <a16:creationId xmlns:a16="http://schemas.microsoft.com/office/drawing/2014/main" id="{700B7979-0A0F-4EB8-B3E2-27B50F444323}"/>
              </a:ext>
            </a:extLst>
          </p:cNvPr>
          <p:cNvGrpSpPr/>
          <p:nvPr/>
        </p:nvGrpSpPr>
        <p:grpSpPr>
          <a:xfrm>
            <a:off x="665440" y="521495"/>
            <a:ext cx="861460" cy="288131"/>
            <a:chOff x="839416" y="3435562"/>
            <a:chExt cx="1526259" cy="682492"/>
          </a:xfrm>
        </p:grpSpPr>
        <p:sp>
          <p:nvSpPr>
            <p:cNvPr id="69" name="직사각형 68">
              <a:extLst>
                <a:ext uri="{FF2B5EF4-FFF2-40B4-BE49-F238E27FC236}">
                  <a16:creationId xmlns:a16="http://schemas.microsoft.com/office/drawing/2014/main" id="{3FDDC39B-48C0-4BEA-9909-69C1E79636B2}"/>
                </a:ext>
              </a:extLst>
            </p:cNvPr>
            <p:cNvSpPr/>
            <p:nvPr/>
          </p:nvSpPr>
          <p:spPr>
            <a:xfrm>
              <a:off x="839416" y="3435562"/>
              <a:ext cx="1523134" cy="682492"/>
            </a:xfrm>
            <a:prstGeom prst="rect">
              <a:avLst/>
            </a:prstGeom>
            <a:solidFill>
              <a:srgbClr val="F2F2F2">
                <a:alpha val="60000"/>
              </a:srgbClr>
            </a:solidFill>
            <a:ln w="9525" cap="flat" cmpd="sng" algn="ctr">
              <a:solidFill>
                <a:srgbClr val="53535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altLang="ko-KR" sz="900" dirty="0">
                  <a:solidFill>
                    <a:schemeClr val="tx1">
                      <a:lumMod val="50000"/>
                      <a:lumOff val="50000"/>
                    </a:schemeClr>
                  </a:solidFill>
                </a:rPr>
                <a:t>LOGO</a:t>
              </a:r>
              <a:endParaRPr lang="ko-KR" altLang="en-US" sz="900" dirty="0">
                <a:solidFill>
                  <a:schemeClr val="tx1">
                    <a:lumMod val="50000"/>
                    <a:lumOff val="50000"/>
                  </a:schemeClr>
                </a:solidFill>
              </a:endParaRPr>
            </a:p>
          </p:txBody>
        </p:sp>
        <p:cxnSp>
          <p:nvCxnSpPr>
            <p:cNvPr id="70" name="직선 연결선 69">
              <a:extLst>
                <a:ext uri="{FF2B5EF4-FFF2-40B4-BE49-F238E27FC236}">
                  <a16:creationId xmlns:a16="http://schemas.microsoft.com/office/drawing/2014/main" id="{B48F3357-EE2E-4D70-85A0-C13EEB0EE9D2}"/>
                </a:ext>
              </a:extLst>
            </p:cNvPr>
            <p:cNvCxnSpPr>
              <a:cxnSpLocks/>
            </p:cNvCxnSpPr>
            <p:nvPr/>
          </p:nvCxnSpPr>
          <p:spPr>
            <a:xfrm flipH="1">
              <a:off x="839417" y="3443608"/>
              <a:ext cx="1523133" cy="6744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직선 연결선 70">
              <a:extLst>
                <a:ext uri="{FF2B5EF4-FFF2-40B4-BE49-F238E27FC236}">
                  <a16:creationId xmlns:a16="http://schemas.microsoft.com/office/drawing/2014/main" id="{50132739-8D61-4BBF-A602-FD4369EFC35C}"/>
                </a:ext>
              </a:extLst>
            </p:cNvPr>
            <p:cNvCxnSpPr>
              <a:cxnSpLocks/>
            </p:cNvCxnSpPr>
            <p:nvPr/>
          </p:nvCxnSpPr>
          <p:spPr>
            <a:xfrm flipH="1" flipV="1">
              <a:off x="839416" y="3443084"/>
              <a:ext cx="1526259" cy="6477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직사각형 9">
            <a:extLst>
              <a:ext uri="{FF2B5EF4-FFF2-40B4-BE49-F238E27FC236}">
                <a16:creationId xmlns:a16="http://schemas.microsoft.com/office/drawing/2014/main" id="{90566CE4-528A-44CB-97E2-D79ED4082B1C}"/>
              </a:ext>
            </a:extLst>
          </p:cNvPr>
          <p:cNvSpPr/>
          <p:nvPr/>
        </p:nvSpPr>
        <p:spPr>
          <a:xfrm>
            <a:off x="116321" y="488111"/>
            <a:ext cx="8424430" cy="361053"/>
          </a:xfrm>
          <a:prstGeom prst="rect">
            <a:avLst/>
          </a:prstGeom>
          <a:noFill/>
          <a:ln w="6350">
            <a:solidFill>
              <a:srgbClr val="7A7A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321" name="표 320">
            <a:extLst>
              <a:ext uri="{FF2B5EF4-FFF2-40B4-BE49-F238E27FC236}">
                <a16:creationId xmlns:a16="http://schemas.microsoft.com/office/drawing/2014/main" id="{DBCF1351-3830-46DF-8E22-906141A4365A}"/>
              </a:ext>
            </a:extLst>
          </p:cNvPr>
          <p:cNvGraphicFramePr>
            <a:graphicFrameLocks noGrp="1"/>
          </p:cNvGraphicFramePr>
          <p:nvPr>
            <p:extLst>
              <p:ext uri="{D42A27DB-BD31-4B8C-83A1-F6EECF244321}">
                <p14:modId xmlns:p14="http://schemas.microsoft.com/office/powerpoint/2010/main" val="2028997087"/>
              </p:ext>
            </p:extLst>
          </p:nvPr>
        </p:nvGraphicFramePr>
        <p:xfrm>
          <a:off x="9221807" y="512676"/>
          <a:ext cx="2772308" cy="286308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74772085"/>
                    </a:ext>
                  </a:extLst>
                </a:gridCol>
                <a:gridCol w="2340260">
                  <a:extLst>
                    <a:ext uri="{9D8B030D-6E8A-4147-A177-3AD203B41FA5}">
                      <a16:colId xmlns:a16="http://schemas.microsoft.com/office/drawing/2014/main" val="2572474025"/>
                    </a:ext>
                  </a:extLst>
                </a:gridCol>
              </a:tblGrid>
              <a:tr h="122121">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mn-lt"/>
                          <a:ea typeface="+mn-ea"/>
                          <a:cs typeface="+mn-cs"/>
                        </a:rPr>
                        <a:t>전체 </a:t>
                      </a:r>
                      <a:r>
                        <a:rPr kumimoji="0" lang="en-US" altLang="ko-KR" sz="800" b="0" i="0" u="none" strike="noStrike" kern="1200" cap="none" spc="0" normalizeH="0" baseline="0" noProof="0" dirty="0">
                          <a:ln>
                            <a:noFill/>
                          </a:ln>
                          <a:solidFill>
                            <a:prstClr val="black"/>
                          </a:solidFill>
                          <a:effectLst/>
                          <a:uLnTx/>
                          <a:uFillTx/>
                          <a:latin typeface="+mn-lt"/>
                          <a:ea typeface="+mn-ea"/>
                          <a:cs typeface="+mn-cs"/>
                        </a:rPr>
                        <a:t>500</a:t>
                      </a:r>
                      <a:r>
                        <a:rPr kumimoji="0" lang="ko-KR" altLang="en-US" sz="800" b="0" i="0" u="none" strike="noStrike" kern="1200" cap="none" spc="0" normalizeH="0" baseline="0" noProof="0" dirty="0">
                          <a:ln>
                            <a:noFill/>
                          </a:ln>
                          <a:solidFill>
                            <a:prstClr val="black"/>
                          </a:solidFill>
                          <a:effectLst/>
                          <a:uLnTx/>
                          <a:uFillTx/>
                          <a:latin typeface="+mn-lt"/>
                          <a:ea typeface="+mn-ea"/>
                          <a:cs typeface="+mn-cs"/>
                        </a:rPr>
                        <a:t>비교세션 중 매 </a:t>
                      </a:r>
                      <a:r>
                        <a:rPr kumimoji="0" lang="en-US" altLang="ko-KR" sz="800" b="0" i="0" u="none" strike="noStrike" kern="1200" cap="none" spc="0" normalizeH="0" baseline="0" noProof="0" dirty="0">
                          <a:ln>
                            <a:noFill/>
                          </a:ln>
                          <a:solidFill>
                            <a:prstClr val="black"/>
                          </a:solidFill>
                          <a:effectLst/>
                          <a:uLnTx/>
                          <a:uFillTx/>
                          <a:latin typeface="+mn-lt"/>
                          <a:ea typeface="+mn-ea"/>
                          <a:cs typeface="+mn-cs"/>
                        </a:rPr>
                        <a:t>50</a:t>
                      </a:r>
                      <a:r>
                        <a:rPr kumimoji="0" lang="ko-KR" altLang="en-US" sz="800" b="0" i="0" u="none" strike="noStrike" kern="1200" cap="none" spc="0" normalizeH="0" baseline="0" noProof="0" dirty="0">
                          <a:ln>
                            <a:noFill/>
                          </a:ln>
                          <a:solidFill>
                            <a:prstClr val="black"/>
                          </a:solidFill>
                          <a:effectLst/>
                          <a:uLnTx/>
                          <a:uFillTx/>
                          <a:latin typeface="+mn-lt"/>
                          <a:ea typeface="+mn-ea"/>
                          <a:cs typeface="+mn-cs"/>
                        </a:rPr>
                        <a:t>번째마다 </a:t>
                      </a:r>
                      <a:r>
                        <a:rPr kumimoji="0" lang="en-US" altLang="ko-KR" sz="800" b="0" i="0" u="none" strike="noStrike" kern="1200" cap="none" spc="0" normalizeH="0" baseline="0" noProof="0" dirty="0">
                          <a:ln>
                            <a:noFill/>
                          </a:ln>
                          <a:solidFill>
                            <a:prstClr val="black"/>
                          </a:solidFill>
                          <a:effectLst/>
                          <a:uLnTx/>
                          <a:uFillTx/>
                          <a:latin typeface="+mn-lt"/>
                          <a:ea typeface="+mn-ea"/>
                          <a:cs typeface="+mn-cs"/>
                        </a:rPr>
                        <a:t>(</a:t>
                      </a:r>
                      <a:r>
                        <a:rPr kumimoji="0" lang="ko-KR" altLang="en-US" sz="800" b="0" i="0" u="none" strike="noStrike" kern="1200" cap="none" spc="0" normalizeH="0" baseline="0" noProof="0" dirty="0">
                          <a:ln>
                            <a:noFill/>
                          </a:ln>
                          <a:solidFill>
                            <a:prstClr val="black"/>
                          </a:solidFill>
                          <a:effectLst/>
                          <a:uLnTx/>
                          <a:uFillTx/>
                          <a:latin typeface="+mn-lt"/>
                          <a:ea typeface="+mn-ea"/>
                          <a:cs typeface="+mn-cs"/>
                        </a:rPr>
                        <a:t>참여자 </a:t>
                      </a:r>
                      <a:r>
                        <a:rPr kumimoji="0" lang="en-US" altLang="ko-KR" sz="800" b="0" i="0" u="none" strike="noStrike" kern="1200" cap="none" spc="0" normalizeH="0" baseline="0" noProof="0" dirty="0">
                          <a:ln>
                            <a:noFill/>
                          </a:ln>
                          <a:solidFill>
                            <a:prstClr val="black"/>
                          </a:solidFill>
                          <a:effectLst/>
                          <a:uLnTx/>
                          <a:uFillTx/>
                          <a:latin typeface="+mn-lt"/>
                          <a:ea typeface="+mn-ea"/>
                          <a:cs typeface="+mn-cs"/>
                        </a:rPr>
                        <a:t>1</a:t>
                      </a:r>
                      <a:r>
                        <a:rPr kumimoji="0" lang="ko-KR" altLang="en-US" sz="800" b="0" i="0" u="none" strike="noStrike" kern="1200" cap="none" spc="0" normalizeH="0" baseline="0" noProof="0" dirty="0">
                          <a:ln>
                            <a:noFill/>
                          </a:ln>
                          <a:solidFill>
                            <a:prstClr val="black"/>
                          </a:solidFill>
                          <a:effectLst/>
                          <a:uLnTx/>
                          <a:uFillTx/>
                          <a:latin typeface="+mn-lt"/>
                          <a:ea typeface="+mn-ea"/>
                          <a:cs typeface="+mn-cs"/>
                        </a:rPr>
                        <a:t>인당 </a:t>
                      </a:r>
                      <a:r>
                        <a:rPr kumimoji="0" lang="en-US" altLang="ko-KR" sz="800" b="0" i="0" u="none" strike="noStrike" kern="1200" cap="none" spc="0" normalizeH="0" baseline="0" noProof="0" dirty="0">
                          <a:ln>
                            <a:noFill/>
                          </a:ln>
                          <a:solidFill>
                            <a:prstClr val="black"/>
                          </a:solidFill>
                          <a:effectLst/>
                          <a:uLnTx/>
                          <a:uFillTx/>
                          <a:latin typeface="+mn-lt"/>
                          <a:ea typeface="+mn-ea"/>
                          <a:cs typeface="+mn-cs"/>
                        </a:rPr>
                        <a:t>10</a:t>
                      </a:r>
                      <a:r>
                        <a:rPr kumimoji="0" lang="ko-KR" altLang="en-US" sz="800" b="0" i="0" u="none" strike="noStrike" kern="1200" cap="none" spc="0" normalizeH="0" baseline="0" noProof="0" dirty="0">
                          <a:ln>
                            <a:noFill/>
                          </a:ln>
                          <a:solidFill>
                            <a:prstClr val="black"/>
                          </a:solidFill>
                          <a:effectLst/>
                          <a:uLnTx/>
                          <a:uFillTx/>
                          <a:latin typeface="+mn-lt"/>
                          <a:ea typeface="+mn-ea"/>
                          <a:cs typeface="+mn-cs"/>
                        </a:rPr>
                        <a:t>회</a:t>
                      </a:r>
                      <a:r>
                        <a:rPr kumimoji="0" lang="en-US" altLang="ko-KR" sz="800" b="0" i="0" u="none" strike="noStrike" kern="1200" cap="none" spc="0" normalizeH="0" baseline="0" noProof="0" dirty="0">
                          <a:ln>
                            <a:noFill/>
                          </a:ln>
                          <a:solidFill>
                            <a:prstClr val="black"/>
                          </a:solidFill>
                          <a:effectLst/>
                          <a:uLnTx/>
                          <a:uFillTx/>
                          <a:latin typeface="+mn-lt"/>
                          <a:ea typeface="+mn-ea"/>
                          <a:cs typeface="+mn-cs"/>
                        </a:rPr>
                        <a:t>)</a:t>
                      </a:r>
                      <a:r>
                        <a:rPr kumimoji="0" lang="ko-KR" altLang="en-US" sz="800" b="0" i="0" u="none" strike="noStrike" kern="1200" cap="none" spc="0" normalizeH="0" baseline="0" noProof="0" dirty="0">
                          <a:ln>
                            <a:noFill/>
                          </a:ln>
                          <a:solidFill>
                            <a:prstClr val="black"/>
                          </a:solidFill>
                          <a:effectLst/>
                          <a:uLnTx/>
                          <a:uFillTx/>
                          <a:latin typeface="+mn-lt"/>
                          <a:ea typeface="+mn-ea"/>
                          <a:cs typeface="+mn-cs"/>
                        </a:rPr>
                        <a:t> 진행</a:t>
                      </a: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0">
                <a:tc>
                  <a:txBody>
                    <a:bodyPr/>
                    <a:lstStyle/>
                    <a:p>
                      <a:pPr algn="ctr" latinLnBrk="1">
                        <a:lnSpc>
                          <a:spcPct val="120000"/>
                        </a:lnSpc>
                      </a:pPr>
                      <a:r>
                        <a:rPr lang="en-US" altLang="ko-KR" sz="800" b="0" dirty="0">
                          <a:solidFill>
                            <a:schemeClr val="tx1"/>
                          </a:solidFill>
                          <a:latin typeface="+mn-ea"/>
                          <a:ea typeface="+mn-ea"/>
                        </a:rPr>
                        <a:t>1</a:t>
                      </a:r>
                      <a:endParaRPr lang="ko-KR" altLang="en-US" sz="8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마우스클릭 이벤트 버튼 색 반전</a:t>
                      </a:r>
                      <a:endParaRPr lang="en-US" altLang="ko-KR" sz="80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134634">
                <a:tc>
                  <a:txBody>
                    <a:bodyPr/>
                    <a:lstStyle/>
                    <a:p>
                      <a:pPr algn="ctr" latinLnBrk="1">
                        <a:lnSpc>
                          <a:spcPct val="120000"/>
                        </a:lnSpc>
                      </a:pPr>
                      <a:r>
                        <a:rPr lang="en-US" altLang="ko-KR" sz="800" b="0" dirty="0">
                          <a:latin typeface="+mn-ea"/>
                          <a:ea typeface="+mn-ea"/>
                        </a:rPr>
                        <a:t>2</a:t>
                      </a:r>
                      <a:endParaRPr lang="ko-KR" altLang="en-US"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134634">
                <a:tc>
                  <a:txBody>
                    <a:bodyPr/>
                    <a:lstStyle/>
                    <a:p>
                      <a:pPr algn="ctr" latinLnBrk="1">
                        <a:lnSpc>
                          <a:spcPct val="120000"/>
                        </a:lnSpc>
                      </a:pPr>
                      <a:r>
                        <a:rPr lang="en-US" altLang="ko-KR" sz="800" b="0" dirty="0">
                          <a:latin typeface="+mn-ea"/>
                          <a:ea typeface="+mn-ea"/>
                        </a:rPr>
                        <a:t>3</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endParaRPr lang="en-US" altLang="ko-KR" sz="80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770055136"/>
                  </a:ext>
                </a:extLst>
              </a:tr>
              <a:tr h="0">
                <a:tc>
                  <a:txBody>
                    <a:bodyPr/>
                    <a:lstStyle/>
                    <a:p>
                      <a:pPr algn="ctr" latinLnBrk="1">
                        <a:lnSpc>
                          <a:spcPct val="120000"/>
                        </a:lnSpc>
                      </a:pPr>
                      <a:r>
                        <a:rPr lang="en-US" altLang="ko-KR" sz="800" b="0" dirty="0">
                          <a:latin typeface="+mn-ea"/>
                          <a:ea typeface="+mn-ea"/>
                        </a:rPr>
                        <a:t>4</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179638516"/>
                  </a:ext>
                </a:extLst>
              </a:tr>
              <a:tr h="0">
                <a:tc>
                  <a:txBody>
                    <a:bodyPr/>
                    <a:lstStyle/>
                    <a:p>
                      <a:pPr algn="ctr" latinLnBrk="1">
                        <a:lnSpc>
                          <a:spcPct val="120000"/>
                        </a:lnSpc>
                      </a:pPr>
                      <a:r>
                        <a:rPr lang="en-US" altLang="ko-KR" sz="800" b="0" dirty="0">
                          <a:latin typeface="+mn-ea"/>
                          <a:ea typeface="+mn-ea"/>
                        </a:rPr>
                        <a:t>5</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716935949"/>
                  </a:ext>
                </a:extLst>
              </a:tr>
              <a:tr h="134634">
                <a:tc>
                  <a:txBody>
                    <a:bodyPr/>
                    <a:lstStyle/>
                    <a:p>
                      <a:pPr algn="ctr" latinLnBrk="1">
                        <a:lnSpc>
                          <a:spcPct val="120000"/>
                        </a:lnSpc>
                      </a:pPr>
                      <a:r>
                        <a:rPr lang="en-US" altLang="ko-KR" sz="800" b="0" dirty="0">
                          <a:latin typeface="+mn-ea"/>
                          <a:ea typeface="+mn-ea"/>
                        </a:rPr>
                        <a:t>6</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620716197"/>
                  </a:ext>
                </a:extLst>
              </a:tr>
              <a:tr h="134634">
                <a:tc>
                  <a:txBody>
                    <a:bodyPr/>
                    <a:lstStyle/>
                    <a:p>
                      <a:pPr algn="ctr" latinLnBrk="1">
                        <a:lnSpc>
                          <a:spcPct val="120000"/>
                        </a:lnSpc>
                      </a:pPr>
                      <a:r>
                        <a:rPr lang="en-US" altLang="ko-KR" sz="800" b="0" dirty="0">
                          <a:latin typeface="+mn-ea"/>
                          <a:ea typeface="+mn-ea"/>
                        </a:rPr>
                        <a:t>7</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688573497"/>
                  </a:ext>
                </a:extLst>
              </a:tr>
              <a:tr h="0">
                <a:tc>
                  <a:txBody>
                    <a:bodyPr/>
                    <a:lstStyle/>
                    <a:p>
                      <a:pPr algn="ctr" latinLnBrk="1">
                        <a:lnSpc>
                          <a:spcPct val="120000"/>
                        </a:lnSpc>
                      </a:pPr>
                      <a:r>
                        <a:rPr lang="en-US" altLang="ko-KR" sz="800" b="0" dirty="0">
                          <a:latin typeface="+mn-ea"/>
                          <a:ea typeface="+mn-ea"/>
                        </a:rPr>
                        <a:t>8</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817060791"/>
                  </a:ext>
                </a:extLst>
              </a:tr>
              <a:tr h="0">
                <a:tc>
                  <a:txBody>
                    <a:bodyPr/>
                    <a:lstStyle/>
                    <a:p>
                      <a:pPr algn="ctr" latinLnBrk="1">
                        <a:lnSpc>
                          <a:spcPct val="120000"/>
                        </a:lnSpc>
                      </a:pPr>
                      <a:r>
                        <a:rPr lang="en-US" altLang="ko-KR" sz="800" b="0" dirty="0">
                          <a:latin typeface="+mn-ea"/>
                          <a:ea typeface="+mn-ea"/>
                        </a:rPr>
                        <a:t>9</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032614395"/>
                  </a:ext>
                </a:extLst>
              </a:tr>
              <a:tr h="294502">
                <a:tc>
                  <a:txBody>
                    <a:bodyPr/>
                    <a:lstStyle/>
                    <a:p>
                      <a:pPr algn="ctr" latinLnBrk="1">
                        <a:lnSpc>
                          <a:spcPct val="120000"/>
                        </a:lnSpc>
                      </a:pPr>
                      <a:r>
                        <a:rPr lang="en-US" altLang="ko-KR" sz="800" b="0">
                          <a:latin typeface="+mn-ea"/>
                          <a:ea typeface="+mn-ea"/>
                        </a:rPr>
                        <a:t>10</a:t>
                      </a: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56665485"/>
                  </a:ext>
                </a:extLst>
              </a:tr>
              <a:tr h="0">
                <a:tc>
                  <a:txBody>
                    <a:bodyPr/>
                    <a:lstStyle/>
                    <a:p>
                      <a:pPr algn="ctr" latinLnBrk="1">
                        <a:lnSpc>
                          <a:spcPct val="120000"/>
                        </a:lnSpc>
                      </a:pPr>
                      <a:r>
                        <a:rPr lang="en-US" altLang="ko-KR" sz="800" b="0">
                          <a:latin typeface="+mn-ea"/>
                          <a:ea typeface="+mn-ea"/>
                        </a:rPr>
                        <a:t>11</a:t>
                      </a: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6550239"/>
                  </a:ext>
                </a:extLst>
              </a:tr>
            </a:tbl>
          </a:graphicData>
        </a:graphic>
      </p:graphicFrame>
      <p:sp>
        <p:nvSpPr>
          <p:cNvPr id="9" name="TextBox 8">
            <a:extLst>
              <a:ext uri="{FF2B5EF4-FFF2-40B4-BE49-F238E27FC236}">
                <a16:creationId xmlns:a16="http://schemas.microsoft.com/office/drawing/2014/main" id="{46BDEBF5-5062-4188-AA47-63F530D7C117}"/>
              </a:ext>
            </a:extLst>
          </p:cNvPr>
          <p:cNvSpPr txBox="1"/>
          <p:nvPr/>
        </p:nvSpPr>
        <p:spPr>
          <a:xfrm>
            <a:off x="1004056" y="262960"/>
            <a:ext cx="4018793" cy="215444"/>
          </a:xfrm>
          <a:prstGeom prst="rect">
            <a:avLst/>
          </a:prstGeom>
          <a:noFill/>
        </p:spPr>
        <p:txBody>
          <a:bodyPr wrap="square" rtlCol="0">
            <a:spAutoFit/>
          </a:bodyPr>
          <a:lstStyle/>
          <a:p>
            <a:r>
              <a:rPr lang="ko-KR" altLang="en-US" sz="800"/>
              <a:t>메인</a:t>
            </a:r>
            <a:endParaRPr lang="ko-KR" altLang="en-US" sz="800" dirty="0"/>
          </a:p>
        </p:txBody>
      </p:sp>
      <p:sp>
        <p:nvSpPr>
          <p:cNvPr id="2" name="TextBox 1">
            <a:extLst>
              <a:ext uri="{FF2B5EF4-FFF2-40B4-BE49-F238E27FC236}">
                <a16:creationId xmlns:a16="http://schemas.microsoft.com/office/drawing/2014/main" id="{659CCA66-9DC1-67D5-8773-99FCE6BA9744}"/>
              </a:ext>
            </a:extLst>
          </p:cNvPr>
          <p:cNvSpPr txBox="1"/>
          <p:nvPr/>
        </p:nvSpPr>
        <p:spPr>
          <a:xfrm>
            <a:off x="3436388" y="56219"/>
            <a:ext cx="1666554" cy="215444"/>
          </a:xfrm>
          <a:prstGeom prst="rect">
            <a:avLst/>
          </a:prstGeom>
          <a:noFill/>
        </p:spPr>
        <p:txBody>
          <a:bodyPr wrap="square" rtlCol="0">
            <a:spAutoFit/>
          </a:bodyPr>
          <a:lstStyle/>
          <a:p>
            <a:r>
              <a:rPr lang="ko-KR" altLang="en-US" sz="800" dirty="0"/>
              <a:t>설문하기</a:t>
            </a:r>
            <a:r>
              <a:rPr lang="en-US" altLang="ko-KR" sz="800" dirty="0"/>
              <a:t>_</a:t>
            </a:r>
            <a:r>
              <a:rPr lang="ko-KR" altLang="en-US" sz="800" dirty="0"/>
              <a:t>선택지제공</a:t>
            </a:r>
          </a:p>
        </p:txBody>
      </p:sp>
      <p:sp>
        <p:nvSpPr>
          <p:cNvPr id="169" name="TextBox 168">
            <a:extLst>
              <a:ext uri="{FF2B5EF4-FFF2-40B4-BE49-F238E27FC236}">
                <a16:creationId xmlns:a16="http://schemas.microsoft.com/office/drawing/2014/main" id="{9F8DA23A-C167-C28A-7E43-60E0652A5608}"/>
              </a:ext>
            </a:extLst>
          </p:cNvPr>
          <p:cNvSpPr txBox="1"/>
          <p:nvPr/>
        </p:nvSpPr>
        <p:spPr>
          <a:xfrm>
            <a:off x="7689050" y="255228"/>
            <a:ext cx="851700" cy="215444"/>
          </a:xfrm>
          <a:prstGeom prst="rect">
            <a:avLst/>
          </a:prstGeom>
          <a:noFill/>
        </p:spPr>
        <p:txBody>
          <a:bodyPr wrap="square" rtlCol="0">
            <a:spAutoFit/>
          </a:bodyPr>
          <a:lstStyle/>
          <a:p>
            <a:pPr algn="ctr"/>
            <a:r>
              <a:rPr lang="en-US" altLang="ko-KR" sz="800" dirty="0"/>
              <a:t>..</a:t>
            </a:r>
            <a:endParaRPr lang="ko-KR" altLang="en-US" sz="800" dirty="0"/>
          </a:p>
        </p:txBody>
      </p:sp>
      <p:sp>
        <p:nvSpPr>
          <p:cNvPr id="170" name="TextBox 169">
            <a:extLst>
              <a:ext uri="{FF2B5EF4-FFF2-40B4-BE49-F238E27FC236}">
                <a16:creationId xmlns:a16="http://schemas.microsoft.com/office/drawing/2014/main" id="{DEB30443-D04B-DC5D-B056-535A2E2BD900}"/>
              </a:ext>
            </a:extLst>
          </p:cNvPr>
          <p:cNvSpPr txBox="1"/>
          <p:nvPr/>
        </p:nvSpPr>
        <p:spPr>
          <a:xfrm>
            <a:off x="5898485" y="255228"/>
            <a:ext cx="851700" cy="215444"/>
          </a:xfrm>
          <a:prstGeom prst="rect">
            <a:avLst/>
          </a:prstGeom>
          <a:noFill/>
        </p:spPr>
        <p:txBody>
          <a:bodyPr wrap="square" rtlCol="0">
            <a:spAutoFit/>
          </a:bodyPr>
          <a:lstStyle/>
          <a:p>
            <a:pPr algn="ctr"/>
            <a:r>
              <a:rPr lang="en-US" altLang="ko-KR" sz="800" dirty="0"/>
              <a:t>1</a:t>
            </a:r>
            <a:endParaRPr lang="ko-KR" altLang="en-US" sz="800" dirty="0"/>
          </a:p>
        </p:txBody>
      </p:sp>
      <p:sp>
        <p:nvSpPr>
          <p:cNvPr id="171" name="TextBox 170">
            <a:extLst>
              <a:ext uri="{FF2B5EF4-FFF2-40B4-BE49-F238E27FC236}">
                <a16:creationId xmlns:a16="http://schemas.microsoft.com/office/drawing/2014/main" id="{74BADD78-1E7F-635C-8373-0341AA4740B5}"/>
              </a:ext>
            </a:extLst>
          </p:cNvPr>
          <p:cNvSpPr txBox="1"/>
          <p:nvPr/>
        </p:nvSpPr>
        <p:spPr>
          <a:xfrm>
            <a:off x="5898485" y="52479"/>
            <a:ext cx="851700" cy="215444"/>
          </a:xfrm>
          <a:prstGeom prst="rect">
            <a:avLst/>
          </a:prstGeom>
          <a:noFill/>
        </p:spPr>
        <p:txBody>
          <a:bodyPr wrap="square" rtlCol="0">
            <a:spAutoFit/>
          </a:bodyPr>
          <a:lstStyle/>
          <a:p>
            <a:pPr algn="ctr"/>
            <a:r>
              <a:rPr lang="en-US" altLang="ko-KR" sz="800"/>
              <a:t>-</a:t>
            </a:r>
            <a:endParaRPr lang="ko-KR" altLang="en-US" sz="800" dirty="0"/>
          </a:p>
        </p:txBody>
      </p:sp>
      <p:sp>
        <p:nvSpPr>
          <p:cNvPr id="14" name="직사각형 13">
            <a:extLst>
              <a:ext uri="{FF2B5EF4-FFF2-40B4-BE49-F238E27FC236}">
                <a16:creationId xmlns:a16="http://schemas.microsoft.com/office/drawing/2014/main" id="{4E5E4B45-4CC2-717F-29FF-38B9E1FF4A73}"/>
              </a:ext>
            </a:extLst>
          </p:cNvPr>
          <p:cNvSpPr/>
          <p:nvPr/>
        </p:nvSpPr>
        <p:spPr>
          <a:xfrm>
            <a:off x="387359" y="1273578"/>
            <a:ext cx="7592019" cy="5059530"/>
          </a:xfrm>
          <a:prstGeom prst="rect">
            <a:avLst/>
          </a:prstGeom>
          <a:solidFill>
            <a:srgbClr val="F2F2F2">
              <a:alpha val="60000"/>
            </a:srgbClr>
          </a:solidFill>
          <a:ln w="9525" cap="flat" cmpd="sng" algn="ctr">
            <a:solidFill>
              <a:srgbClr val="53535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ko-KR" altLang="en-US" sz="1000" dirty="0">
              <a:solidFill>
                <a:schemeClr val="tx1"/>
              </a:solidFill>
            </a:endParaRPr>
          </a:p>
        </p:txBody>
      </p:sp>
      <p:pic>
        <p:nvPicPr>
          <p:cNvPr id="11" name="그림 10" descr="야외, 도로, 하늘, 구름이(가) 표시된 사진&#10;&#10;자동 생성된 설명">
            <a:extLst>
              <a:ext uri="{FF2B5EF4-FFF2-40B4-BE49-F238E27FC236}">
                <a16:creationId xmlns:a16="http://schemas.microsoft.com/office/drawing/2014/main" id="{6C730C09-13C8-8020-35AD-B4476CAC73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065" y="2269451"/>
            <a:ext cx="3312047" cy="1559506"/>
          </a:xfrm>
          <a:prstGeom prst="rect">
            <a:avLst/>
          </a:prstGeom>
        </p:spPr>
      </p:pic>
      <p:sp>
        <p:nvSpPr>
          <p:cNvPr id="12" name="TextBox 11">
            <a:extLst>
              <a:ext uri="{FF2B5EF4-FFF2-40B4-BE49-F238E27FC236}">
                <a16:creationId xmlns:a16="http://schemas.microsoft.com/office/drawing/2014/main" id="{3C089829-FE98-1B8C-A9E9-2BC0575CA3FC}"/>
              </a:ext>
            </a:extLst>
          </p:cNvPr>
          <p:cNvSpPr txBox="1"/>
          <p:nvPr/>
        </p:nvSpPr>
        <p:spPr>
          <a:xfrm>
            <a:off x="665440" y="1014843"/>
            <a:ext cx="3449360" cy="261610"/>
          </a:xfrm>
          <a:prstGeom prst="rect">
            <a:avLst/>
          </a:prstGeom>
          <a:noFill/>
        </p:spPr>
        <p:txBody>
          <a:bodyPr wrap="square">
            <a:spAutoFit/>
          </a:bodyPr>
          <a:lstStyle/>
          <a:p>
            <a:r>
              <a:rPr lang="en-US" altLang="ko-KR" sz="1050" b="1" dirty="0"/>
              <a:t>Inquiry</a:t>
            </a:r>
          </a:p>
        </p:txBody>
      </p:sp>
      <p:sp>
        <p:nvSpPr>
          <p:cNvPr id="21" name="TextBox 20">
            <a:extLst>
              <a:ext uri="{FF2B5EF4-FFF2-40B4-BE49-F238E27FC236}">
                <a16:creationId xmlns:a16="http://schemas.microsoft.com/office/drawing/2014/main" id="{819B9D21-97CC-ED0E-B649-F0D7FBAD5AAE}"/>
              </a:ext>
            </a:extLst>
          </p:cNvPr>
          <p:cNvSpPr txBox="1"/>
          <p:nvPr/>
        </p:nvSpPr>
        <p:spPr>
          <a:xfrm>
            <a:off x="387359" y="1423850"/>
            <a:ext cx="7592019" cy="307777"/>
          </a:xfrm>
          <a:prstGeom prst="rect">
            <a:avLst/>
          </a:prstGeom>
          <a:noFill/>
        </p:spPr>
        <p:txBody>
          <a:bodyPr wrap="square">
            <a:spAutoFit/>
          </a:bodyPr>
          <a:lstStyle/>
          <a:p>
            <a:pPr algn="ctr"/>
            <a:r>
              <a:rPr kumimoji="0" lang="en-US" altLang="ko-KR" sz="1400" b="0" i="0" u="none" strike="noStrike" kern="1200" cap="none" spc="0" normalizeH="0" baseline="0" noProof="0" dirty="0">
                <a:ln>
                  <a:noFill/>
                </a:ln>
                <a:solidFill>
                  <a:prstClr val="black"/>
                </a:solidFill>
                <a:effectLst/>
                <a:uLnTx/>
                <a:uFillTx/>
                <a:ea typeface="KoPubDotum Medium" pitchFamily="2" charset="-127"/>
                <a:cs typeface="+mn-cs"/>
              </a:rPr>
              <a:t>Which place looks to have a higher risk of falling?</a:t>
            </a:r>
            <a:endParaRPr lang="ko-KR" altLang="en-US" sz="800" dirty="0"/>
          </a:p>
        </p:txBody>
      </p:sp>
      <p:pic>
        <p:nvPicPr>
          <p:cNvPr id="5" name="그림 4" descr="야외, 건물, 자동차, 도로이(가) 표시된 사진&#10;&#10;자동 생성된 설명">
            <a:extLst>
              <a:ext uri="{FF2B5EF4-FFF2-40B4-BE49-F238E27FC236}">
                <a16:creationId xmlns:a16="http://schemas.microsoft.com/office/drawing/2014/main" id="{FE7BD802-44A0-9683-F950-B8B035B26C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0901" y="2269450"/>
            <a:ext cx="3312047" cy="1559506"/>
          </a:xfrm>
          <a:prstGeom prst="rect">
            <a:avLst/>
          </a:prstGeom>
        </p:spPr>
      </p:pic>
      <p:sp>
        <p:nvSpPr>
          <p:cNvPr id="18" name="사각형: 둥근 모서리 17">
            <a:extLst>
              <a:ext uri="{FF2B5EF4-FFF2-40B4-BE49-F238E27FC236}">
                <a16:creationId xmlns:a16="http://schemas.microsoft.com/office/drawing/2014/main" id="{0414DF2C-9DE3-5744-7476-2A316DB0170F}"/>
              </a:ext>
            </a:extLst>
          </p:cNvPr>
          <p:cNvSpPr/>
          <p:nvPr/>
        </p:nvSpPr>
        <p:spPr>
          <a:xfrm>
            <a:off x="1681606" y="4045090"/>
            <a:ext cx="1187539" cy="335289"/>
          </a:xfrm>
          <a:prstGeom prst="roundRect">
            <a:avLst>
              <a:gd name="adj" fmla="val 12645"/>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rPr>
              <a:t>A.</a:t>
            </a:r>
            <a:r>
              <a:rPr lang="ko-KR" altLang="en-US" sz="1000" b="1" dirty="0">
                <a:solidFill>
                  <a:schemeClr val="tx1"/>
                </a:solidFill>
              </a:rPr>
              <a:t> </a:t>
            </a:r>
            <a:r>
              <a:rPr lang="en-US" altLang="ko-KR" sz="1000" b="1" dirty="0">
                <a:solidFill>
                  <a:schemeClr val="tx1"/>
                </a:solidFill>
              </a:rPr>
              <a:t>Select</a:t>
            </a:r>
            <a:endParaRPr lang="ko-KR" altLang="en-US" sz="1000" b="1" dirty="0">
              <a:solidFill>
                <a:schemeClr val="tx1"/>
              </a:solidFill>
            </a:endParaRPr>
          </a:p>
        </p:txBody>
      </p:sp>
      <p:sp>
        <p:nvSpPr>
          <p:cNvPr id="19" name="사각형: 둥근 모서리 18">
            <a:extLst>
              <a:ext uri="{FF2B5EF4-FFF2-40B4-BE49-F238E27FC236}">
                <a16:creationId xmlns:a16="http://schemas.microsoft.com/office/drawing/2014/main" id="{C6633B61-8CF5-6A09-52BF-1DAD7502BFFE}"/>
              </a:ext>
            </a:extLst>
          </p:cNvPr>
          <p:cNvSpPr/>
          <p:nvPr/>
        </p:nvSpPr>
        <p:spPr>
          <a:xfrm>
            <a:off x="5493154" y="4045090"/>
            <a:ext cx="1187539" cy="335289"/>
          </a:xfrm>
          <a:prstGeom prst="roundRect">
            <a:avLst>
              <a:gd name="adj" fmla="val 1264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rPr>
              <a:t>B.</a:t>
            </a:r>
            <a:r>
              <a:rPr lang="ko-KR" altLang="en-US" sz="1000" b="1" dirty="0">
                <a:solidFill>
                  <a:schemeClr val="tx1"/>
                </a:solidFill>
              </a:rPr>
              <a:t> </a:t>
            </a:r>
            <a:r>
              <a:rPr lang="en-US" altLang="ko-KR" sz="1000" b="1" dirty="0">
                <a:solidFill>
                  <a:schemeClr val="tx1"/>
                </a:solidFill>
              </a:rPr>
              <a:t>Select</a:t>
            </a:r>
            <a:endParaRPr lang="ko-KR" altLang="en-US" sz="1000" b="1" dirty="0">
              <a:solidFill>
                <a:schemeClr val="tx1"/>
              </a:solidFill>
            </a:endParaRPr>
          </a:p>
        </p:txBody>
      </p:sp>
      <p:sp>
        <p:nvSpPr>
          <p:cNvPr id="22" name="TextBox 21">
            <a:extLst>
              <a:ext uri="{FF2B5EF4-FFF2-40B4-BE49-F238E27FC236}">
                <a16:creationId xmlns:a16="http://schemas.microsoft.com/office/drawing/2014/main" id="{001AF48C-4F75-168D-7456-4C9F237E48E3}"/>
              </a:ext>
            </a:extLst>
          </p:cNvPr>
          <p:cNvSpPr txBox="1"/>
          <p:nvPr/>
        </p:nvSpPr>
        <p:spPr>
          <a:xfrm>
            <a:off x="2152037" y="1856982"/>
            <a:ext cx="389345" cy="369332"/>
          </a:xfrm>
          <a:prstGeom prst="rect">
            <a:avLst/>
          </a:prstGeom>
          <a:noFill/>
        </p:spPr>
        <p:txBody>
          <a:bodyPr wrap="square">
            <a:spAutoFit/>
          </a:bodyPr>
          <a:lstStyle/>
          <a:p>
            <a:pPr algn="ctr"/>
            <a:r>
              <a:rPr lang="en-US" altLang="ko-KR" sz="1800" b="1" dirty="0">
                <a:solidFill>
                  <a:schemeClr val="tx1"/>
                </a:solidFill>
              </a:rPr>
              <a:t>A</a:t>
            </a:r>
            <a:endParaRPr lang="ko-KR" altLang="en-US" dirty="0"/>
          </a:p>
        </p:txBody>
      </p:sp>
      <p:sp>
        <p:nvSpPr>
          <p:cNvPr id="23" name="TextBox 22">
            <a:extLst>
              <a:ext uri="{FF2B5EF4-FFF2-40B4-BE49-F238E27FC236}">
                <a16:creationId xmlns:a16="http://schemas.microsoft.com/office/drawing/2014/main" id="{2C253E22-BD0A-79D9-CBC5-1E632E9F22E4}"/>
              </a:ext>
            </a:extLst>
          </p:cNvPr>
          <p:cNvSpPr txBox="1"/>
          <p:nvPr/>
        </p:nvSpPr>
        <p:spPr>
          <a:xfrm>
            <a:off x="5815904" y="1856982"/>
            <a:ext cx="389345" cy="369332"/>
          </a:xfrm>
          <a:prstGeom prst="rect">
            <a:avLst/>
          </a:prstGeom>
          <a:noFill/>
        </p:spPr>
        <p:txBody>
          <a:bodyPr wrap="square">
            <a:spAutoFit/>
          </a:bodyPr>
          <a:lstStyle/>
          <a:p>
            <a:pPr algn="ctr"/>
            <a:r>
              <a:rPr lang="en-US" altLang="ko-KR" sz="1800" b="1" dirty="0">
                <a:solidFill>
                  <a:schemeClr val="tx1"/>
                </a:solidFill>
              </a:rPr>
              <a:t>B</a:t>
            </a:r>
            <a:endParaRPr lang="ko-KR" altLang="en-US" dirty="0"/>
          </a:p>
        </p:txBody>
      </p:sp>
      <p:sp>
        <p:nvSpPr>
          <p:cNvPr id="25" name="사각형: 둥근 모서리 24">
            <a:extLst>
              <a:ext uri="{FF2B5EF4-FFF2-40B4-BE49-F238E27FC236}">
                <a16:creationId xmlns:a16="http://schemas.microsoft.com/office/drawing/2014/main" id="{DC1BFBEF-A244-6120-001E-31F49025CDC8}"/>
              </a:ext>
            </a:extLst>
          </p:cNvPr>
          <p:cNvSpPr/>
          <p:nvPr/>
        </p:nvSpPr>
        <p:spPr>
          <a:xfrm>
            <a:off x="3647175" y="4045090"/>
            <a:ext cx="1207099" cy="335289"/>
          </a:xfrm>
          <a:prstGeom prst="roundRect">
            <a:avLst>
              <a:gd name="adj" fmla="val 1264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rPr>
              <a:t>No difference</a:t>
            </a:r>
            <a:endParaRPr lang="ko-KR" altLang="en-US" sz="1000" b="1" dirty="0">
              <a:solidFill>
                <a:schemeClr val="tx1"/>
              </a:solidFill>
            </a:endParaRPr>
          </a:p>
        </p:txBody>
      </p:sp>
      <p:sp>
        <p:nvSpPr>
          <p:cNvPr id="33" name="직사각형 32">
            <a:extLst>
              <a:ext uri="{FF2B5EF4-FFF2-40B4-BE49-F238E27FC236}">
                <a16:creationId xmlns:a16="http://schemas.microsoft.com/office/drawing/2014/main" id="{14657EC4-9D00-7C15-B0F0-A3909A04AD80}"/>
              </a:ext>
            </a:extLst>
          </p:cNvPr>
          <p:cNvSpPr/>
          <p:nvPr/>
        </p:nvSpPr>
        <p:spPr>
          <a:xfrm>
            <a:off x="1746331" y="4011728"/>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a:t>
            </a:r>
            <a:endParaRPr lang="ko-KR" altLang="en-US" sz="1000" dirty="0"/>
          </a:p>
        </p:txBody>
      </p:sp>
      <p:graphicFrame>
        <p:nvGraphicFramePr>
          <p:cNvPr id="3" name="표 29">
            <a:extLst>
              <a:ext uri="{FF2B5EF4-FFF2-40B4-BE49-F238E27FC236}">
                <a16:creationId xmlns:a16="http://schemas.microsoft.com/office/drawing/2014/main" id="{21C2FCF7-57CF-0FC8-66B7-B1894406EC12}"/>
              </a:ext>
            </a:extLst>
          </p:cNvPr>
          <p:cNvGraphicFramePr>
            <a:graphicFrameLocks noGrp="1"/>
          </p:cNvGraphicFramePr>
          <p:nvPr>
            <p:extLst>
              <p:ext uri="{D42A27DB-BD31-4B8C-83A1-F6EECF244321}">
                <p14:modId xmlns:p14="http://schemas.microsoft.com/office/powerpoint/2010/main" val="3835721112"/>
              </p:ext>
            </p:extLst>
          </p:nvPr>
        </p:nvGraphicFramePr>
        <p:xfrm>
          <a:off x="2460624" y="496183"/>
          <a:ext cx="2949846" cy="370840"/>
        </p:xfrm>
        <a:graphic>
          <a:graphicData uri="http://schemas.openxmlformats.org/drawingml/2006/table">
            <a:tbl>
              <a:tblPr firstRow="1" bandRow="1">
                <a:tableStyleId>{5C22544A-7EE6-4342-B048-85BDC9FD1C3A}</a:tableStyleId>
              </a:tblPr>
              <a:tblGrid>
                <a:gridCol w="983282">
                  <a:extLst>
                    <a:ext uri="{9D8B030D-6E8A-4147-A177-3AD203B41FA5}">
                      <a16:colId xmlns:a16="http://schemas.microsoft.com/office/drawing/2014/main" val="517881088"/>
                    </a:ext>
                  </a:extLst>
                </a:gridCol>
                <a:gridCol w="983282">
                  <a:extLst>
                    <a:ext uri="{9D8B030D-6E8A-4147-A177-3AD203B41FA5}">
                      <a16:colId xmlns:a16="http://schemas.microsoft.com/office/drawing/2014/main" val="1251677234"/>
                    </a:ext>
                  </a:extLst>
                </a:gridCol>
                <a:gridCol w="983282">
                  <a:extLst>
                    <a:ext uri="{9D8B030D-6E8A-4147-A177-3AD203B41FA5}">
                      <a16:colId xmlns:a16="http://schemas.microsoft.com/office/drawing/2014/main" val="848023924"/>
                    </a:ext>
                  </a:extLst>
                </a:gridCol>
              </a:tblGrid>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1" kern="1200" dirty="0">
                          <a:solidFill>
                            <a:schemeClr val="tx1"/>
                          </a:solidFill>
                          <a:latin typeface="+mn-ea"/>
                          <a:ea typeface="+mn-ea"/>
                          <a:cs typeface="+mn-cs"/>
                        </a:rPr>
                        <a:t>Introduction</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1" kern="1200" dirty="0">
                          <a:solidFill>
                            <a:schemeClr val="tx1"/>
                          </a:solidFill>
                          <a:latin typeface="+mn-ea"/>
                          <a:ea typeface="+mn-ea"/>
                          <a:cs typeface="+mn-cs"/>
                        </a:rPr>
                        <a:t>Survey</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1" kern="1200" dirty="0">
                          <a:solidFill>
                            <a:schemeClr val="tx1"/>
                          </a:solidFill>
                          <a:latin typeface="+mn-ea"/>
                          <a:ea typeface="+mn-ea"/>
                          <a:cs typeface="+mn-cs"/>
                        </a:rPr>
                        <a:t>Inquiry</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2035377"/>
                  </a:ext>
                </a:extLst>
              </a:tr>
            </a:tbl>
          </a:graphicData>
        </a:graphic>
      </p:graphicFrame>
      <p:grpSp>
        <p:nvGrpSpPr>
          <p:cNvPr id="45" name="그룹 44">
            <a:extLst>
              <a:ext uri="{FF2B5EF4-FFF2-40B4-BE49-F238E27FC236}">
                <a16:creationId xmlns:a16="http://schemas.microsoft.com/office/drawing/2014/main" id="{C9B6554A-9835-869A-D753-1FCD34F45164}"/>
              </a:ext>
            </a:extLst>
          </p:cNvPr>
          <p:cNvGrpSpPr/>
          <p:nvPr/>
        </p:nvGrpSpPr>
        <p:grpSpPr>
          <a:xfrm>
            <a:off x="116319" y="5680486"/>
            <a:ext cx="8424431" cy="369332"/>
            <a:chOff x="116319" y="5680486"/>
            <a:chExt cx="8424431" cy="369332"/>
          </a:xfrm>
        </p:grpSpPr>
        <p:grpSp>
          <p:nvGrpSpPr>
            <p:cNvPr id="36" name="그룹 35">
              <a:extLst>
                <a:ext uri="{FF2B5EF4-FFF2-40B4-BE49-F238E27FC236}">
                  <a16:creationId xmlns:a16="http://schemas.microsoft.com/office/drawing/2014/main" id="{5B6595BD-B338-4AEE-B441-27B392D8A0A9}"/>
                </a:ext>
              </a:extLst>
            </p:cNvPr>
            <p:cNvGrpSpPr/>
            <p:nvPr/>
          </p:nvGrpSpPr>
          <p:grpSpPr>
            <a:xfrm>
              <a:off x="116319" y="5758461"/>
              <a:ext cx="8424431" cy="253545"/>
              <a:chOff x="3879215" y="5298398"/>
              <a:chExt cx="3163556" cy="209467"/>
            </a:xfrm>
          </p:grpSpPr>
          <p:sp>
            <p:nvSpPr>
              <p:cNvPr id="39" name="자유형 61">
                <a:extLst>
                  <a:ext uri="{FF2B5EF4-FFF2-40B4-BE49-F238E27FC236}">
                    <a16:creationId xmlns:a16="http://schemas.microsoft.com/office/drawing/2014/main" id="{31FBB6FF-4CEB-601E-0F22-711FD86739D6}"/>
                  </a:ext>
                </a:extLst>
              </p:cNvPr>
              <p:cNvSpPr/>
              <p:nvPr/>
            </p:nvSpPr>
            <p:spPr>
              <a:xfrm>
                <a:off x="3879215" y="5298398"/>
                <a:ext cx="3163556" cy="176286"/>
              </a:xfrm>
              <a:custGeom>
                <a:avLst/>
                <a:gdLst>
                  <a:gd name="connsiteX0" fmla="*/ 0 w 3394553"/>
                  <a:gd name="connsiteY0" fmla="*/ 144050 h 238097"/>
                  <a:gd name="connsiteX1" fmla="*/ 1233813 w 3394553"/>
                  <a:gd name="connsiteY1" fmla="*/ 31316 h 238097"/>
                  <a:gd name="connsiteX2" fmla="*/ 2480153 w 3394553"/>
                  <a:gd name="connsiteY2" fmla="*/ 237995 h 238097"/>
                  <a:gd name="connsiteX3" fmla="*/ 3394553 w 3394553"/>
                  <a:gd name="connsiteY3" fmla="*/ 0 h 238097"/>
                </a:gdLst>
                <a:ahLst/>
                <a:cxnLst>
                  <a:cxn ang="0">
                    <a:pos x="connsiteX0" y="connsiteY0"/>
                  </a:cxn>
                  <a:cxn ang="0">
                    <a:pos x="connsiteX1" y="connsiteY1"/>
                  </a:cxn>
                  <a:cxn ang="0">
                    <a:pos x="connsiteX2" y="connsiteY2"/>
                  </a:cxn>
                  <a:cxn ang="0">
                    <a:pos x="connsiteX3" y="connsiteY3"/>
                  </a:cxn>
                </a:cxnLst>
                <a:rect l="l" t="t" r="r" b="b"/>
                <a:pathLst>
                  <a:path w="3394553" h="238097">
                    <a:moveTo>
                      <a:pt x="0" y="144050"/>
                    </a:moveTo>
                    <a:cubicBezTo>
                      <a:pt x="410227" y="79854"/>
                      <a:pt x="820454" y="15659"/>
                      <a:pt x="1233813" y="31316"/>
                    </a:cubicBezTo>
                    <a:cubicBezTo>
                      <a:pt x="1647172" y="46973"/>
                      <a:pt x="2120030" y="243214"/>
                      <a:pt x="2480153" y="237995"/>
                    </a:cubicBezTo>
                    <a:cubicBezTo>
                      <a:pt x="2840276" y="232776"/>
                      <a:pt x="3231715" y="84551"/>
                      <a:pt x="3394553" y="0"/>
                    </a:cubicBezTo>
                  </a:path>
                </a:pathLst>
              </a:custGeom>
              <a:no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prstClr val="white"/>
                  </a:solidFill>
                </a:endParaRPr>
              </a:p>
            </p:txBody>
          </p:sp>
          <p:sp>
            <p:nvSpPr>
              <p:cNvPr id="40" name="자유형 62">
                <a:extLst>
                  <a:ext uri="{FF2B5EF4-FFF2-40B4-BE49-F238E27FC236}">
                    <a16:creationId xmlns:a16="http://schemas.microsoft.com/office/drawing/2014/main" id="{C31BDD3A-19D5-A760-4BA1-43340C6A867C}"/>
                  </a:ext>
                </a:extLst>
              </p:cNvPr>
              <p:cNvSpPr/>
              <p:nvPr/>
            </p:nvSpPr>
            <p:spPr>
              <a:xfrm>
                <a:off x="3879215" y="5331579"/>
                <a:ext cx="3163556" cy="176286"/>
              </a:xfrm>
              <a:custGeom>
                <a:avLst/>
                <a:gdLst>
                  <a:gd name="connsiteX0" fmla="*/ 0 w 3394553"/>
                  <a:gd name="connsiteY0" fmla="*/ 144050 h 238097"/>
                  <a:gd name="connsiteX1" fmla="*/ 1233813 w 3394553"/>
                  <a:gd name="connsiteY1" fmla="*/ 31316 h 238097"/>
                  <a:gd name="connsiteX2" fmla="*/ 2480153 w 3394553"/>
                  <a:gd name="connsiteY2" fmla="*/ 237995 h 238097"/>
                  <a:gd name="connsiteX3" fmla="*/ 3394553 w 3394553"/>
                  <a:gd name="connsiteY3" fmla="*/ 0 h 238097"/>
                </a:gdLst>
                <a:ahLst/>
                <a:cxnLst>
                  <a:cxn ang="0">
                    <a:pos x="connsiteX0" y="connsiteY0"/>
                  </a:cxn>
                  <a:cxn ang="0">
                    <a:pos x="connsiteX1" y="connsiteY1"/>
                  </a:cxn>
                  <a:cxn ang="0">
                    <a:pos x="connsiteX2" y="connsiteY2"/>
                  </a:cxn>
                  <a:cxn ang="0">
                    <a:pos x="connsiteX3" y="connsiteY3"/>
                  </a:cxn>
                </a:cxnLst>
                <a:rect l="l" t="t" r="r" b="b"/>
                <a:pathLst>
                  <a:path w="3394553" h="238097">
                    <a:moveTo>
                      <a:pt x="0" y="144050"/>
                    </a:moveTo>
                    <a:cubicBezTo>
                      <a:pt x="410227" y="79854"/>
                      <a:pt x="820454" y="15659"/>
                      <a:pt x="1233813" y="31316"/>
                    </a:cubicBezTo>
                    <a:cubicBezTo>
                      <a:pt x="1647172" y="46973"/>
                      <a:pt x="2120030" y="243214"/>
                      <a:pt x="2480153" y="237995"/>
                    </a:cubicBezTo>
                    <a:cubicBezTo>
                      <a:pt x="2840276" y="232776"/>
                      <a:pt x="3231715" y="84551"/>
                      <a:pt x="3394553" y="0"/>
                    </a:cubicBezTo>
                  </a:path>
                </a:pathLst>
              </a:custGeom>
              <a:no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prstClr val="white"/>
                  </a:solidFill>
                </a:endParaRPr>
              </a:p>
            </p:txBody>
          </p:sp>
        </p:grpSp>
        <p:sp>
          <p:nvSpPr>
            <p:cNvPr id="44" name="TextBox 43">
              <a:extLst>
                <a:ext uri="{FF2B5EF4-FFF2-40B4-BE49-F238E27FC236}">
                  <a16:creationId xmlns:a16="http://schemas.microsoft.com/office/drawing/2014/main" id="{D93BB3DF-F279-B733-3047-DB159DC58259}"/>
                </a:ext>
              </a:extLst>
            </p:cNvPr>
            <p:cNvSpPr txBox="1"/>
            <p:nvPr/>
          </p:nvSpPr>
          <p:spPr>
            <a:xfrm>
              <a:off x="3276731" y="5680486"/>
              <a:ext cx="1947986" cy="369332"/>
            </a:xfrm>
            <a:prstGeom prst="rect">
              <a:avLst/>
            </a:prstGeom>
            <a:noFill/>
          </p:spPr>
          <p:txBody>
            <a:bodyPr wrap="square">
              <a:spAutoFit/>
            </a:bodyPr>
            <a:lstStyle/>
            <a:p>
              <a:r>
                <a:rPr kumimoji="0" lang="ko-KR" altLang="en-US" sz="1800" b="0" i="0" u="none" strike="noStrike" kern="1200" cap="none" spc="0" normalizeH="0" baseline="0" noProof="0" dirty="0">
                  <a:ln>
                    <a:noFill/>
                  </a:ln>
                  <a:solidFill>
                    <a:schemeClr val="bg1">
                      <a:lumMod val="75000"/>
                    </a:schemeClr>
                  </a:solidFill>
                  <a:effectLst/>
                  <a:uLnTx/>
                  <a:uFillTx/>
                  <a:ea typeface="KoPubDotum Medium" pitchFamily="2" charset="-127"/>
                  <a:cs typeface="+mn-cs"/>
                </a:rPr>
                <a:t>다음페이지 계속</a:t>
              </a:r>
              <a:endParaRPr lang="ko-KR" altLang="en-US" dirty="0">
                <a:solidFill>
                  <a:schemeClr val="bg1">
                    <a:lumMod val="75000"/>
                  </a:schemeClr>
                </a:solidFill>
              </a:endParaRPr>
            </a:p>
          </p:txBody>
        </p:sp>
      </p:grpSp>
      <p:sp>
        <p:nvSpPr>
          <p:cNvPr id="6" name="TextBox 5">
            <a:extLst>
              <a:ext uri="{FF2B5EF4-FFF2-40B4-BE49-F238E27FC236}">
                <a16:creationId xmlns:a16="http://schemas.microsoft.com/office/drawing/2014/main" id="{CD537827-5930-1922-E817-ED793A04BFEF}"/>
              </a:ext>
            </a:extLst>
          </p:cNvPr>
          <p:cNvSpPr txBox="1"/>
          <p:nvPr/>
        </p:nvSpPr>
        <p:spPr>
          <a:xfrm>
            <a:off x="6201576" y="566844"/>
            <a:ext cx="889180" cy="200055"/>
          </a:xfrm>
          <a:prstGeom prst="rect">
            <a:avLst/>
          </a:prstGeom>
          <a:noFill/>
        </p:spPr>
        <p:txBody>
          <a:bodyPr wrap="square">
            <a:spAutoFit/>
          </a:bodyPr>
          <a:lstStyle/>
          <a:p>
            <a:r>
              <a:rPr kumimoji="0" lang="en-US" altLang="ko-KR" sz="7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Welcome ***</a:t>
            </a:r>
            <a:endParaRPr lang="ko-KR" altLang="en-US" sz="700" dirty="0"/>
          </a:p>
        </p:txBody>
      </p:sp>
      <p:sp>
        <p:nvSpPr>
          <p:cNvPr id="7" name="TextBox 6">
            <a:extLst>
              <a:ext uri="{FF2B5EF4-FFF2-40B4-BE49-F238E27FC236}">
                <a16:creationId xmlns:a16="http://schemas.microsoft.com/office/drawing/2014/main" id="{89E913D0-FA9B-97EA-461E-7EF1FA197862}"/>
              </a:ext>
            </a:extLst>
          </p:cNvPr>
          <p:cNvSpPr txBox="1"/>
          <p:nvPr/>
        </p:nvSpPr>
        <p:spPr>
          <a:xfrm>
            <a:off x="7002183" y="622470"/>
            <a:ext cx="1268142" cy="107722"/>
          </a:xfrm>
          <a:prstGeom prst="rect">
            <a:avLst/>
          </a:prstGeom>
          <a:noFill/>
        </p:spPr>
        <p:txBody>
          <a:bodyPr wrap="square" lIns="0" tIns="0" rIns="0" bIns="0" rtlCol="0">
            <a:spAutoFit/>
          </a:bodyPr>
          <a:lstStyle/>
          <a:p>
            <a:pPr algn="ctr"/>
            <a:r>
              <a:rPr lang="en-US" altLang="ko-KR" sz="700" b="1" dirty="0">
                <a:solidFill>
                  <a:schemeClr val="tx1">
                    <a:lumMod val="50000"/>
                    <a:lumOff val="50000"/>
                  </a:schemeClr>
                </a:solidFill>
                <a:latin typeface="+mn-ea"/>
              </a:rPr>
              <a:t>Log out</a:t>
            </a:r>
            <a:r>
              <a:rPr lang="ko-KR" altLang="en-US" sz="700" b="1" dirty="0">
                <a:solidFill>
                  <a:schemeClr val="tx1">
                    <a:lumMod val="50000"/>
                    <a:lumOff val="50000"/>
                  </a:schemeClr>
                </a:solidFill>
                <a:latin typeface="+mn-ea"/>
              </a:rPr>
              <a:t>    </a:t>
            </a:r>
            <a:r>
              <a:rPr lang="en-US" altLang="ko-KR" sz="700" b="1" dirty="0">
                <a:solidFill>
                  <a:schemeClr val="tx1">
                    <a:lumMod val="50000"/>
                    <a:lumOff val="50000"/>
                  </a:schemeClr>
                </a:solidFill>
                <a:latin typeface="+mn-ea"/>
              </a:rPr>
              <a:t>Korean/English</a:t>
            </a:r>
            <a:endParaRPr lang="ko-KR" altLang="en-US" sz="700" b="1" dirty="0">
              <a:solidFill>
                <a:schemeClr val="tx1">
                  <a:lumMod val="50000"/>
                  <a:lumOff val="50000"/>
                </a:schemeClr>
              </a:solidFill>
              <a:latin typeface="+mn-ea"/>
            </a:endParaRPr>
          </a:p>
        </p:txBody>
      </p:sp>
    </p:spTree>
    <p:extLst>
      <p:ext uri="{BB962C8B-B14F-4D97-AF65-F5344CB8AC3E}">
        <p14:creationId xmlns:p14="http://schemas.microsoft.com/office/powerpoint/2010/main" val="11889548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슬라이드 번호 개체 틀 7">
            <a:extLst>
              <a:ext uri="{FF2B5EF4-FFF2-40B4-BE49-F238E27FC236}">
                <a16:creationId xmlns:a16="http://schemas.microsoft.com/office/drawing/2014/main" id="{A8CDABF9-5282-43ED-9839-759246E8F473}"/>
              </a:ext>
            </a:extLst>
          </p:cNvPr>
          <p:cNvSpPr>
            <a:spLocks noGrp="1"/>
          </p:cNvSpPr>
          <p:nvPr>
            <p:ph type="sldNum" sz="quarter" idx="4"/>
          </p:nvPr>
        </p:nvSpPr>
        <p:spPr>
          <a:xfrm>
            <a:off x="11455185" y="6600058"/>
            <a:ext cx="538930" cy="243381"/>
          </a:xfrm>
        </p:spPr>
        <p:txBody>
          <a:bodyPr/>
          <a:lstStyle/>
          <a:p>
            <a:fld id="{F2946E08-ADDD-4B11-B5DD-5073B72AA917}" type="slidenum">
              <a:rPr lang="ko-KR" altLang="en-US" smtClean="0"/>
              <a:t>28</a:t>
            </a:fld>
            <a:endParaRPr lang="ko-KR" altLang="en-US" dirty="0"/>
          </a:p>
        </p:txBody>
      </p:sp>
      <p:graphicFrame>
        <p:nvGraphicFramePr>
          <p:cNvPr id="321" name="표 320">
            <a:extLst>
              <a:ext uri="{FF2B5EF4-FFF2-40B4-BE49-F238E27FC236}">
                <a16:creationId xmlns:a16="http://schemas.microsoft.com/office/drawing/2014/main" id="{DBCF1351-3830-46DF-8E22-906141A4365A}"/>
              </a:ext>
            </a:extLst>
          </p:cNvPr>
          <p:cNvGraphicFramePr>
            <a:graphicFrameLocks noGrp="1"/>
          </p:cNvGraphicFramePr>
          <p:nvPr/>
        </p:nvGraphicFramePr>
        <p:xfrm>
          <a:off x="9221807" y="512676"/>
          <a:ext cx="2772308" cy="274116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74772085"/>
                    </a:ext>
                  </a:extLst>
                </a:gridCol>
                <a:gridCol w="2340260">
                  <a:extLst>
                    <a:ext uri="{9D8B030D-6E8A-4147-A177-3AD203B41FA5}">
                      <a16:colId xmlns:a16="http://schemas.microsoft.com/office/drawing/2014/main" val="2572474025"/>
                    </a:ext>
                  </a:extLst>
                </a:gridCol>
              </a:tblGrid>
              <a:tr h="122121">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0">
                <a:tc>
                  <a:txBody>
                    <a:bodyPr/>
                    <a:lstStyle/>
                    <a:p>
                      <a:pPr algn="ctr" latinLnBrk="1">
                        <a:lnSpc>
                          <a:spcPct val="120000"/>
                        </a:lnSpc>
                      </a:pPr>
                      <a:r>
                        <a:rPr lang="en-US" altLang="ko-KR" sz="800" b="0" dirty="0">
                          <a:solidFill>
                            <a:schemeClr val="tx1"/>
                          </a:solidFill>
                          <a:latin typeface="+mn-ea"/>
                          <a:ea typeface="+mn-ea"/>
                        </a:rPr>
                        <a:t>1</a:t>
                      </a:r>
                      <a:endParaRPr lang="ko-KR" altLang="en-US" sz="8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복수선택가능</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134634">
                <a:tc>
                  <a:txBody>
                    <a:bodyPr/>
                    <a:lstStyle/>
                    <a:p>
                      <a:pPr algn="ctr" latinLnBrk="1">
                        <a:lnSpc>
                          <a:spcPct val="120000"/>
                        </a:lnSpc>
                      </a:pPr>
                      <a:r>
                        <a:rPr lang="en-US" altLang="ko-KR" sz="800" b="0" dirty="0">
                          <a:latin typeface="+mn-ea"/>
                          <a:ea typeface="+mn-ea"/>
                        </a:rPr>
                        <a:t>2</a:t>
                      </a:r>
                      <a:endParaRPr lang="ko-KR" altLang="en-US"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dirty="0"/>
                        <a:t>선택지에서 해당사항이 없을 시 작성</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134634">
                <a:tc>
                  <a:txBody>
                    <a:bodyPr/>
                    <a:lstStyle/>
                    <a:p>
                      <a:pPr algn="ctr" latinLnBrk="1">
                        <a:lnSpc>
                          <a:spcPct val="120000"/>
                        </a:lnSpc>
                      </a:pPr>
                      <a:r>
                        <a:rPr lang="en-US" altLang="ko-KR" sz="800" b="0" dirty="0">
                          <a:latin typeface="+mn-ea"/>
                          <a:ea typeface="+mn-ea"/>
                        </a:rPr>
                        <a:t>3</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endParaRPr lang="en-US" altLang="ko-KR" sz="80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770055136"/>
                  </a:ext>
                </a:extLst>
              </a:tr>
              <a:tr h="0">
                <a:tc>
                  <a:txBody>
                    <a:bodyPr/>
                    <a:lstStyle/>
                    <a:p>
                      <a:pPr algn="ctr" latinLnBrk="1">
                        <a:lnSpc>
                          <a:spcPct val="120000"/>
                        </a:lnSpc>
                      </a:pPr>
                      <a:r>
                        <a:rPr lang="en-US" altLang="ko-KR" sz="800" b="0" dirty="0">
                          <a:latin typeface="+mn-ea"/>
                          <a:ea typeface="+mn-ea"/>
                        </a:rPr>
                        <a:t>4</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179638516"/>
                  </a:ext>
                </a:extLst>
              </a:tr>
              <a:tr h="0">
                <a:tc>
                  <a:txBody>
                    <a:bodyPr/>
                    <a:lstStyle/>
                    <a:p>
                      <a:pPr algn="ctr" latinLnBrk="1">
                        <a:lnSpc>
                          <a:spcPct val="120000"/>
                        </a:lnSpc>
                      </a:pPr>
                      <a:r>
                        <a:rPr lang="en-US" altLang="ko-KR" sz="800" b="0" dirty="0">
                          <a:latin typeface="+mn-ea"/>
                          <a:ea typeface="+mn-ea"/>
                        </a:rPr>
                        <a:t>5</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716935949"/>
                  </a:ext>
                </a:extLst>
              </a:tr>
              <a:tr h="134634">
                <a:tc>
                  <a:txBody>
                    <a:bodyPr/>
                    <a:lstStyle/>
                    <a:p>
                      <a:pPr algn="ctr" latinLnBrk="1">
                        <a:lnSpc>
                          <a:spcPct val="120000"/>
                        </a:lnSpc>
                      </a:pPr>
                      <a:r>
                        <a:rPr lang="en-US" altLang="ko-KR" sz="800" b="0" dirty="0">
                          <a:latin typeface="+mn-ea"/>
                          <a:ea typeface="+mn-ea"/>
                        </a:rPr>
                        <a:t>6</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620716197"/>
                  </a:ext>
                </a:extLst>
              </a:tr>
              <a:tr h="134634">
                <a:tc>
                  <a:txBody>
                    <a:bodyPr/>
                    <a:lstStyle/>
                    <a:p>
                      <a:pPr algn="ctr" latinLnBrk="1">
                        <a:lnSpc>
                          <a:spcPct val="120000"/>
                        </a:lnSpc>
                      </a:pPr>
                      <a:r>
                        <a:rPr lang="en-US" altLang="ko-KR" sz="800" b="0" dirty="0">
                          <a:latin typeface="+mn-ea"/>
                          <a:ea typeface="+mn-ea"/>
                        </a:rPr>
                        <a:t>7</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688573497"/>
                  </a:ext>
                </a:extLst>
              </a:tr>
              <a:tr h="0">
                <a:tc>
                  <a:txBody>
                    <a:bodyPr/>
                    <a:lstStyle/>
                    <a:p>
                      <a:pPr algn="ctr" latinLnBrk="1">
                        <a:lnSpc>
                          <a:spcPct val="120000"/>
                        </a:lnSpc>
                      </a:pPr>
                      <a:r>
                        <a:rPr lang="en-US" altLang="ko-KR" sz="800" b="0" dirty="0">
                          <a:latin typeface="+mn-ea"/>
                          <a:ea typeface="+mn-ea"/>
                        </a:rPr>
                        <a:t>8</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817060791"/>
                  </a:ext>
                </a:extLst>
              </a:tr>
              <a:tr h="0">
                <a:tc>
                  <a:txBody>
                    <a:bodyPr/>
                    <a:lstStyle/>
                    <a:p>
                      <a:pPr algn="ctr" latinLnBrk="1">
                        <a:lnSpc>
                          <a:spcPct val="120000"/>
                        </a:lnSpc>
                      </a:pPr>
                      <a:r>
                        <a:rPr lang="en-US" altLang="ko-KR" sz="800" b="0" dirty="0">
                          <a:latin typeface="+mn-ea"/>
                          <a:ea typeface="+mn-ea"/>
                        </a:rPr>
                        <a:t>9</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032614395"/>
                  </a:ext>
                </a:extLst>
              </a:tr>
              <a:tr h="294502">
                <a:tc>
                  <a:txBody>
                    <a:bodyPr/>
                    <a:lstStyle/>
                    <a:p>
                      <a:pPr algn="ctr" latinLnBrk="1">
                        <a:lnSpc>
                          <a:spcPct val="120000"/>
                        </a:lnSpc>
                      </a:pPr>
                      <a:r>
                        <a:rPr lang="en-US" altLang="ko-KR" sz="800" b="0">
                          <a:latin typeface="+mn-ea"/>
                          <a:ea typeface="+mn-ea"/>
                        </a:rPr>
                        <a:t>10</a:t>
                      </a: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56665485"/>
                  </a:ext>
                </a:extLst>
              </a:tr>
              <a:tr h="0">
                <a:tc>
                  <a:txBody>
                    <a:bodyPr/>
                    <a:lstStyle/>
                    <a:p>
                      <a:pPr algn="ctr" latinLnBrk="1">
                        <a:lnSpc>
                          <a:spcPct val="120000"/>
                        </a:lnSpc>
                      </a:pPr>
                      <a:r>
                        <a:rPr lang="en-US" altLang="ko-KR" sz="800" b="0">
                          <a:latin typeface="+mn-ea"/>
                          <a:ea typeface="+mn-ea"/>
                        </a:rPr>
                        <a:t>11</a:t>
                      </a: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6550239"/>
                  </a:ext>
                </a:extLst>
              </a:tr>
            </a:tbl>
          </a:graphicData>
        </a:graphic>
      </p:graphicFrame>
      <p:sp>
        <p:nvSpPr>
          <p:cNvPr id="9" name="TextBox 8">
            <a:extLst>
              <a:ext uri="{FF2B5EF4-FFF2-40B4-BE49-F238E27FC236}">
                <a16:creationId xmlns:a16="http://schemas.microsoft.com/office/drawing/2014/main" id="{46BDEBF5-5062-4188-AA47-63F530D7C117}"/>
              </a:ext>
            </a:extLst>
          </p:cNvPr>
          <p:cNvSpPr txBox="1"/>
          <p:nvPr/>
        </p:nvSpPr>
        <p:spPr>
          <a:xfrm>
            <a:off x="1004056" y="262960"/>
            <a:ext cx="4018793" cy="215444"/>
          </a:xfrm>
          <a:prstGeom prst="rect">
            <a:avLst/>
          </a:prstGeom>
          <a:noFill/>
        </p:spPr>
        <p:txBody>
          <a:bodyPr wrap="square" rtlCol="0">
            <a:spAutoFit/>
          </a:bodyPr>
          <a:lstStyle/>
          <a:p>
            <a:r>
              <a:rPr lang="ko-KR" altLang="en-US" sz="800"/>
              <a:t>메인</a:t>
            </a:r>
            <a:endParaRPr lang="ko-KR" altLang="en-US" sz="800" dirty="0"/>
          </a:p>
        </p:txBody>
      </p:sp>
      <p:sp>
        <p:nvSpPr>
          <p:cNvPr id="2" name="TextBox 1">
            <a:extLst>
              <a:ext uri="{FF2B5EF4-FFF2-40B4-BE49-F238E27FC236}">
                <a16:creationId xmlns:a16="http://schemas.microsoft.com/office/drawing/2014/main" id="{659CCA66-9DC1-67D5-8773-99FCE6BA9744}"/>
              </a:ext>
            </a:extLst>
          </p:cNvPr>
          <p:cNvSpPr txBox="1"/>
          <p:nvPr/>
        </p:nvSpPr>
        <p:spPr>
          <a:xfrm>
            <a:off x="3436388" y="56219"/>
            <a:ext cx="1523233" cy="215444"/>
          </a:xfrm>
          <a:prstGeom prst="rect">
            <a:avLst/>
          </a:prstGeom>
          <a:noFill/>
        </p:spPr>
        <p:txBody>
          <a:bodyPr wrap="square" rtlCol="0">
            <a:spAutoFit/>
          </a:bodyPr>
          <a:lstStyle/>
          <a:p>
            <a:r>
              <a:rPr lang="ko-KR" altLang="en-US" sz="800" dirty="0"/>
              <a:t>메인 </a:t>
            </a:r>
            <a:r>
              <a:rPr lang="en-US" altLang="ko-KR" sz="800" dirty="0"/>
              <a:t>(</a:t>
            </a:r>
            <a:r>
              <a:rPr lang="ko-KR" altLang="en-US" sz="800" dirty="0" err="1"/>
              <a:t>로그인후</a:t>
            </a:r>
            <a:r>
              <a:rPr lang="en-US" altLang="ko-KR" sz="800" dirty="0"/>
              <a:t>)</a:t>
            </a:r>
            <a:endParaRPr lang="ko-KR" altLang="en-US" sz="800" dirty="0"/>
          </a:p>
        </p:txBody>
      </p:sp>
      <p:sp>
        <p:nvSpPr>
          <p:cNvPr id="169" name="TextBox 168">
            <a:extLst>
              <a:ext uri="{FF2B5EF4-FFF2-40B4-BE49-F238E27FC236}">
                <a16:creationId xmlns:a16="http://schemas.microsoft.com/office/drawing/2014/main" id="{9F8DA23A-C167-C28A-7E43-60E0652A5608}"/>
              </a:ext>
            </a:extLst>
          </p:cNvPr>
          <p:cNvSpPr txBox="1"/>
          <p:nvPr/>
        </p:nvSpPr>
        <p:spPr>
          <a:xfrm>
            <a:off x="7689050" y="255228"/>
            <a:ext cx="851700" cy="215444"/>
          </a:xfrm>
          <a:prstGeom prst="rect">
            <a:avLst/>
          </a:prstGeom>
          <a:noFill/>
        </p:spPr>
        <p:txBody>
          <a:bodyPr wrap="square" rtlCol="0">
            <a:spAutoFit/>
          </a:bodyPr>
          <a:lstStyle/>
          <a:p>
            <a:pPr algn="ctr"/>
            <a:r>
              <a:rPr lang="en-US" altLang="ko-KR" sz="800" dirty="0"/>
              <a:t>..</a:t>
            </a:r>
            <a:endParaRPr lang="ko-KR" altLang="en-US" sz="800" dirty="0"/>
          </a:p>
        </p:txBody>
      </p:sp>
      <p:sp>
        <p:nvSpPr>
          <p:cNvPr id="170" name="TextBox 169">
            <a:extLst>
              <a:ext uri="{FF2B5EF4-FFF2-40B4-BE49-F238E27FC236}">
                <a16:creationId xmlns:a16="http://schemas.microsoft.com/office/drawing/2014/main" id="{DEB30443-D04B-DC5D-B056-535A2E2BD900}"/>
              </a:ext>
            </a:extLst>
          </p:cNvPr>
          <p:cNvSpPr txBox="1"/>
          <p:nvPr/>
        </p:nvSpPr>
        <p:spPr>
          <a:xfrm>
            <a:off x="5898485" y="255228"/>
            <a:ext cx="851700" cy="215444"/>
          </a:xfrm>
          <a:prstGeom prst="rect">
            <a:avLst/>
          </a:prstGeom>
          <a:noFill/>
        </p:spPr>
        <p:txBody>
          <a:bodyPr wrap="square" rtlCol="0">
            <a:spAutoFit/>
          </a:bodyPr>
          <a:lstStyle/>
          <a:p>
            <a:pPr algn="ctr"/>
            <a:r>
              <a:rPr lang="en-US" altLang="ko-KR" sz="800" dirty="0"/>
              <a:t>1</a:t>
            </a:r>
            <a:endParaRPr lang="ko-KR" altLang="en-US" sz="800" dirty="0"/>
          </a:p>
        </p:txBody>
      </p:sp>
      <p:sp>
        <p:nvSpPr>
          <p:cNvPr id="171" name="TextBox 170">
            <a:extLst>
              <a:ext uri="{FF2B5EF4-FFF2-40B4-BE49-F238E27FC236}">
                <a16:creationId xmlns:a16="http://schemas.microsoft.com/office/drawing/2014/main" id="{74BADD78-1E7F-635C-8373-0341AA4740B5}"/>
              </a:ext>
            </a:extLst>
          </p:cNvPr>
          <p:cNvSpPr txBox="1"/>
          <p:nvPr/>
        </p:nvSpPr>
        <p:spPr>
          <a:xfrm>
            <a:off x="5898485" y="52479"/>
            <a:ext cx="851700" cy="215444"/>
          </a:xfrm>
          <a:prstGeom prst="rect">
            <a:avLst/>
          </a:prstGeom>
          <a:noFill/>
        </p:spPr>
        <p:txBody>
          <a:bodyPr wrap="square" rtlCol="0">
            <a:spAutoFit/>
          </a:bodyPr>
          <a:lstStyle/>
          <a:p>
            <a:pPr algn="ctr"/>
            <a:r>
              <a:rPr lang="en-US" altLang="ko-KR" sz="800"/>
              <a:t>-</a:t>
            </a:r>
            <a:endParaRPr lang="ko-KR" altLang="en-US" sz="800" dirty="0"/>
          </a:p>
        </p:txBody>
      </p:sp>
      <p:sp>
        <p:nvSpPr>
          <p:cNvPr id="14" name="직사각형 13">
            <a:extLst>
              <a:ext uri="{FF2B5EF4-FFF2-40B4-BE49-F238E27FC236}">
                <a16:creationId xmlns:a16="http://schemas.microsoft.com/office/drawing/2014/main" id="{4E5E4B45-4CC2-717F-29FF-38B9E1FF4A73}"/>
              </a:ext>
            </a:extLst>
          </p:cNvPr>
          <p:cNvSpPr/>
          <p:nvPr/>
        </p:nvSpPr>
        <p:spPr>
          <a:xfrm>
            <a:off x="387359" y="712544"/>
            <a:ext cx="7592019" cy="5008721"/>
          </a:xfrm>
          <a:prstGeom prst="rect">
            <a:avLst/>
          </a:prstGeom>
          <a:solidFill>
            <a:srgbClr val="F2F2F2">
              <a:alpha val="60000"/>
            </a:srgbClr>
          </a:solidFill>
          <a:ln w="9525" cap="flat" cmpd="sng" algn="ctr">
            <a:solidFill>
              <a:srgbClr val="53535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ko-KR" altLang="en-US" sz="1000" dirty="0">
              <a:solidFill>
                <a:schemeClr val="tx1"/>
              </a:solidFill>
            </a:endParaRPr>
          </a:p>
        </p:txBody>
      </p:sp>
      <p:sp>
        <p:nvSpPr>
          <p:cNvPr id="27" name="화살표: 갈매기형 수장 26">
            <a:extLst>
              <a:ext uri="{FF2B5EF4-FFF2-40B4-BE49-F238E27FC236}">
                <a16:creationId xmlns:a16="http://schemas.microsoft.com/office/drawing/2014/main" id="{C9E98B67-EC60-68A5-59E0-FC56E86E04E3}"/>
              </a:ext>
            </a:extLst>
          </p:cNvPr>
          <p:cNvSpPr/>
          <p:nvPr/>
        </p:nvSpPr>
        <p:spPr>
          <a:xfrm rot="10800000">
            <a:off x="1060036" y="5329755"/>
            <a:ext cx="167640" cy="350520"/>
          </a:xfrm>
          <a:prstGeom prst="chevron">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28" name="화살표: 갈매기형 수장 27">
            <a:extLst>
              <a:ext uri="{FF2B5EF4-FFF2-40B4-BE49-F238E27FC236}">
                <a16:creationId xmlns:a16="http://schemas.microsoft.com/office/drawing/2014/main" id="{3FE0D77D-4385-FA84-4DA6-77976C05568C}"/>
              </a:ext>
            </a:extLst>
          </p:cNvPr>
          <p:cNvSpPr/>
          <p:nvPr/>
        </p:nvSpPr>
        <p:spPr>
          <a:xfrm rot="10800000">
            <a:off x="699030" y="5325418"/>
            <a:ext cx="167640" cy="350520"/>
          </a:xfrm>
          <a:prstGeom prst="chevron">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29" name="화살표: 갈매기형 수장 28">
            <a:extLst>
              <a:ext uri="{FF2B5EF4-FFF2-40B4-BE49-F238E27FC236}">
                <a16:creationId xmlns:a16="http://schemas.microsoft.com/office/drawing/2014/main" id="{6130994C-44D1-B107-08E8-0C6371FDBFF6}"/>
              </a:ext>
            </a:extLst>
          </p:cNvPr>
          <p:cNvSpPr/>
          <p:nvPr/>
        </p:nvSpPr>
        <p:spPr>
          <a:xfrm rot="10800000">
            <a:off x="818178" y="5325418"/>
            <a:ext cx="167640" cy="350520"/>
          </a:xfrm>
          <a:prstGeom prst="chevron">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grpSp>
        <p:nvGrpSpPr>
          <p:cNvPr id="36" name="그룹 35">
            <a:extLst>
              <a:ext uri="{FF2B5EF4-FFF2-40B4-BE49-F238E27FC236}">
                <a16:creationId xmlns:a16="http://schemas.microsoft.com/office/drawing/2014/main" id="{91F1EE54-51D5-40F2-DF48-E8B2C70FE1CE}"/>
              </a:ext>
            </a:extLst>
          </p:cNvPr>
          <p:cNvGrpSpPr/>
          <p:nvPr/>
        </p:nvGrpSpPr>
        <p:grpSpPr>
          <a:xfrm>
            <a:off x="116319" y="809236"/>
            <a:ext cx="8424431" cy="369332"/>
            <a:chOff x="116319" y="5680486"/>
            <a:chExt cx="8424431" cy="369332"/>
          </a:xfrm>
        </p:grpSpPr>
        <p:grpSp>
          <p:nvGrpSpPr>
            <p:cNvPr id="39" name="그룹 38">
              <a:extLst>
                <a:ext uri="{FF2B5EF4-FFF2-40B4-BE49-F238E27FC236}">
                  <a16:creationId xmlns:a16="http://schemas.microsoft.com/office/drawing/2014/main" id="{23A16DE5-5447-FEB5-99F4-42267E76BFA5}"/>
                </a:ext>
              </a:extLst>
            </p:cNvPr>
            <p:cNvGrpSpPr/>
            <p:nvPr/>
          </p:nvGrpSpPr>
          <p:grpSpPr>
            <a:xfrm>
              <a:off x="116319" y="5758461"/>
              <a:ext cx="8424431" cy="253545"/>
              <a:chOff x="3879215" y="5298398"/>
              <a:chExt cx="3163556" cy="209467"/>
            </a:xfrm>
          </p:grpSpPr>
          <p:sp>
            <p:nvSpPr>
              <p:cNvPr id="43" name="자유형 61">
                <a:extLst>
                  <a:ext uri="{FF2B5EF4-FFF2-40B4-BE49-F238E27FC236}">
                    <a16:creationId xmlns:a16="http://schemas.microsoft.com/office/drawing/2014/main" id="{231D48F1-4F5E-4BB7-07BA-FE1B84917004}"/>
                  </a:ext>
                </a:extLst>
              </p:cNvPr>
              <p:cNvSpPr/>
              <p:nvPr/>
            </p:nvSpPr>
            <p:spPr>
              <a:xfrm>
                <a:off x="3879215" y="5298398"/>
                <a:ext cx="3163556" cy="176286"/>
              </a:xfrm>
              <a:custGeom>
                <a:avLst/>
                <a:gdLst>
                  <a:gd name="connsiteX0" fmla="*/ 0 w 3394553"/>
                  <a:gd name="connsiteY0" fmla="*/ 144050 h 238097"/>
                  <a:gd name="connsiteX1" fmla="*/ 1233813 w 3394553"/>
                  <a:gd name="connsiteY1" fmla="*/ 31316 h 238097"/>
                  <a:gd name="connsiteX2" fmla="*/ 2480153 w 3394553"/>
                  <a:gd name="connsiteY2" fmla="*/ 237995 h 238097"/>
                  <a:gd name="connsiteX3" fmla="*/ 3394553 w 3394553"/>
                  <a:gd name="connsiteY3" fmla="*/ 0 h 238097"/>
                </a:gdLst>
                <a:ahLst/>
                <a:cxnLst>
                  <a:cxn ang="0">
                    <a:pos x="connsiteX0" y="connsiteY0"/>
                  </a:cxn>
                  <a:cxn ang="0">
                    <a:pos x="connsiteX1" y="connsiteY1"/>
                  </a:cxn>
                  <a:cxn ang="0">
                    <a:pos x="connsiteX2" y="connsiteY2"/>
                  </a:cxn>
                  <a:cxn ang="0">
                    <a:pos x="connsiteX3" y="connsiteY3"/>
                  </a:cxn>
                </a:cxnLst>
                <a:rect l="l" t="t" r="r" b="b"/>
                <a:pathLst>
                  <a:path w="3394553" h="238097">
                    <a:moveTo>
                      <a:pt x="0" y="144050"/>
                    </a:moveTo>
                    <a:cubicBezTo>
                      <a:pt x="410227" y="79854"/>
                      <a:pt x="820454" y="15659"/>
                      <a:pt x="1233813" y="31316"/>
                    </a:cubicBezTo>
                    <a:cubicBezTo>
                      <a:pt x="1647172" y="46973"/>
                      <a:pt x="2120030" y="243214"/>
                      <a:pt x="2480153" y="237995"/>
                    </a:cubicBezTo>
                    <a:cubicBezTo>
                      <a:pt x="2840276" y="232776"/>
                      <a:pt x="3231715" y="84551"/>
                      <a:pt x="3394553" y="0"/>
                    </a:cubicBezTo>
                  </a:path>
                </a:pathLst>
              </a:custGeom>
              <a:no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prstClr val="white"/>
                  </a:solidFill>
                </a:endParaRPr>
              </a:p>
            </p:txBody>
          </p:sp>
          <p:sp>
            <p:nvSpPr>
              <p:cNvPr id="44" name="자유형 62">
                <a:extLst>
                  <a:ext uri="{FF2B5EF4-FFF2-40B4-BE49-F238E27FC236}">
                    <a16:creationId xmlns:a16="http://schemas.microsoft.com/office/drawing/2014/main" id="{6D1D3890-A482-D7D5-C8F7-0F4F3449FA4C}"/>
                  </a:ext>
                </a:extLst>
              </p:cNvPr>
              <p:cNvSpPr/>
              <p:nvPr/>
            </p:nvSpPr>
            <p:spPr>
              <a:xfrm>
                <a:off x="3879215" y="5331579"/>
                <a:ext cx="3163556" cy="176286"/>
              </a:xfrm>
              <a:custGeom>
                <a:avLst/>
                <a:gdLst>
                  <a:gd name="connsiteX0" fmla="*/ 0 w 3394553"/>
                  <a:gd name="connsiteY0" fmla="*/ 144050 h 238097"/>
                  <a:gd name="connsiteX1" fmla="*/ 1233813 w 3394553"/>
                  <a:gd name="connsiteY1" fmla="*/ 31316 h 238097"/>
                  <a:gd name="connsiteX2" fmla="*/ 2480153 w 3394553"/>
                  <a:gd name="connsiteY2" fmla="*/ 237995 h 238097"/>
                  <a:gd name="connsiteX3" fmla="*/ 3394553 w 3394553"/>
                  <a:gd name="connsiteY3" fmla="*/ 0 h 238097"/>
                </a:gdLst>
                <a:ahLst/>
                <a:cxnLst>
                  <a:cxn ang="0">
                    <a:pos x="connsiteX0" y="connsiteY0"/>
                  </a:cxn>
                  <a:cxn ang="0">
                    <a:pos x="connsiteX1" y="connsiteY1"/>
                  </a:cxn>
                  <a:cxn ang="0">
                    <a:pos x="connsiteX2" y="connsiteY2"/>
                  </a:cxn>
                  <a:cxn ang="0">
                    <a:pos x="connsiteX3" y="connsiteY3"/>
                  </a:cxn>
                </a:cxnLst>
                <a:rect l="l" t="t" r="r" b="b"/>
                <a:pathLst>
                  <a:path w="3394553" h="238097">
                    <a:moveTo>
                      <a:pt x="0" y="144050"/>
                    </a:moveTo>
                    <a:cubicBezTo>
                      <a:pt x="410227" y="79854"/>
                      <a:pt x="820454" y="15659"/>
                      <a:pt x="1233813" y="31316"/>
                    </a:cubicBezTo>
                    <a:cubicBezTo>
                      <a:pt x="1647172" y="46973"/>
                      <a:pt x="2120030" y="243214"/>
                      <a:pt x="2480153" y="237995"/>
                    </a:cubicBezTo>
                    <a:cubicBezTo>
                      <a:pt x="2840276" y="232776"/>
                      <a:pt x="3231715" y="84551"/>
                      <a:pt x="3394553" y="0"/>
                    </a:cubicBezTo>
                  </a:path>
                </a:pathLst>
              </a:custGeom>
              <a:no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prstClr val="white"/>
                  </a:solidFill>
                </a:endParaRPr>
              </a:p>
            </p:txBody>
          </p:sp>
        </p:grpSp>
        <p:sp>
          <p:nvSpPr>
            <p:cNvPr id="40" name="TextBox 39">
              <a:extLst>
                <a:ext uri="{FF2B5EF4-FFF2-40B4-BE49-F238E27FC236}">
                  <a16:creationId xmlns:a16="http://schemas.microsoft.com/office/drawing/2014/main" id="{EAA77D6D-A4D8-2D0E-EC02-34E403B51B3D}"/>
                </a:ext>
              </a:extLst>
            </p:cNvPr>
            <p:cNvSpPr txBox="1"/>
            <p:nvPr/>
          </p:nvSpPr>
          <p:spPr>
            <a:xfrm>
              <a:off x="3276731" y="5680486"/>
              <a:ext cx="1947986" cy="369332"/>
            </a:xfrm>
            <a:prstGeom prst="rect">
              <a:avLst/>
            </a:prstGeom>
            <a:noFill/>
          </p:spPr>
          <p:txBody>
            <a:bodyPr wrap="square">
              <a:spAutoFit/>
            </a:bodyPr>
            <a:lstStyle/>
            <a:p>
              <a:r>
                <a:rPr kumimoji="0" lang="ko-KR" altLang="en-US" sz="1800" b="0" i="0" u="none" strike="noStrike" kern="1200" cap="none" spc="0" normalizeH="0" baseline="0" noProof="0" dirty="0">
                  <a:ln>
                    <a:noFill/>
                  </a:ln>
                  <a:solidFill>
                    <a:schemeClr val="bg1">
                      <a:lumMod val="75000"/>
                    </a:schemeClr>
                  </a:solidFill>
                  <a:effectLst/>
                  <a:uLnTx/>
                  <a:uFillTx/>
                  <a:ea typeface="KoPubDotum Medium" pitchFamily="2" charset="-127"/>
                  <a:cs typeface="+mn-cs"/>
                </a:rPr>
                <a:t>이전페이지 계속</a:t>
              </a:r>
              <a:endParaRPr lang="ko-KR" altLang="en-US" dirty="0">
                <a:solidFill>
                  <a:schemeClr val="bg1">
                    <a:lumMod val="75000"/>
                  </a:schemeClr>
                </a:solidFill>
              </a:endParaRPr>
            </a:p>
          </p:txBody>
        </p:sp>
      </p:grpSp>
      <p:sp>
        <p:nvSpPr>
          <p:cNvPr id="57" name="사각형: 둥근 모서리 56">
            <a:extLst>
              <a:ext uri="{FF2B5EF4-FFF2-40B4-BE49-F238E27FC236}">
                <a16:creationId xmlns:a16="http://schemas.microsoft.com/office/drawing/2014/main" id="{5E286B2E-FBD0-F03F-C095-1619B753E73C}"/>
              </a:ext>
            </a:extLst>
          </p:cNvPr>
          <p:cNvSpPr/>
          <p:nvPr/>
        </p:nvSpPr>
        <p:spPr>
          <a:xfrm>
            <a:off x="3313866" y="4611012"/>
            <a:ext cx="1580614" cy="335289"/>
          </a:xfrm>
          <a:prstGeom prst="roundRect">
            <a:avLst>
              <a:gd name="adj" fmla="val 1264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rPr>
              <a:t>submit and proceed</a:t>
            </a:r>
            <a:endParaRPr lang="ko-KR" altLang="en-US" sz="1000" b="1" dirty="0">
              <a:solidFill>
                <a:schemeClr val="tx1"/>
              </a:solidFill>
            </a:endParaRPr>
          </a:p>
        </p:txBody>
      </p:sp>
      <p:sp>
        <p:nvSpPr>
          <p:cNvPr id="3" name="사각형: 둥근 모서리 2">
            <a:extLst>
              <a:ext uri="{FF2B5EF4-FFF2-40B4-BE49-F238E27FC236}">
                <a16:creationId xmlns:a16="http://schemas.microsoft.com/office/drawing/2014/main" id="{B5ABE7CD-8832-5E9F-D785-26BB39939075}"/>
              </a:ext>
            </a:extLst>
          </p:cNvPr>
          <p:cNvSpPr/>
          <p:nvPr/>
        </p:nvSpPr>
        <p:spPr>
          <a:xfrm>
            <a:off x="6791839" y="5818346"/>
            <a:ext cx="1187539" cy="335289"/>
          </a:xfrm>
          <a:prstGeom prst="roundRect">
            <a:avLst>
              <a:gd name="adj" fmla="val 1264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rPr>
              <a:t>Pause</a:t>
            </a:r>
            <a:endParaRPr lang="ko-KR" altLang="en-US" sz="1000" b="1" dirty="0">
              <a:solidFill>
                <a:schemeClr val="tx1"/>
              </a:solidFill>
            </a:endParaRPr>
          </a:p>
        </p:txBody>
      </p:sp>
      <p:sp>
        <p:nvSpPr>
          <p:cNvPr id="4" name="TextBox 3">
            <a:extLst>
              <a:ext uri="{FF2B5EF4-FFF2-40B4-BE49-F238E27FC236}">
                <a16:creationId xmlns:a16="http://schemas.microsoft.com/office/drawing/2014/main" id="{8BD5E774-91E8-FBC6-E11C-652F5FC1F530}"/>
              </a:ext>
            </a:extLst>
          </p:cNvPr>
          <p:cNvSpPr txBox="1"/>
          <p:nvPr/>
        </p:nvSpPr>
        <p:spPr>
          <a:xfrm>
            <a:off x="387359" y="5705484"/>
            <a:ext cx="4572262" cy="338554"/>
          </a:xfrm>
          <a:prstGeom prst="rect">
            <a:avLst/>
          </a:prstGeom>
          <a:noFill/>
        </p:spPr>
        <p:txBody>
          <a:bodyPr wrap="square">
            <a:spAutoFit/>
          </a:bodyPr>
          <a:lstStyle/>
          <a:p>
            <a:r>
              <a:rPr lang="en-US" altLang="ko-KR" sz="800" dirty="0"/>
              <a:t>* If you have any questions regarding this survey, please contact us at the following email.</a:t>
            </a:r>
          </a:p>
          <a:p>
            <a:r>
              <a:rPr lang="en-US" altLang="ko-KR" sz="800" dirty="0"/>
              <a:t>helpfallscore@gmail.com</a:t>
            </a:r>
          </a:p>
        </p:txBody>
      </p:sp>
      <p:sp>
        <p:nvSpPr>
          <p:cNvPr id="5" name="TextBox 4">
            <a:extLst>
              <a:ext uri="{FF2B5EF4-FFF2-40B4-BE49-F238E27FC236}">
                <a16:creationId xmlns:a16="http://schemas.microsoft.com/office/drawing/2014/main" id="{DD6EE82D-960A-D660-0894-F5FA2397796A}"/>
              </a:ext>
            </a:extLst>
          </p:cNvPr>
          <p:cNvSpPr txBox="1"/>
          <p:nvPr/>
        </p:nvSpPr>
        <p:spPr>
          <a:xfrm>
            <a:off x="3155548" y="5282458"/>
            <a:ext cx="2467006" cy="646331"/>
          </a:xfrm>
          <a:prstGeom prst="rect">
            <a:avLst/>
          </a:prstGeom>
          <a:noFill/>
        </p:spPr>
        <p:txBody>
          <a:bodyPr wrap="square">
            <a:spAutoFit/>
          </a:bodyPr>
          <a:lstStyle/>
          <a:p>
            <a:r>
              <a:rPr lang="en-US" altLang="ko-KR" dirty="0">
                <a:solidFill>
                  <a:prstClr val="black"/>
                </a:solidFill>
                <a:ea typeface="KoPubDotum Medium" pitchFamily="2" charset="-127"/>
              </a:rPr>
              <a:t>Survey Count: </a:t>
            </a:r>
            <a:r>
              <a:rPr kumimoji="0" lang="en-US" altLang="ko-KR" sz="1800" b="0" i="0" u="none" strike="noStrike" kern="1200" cap="none" spc="0" normalizeH="0" baseline="0" noProof="0" dirty="0">
                <a:ln>
                  <a:noFill/>
                </a:ln>
                <a:solidFill>
                  <a:prstClr val="black"/>
                </a:solidFill>
                <a:effectLst/>
                <a:uLnTx/>
                <a:uFillTx/>
                <a:ea typeface="KoPubDotum Medium" pitchFamily="2" charset="-127"/>
                <a:cs typeface="+mn-cs"/>
              </a:rPr>
              <a:t>1/500</a:t>
            </a:r>
            <a:endParaRPr lang="ko-KR" altLang="en-US" dirty="0"/>
          </a:p>
        </p:txBody>
      </p:sp>
      <p:sp>
        <p:nvSpPr>
          <p:cNvPr id="12" name="직사각형 25">
            <a:extLst>
              <a:ext uri="{FF2B5EF4-FFF2-40B4-BE49-F238E27FC236}">
                <a16:creationId xmlns:a16="http://schemas.microsoft.com/office/drawing/2014/main" id="{BD8A9C7A-5084-7386-AAA5-EF3F33DAC662}"/>
              </a:ext>
            </a:extLst>
          </p:cNvPr>
          <p:cNvSpPr/>
          <p:nvPr/>
        </p:nvSpPr>
        <p:spPr>
          <a:xfrm>
            <a:off x="2306139" y="4099151"/>
            <a:ext cx="3256786" cy="29395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900" dirty="0">
              <a:solidFill>
                <a:schemeClr val="tx1"/>
              </a:solidFill>
              <a:latin typeface="+mn-ea"/>
            </a:endParaRPr>
          </a:p>
        </p:txBody>
      </p:sp>
      <p:sp>
        <p:nvSpPr>
          <p:cNvPr id="13" name="직사각형 45">
            <a:extLst>
              <a:ext uri="{FF2B5EF4-FFF2-40B4-BE49-F238E27FC236}">
                <a16:creationId xmlns:a16="http://schemas.microsoft.com/office/drawing/2014/main" id="{7EBA2375-D9C4-BEF6-6554-C79A148A8B76}"/>
              </a:ext>
            </a:extLst>
          </p:cNvPr>
          <p:cNvSpPr/>
          <p:nvPr/>
        </p:nvSpPr>
        <p:spPr>
          <a:xfrm>
            <a:off x="2068086" y="1624875"/>
            <a:ext cx="118872" cy="118872"/>
          </a:xfrm>
          <a:prstGeom prst="rect">
            <a:avLst/>
          </a:prstGeom>
          <a:no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15" name="직사각형 46">
            <a:extLst>
              <a:ext uri="{FF2B5EF4-FFF2-40B4-BE49-F238E27FC236}">
                <a16:creationId xmlns:a16="http://schemas.microsoft.com/office/drawing/2014/main" id="{95CF61E6-03A4-9A5D-7E70-2A012FE7F574}"/>
              </a:ext>
            </a:extLst>
          </p:cNvPr>
          <p:cNvSpPr/>
          <p:nvPr/>
        </p:nvSpPr>
        <p:spPr>
          <a:xfrm>
            <a:off x="2068086" y="3231578"/>
            <a:ext cx="118872" cy="118872"/>
          </a:xfrm>
          <a:prstGeom prst="rect">
            <a:avLst/>
          </a:prstGeom>
          <a:solidFill>
            <a:schemeClr val="bg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16" name="직사각형 47">
            <a:extLst>
              <a:ext uri="{FF2B5EF4-FFF2-40B4-BE49-F238E27FC236}">
                <a16:creationId xmlns:a16="http://schemas.microsoft.com/office/drawing/2014/main" id="{D0354B00-28C7-01ED-C7A5-8EB89E314048}"/>
              </a:ext>
            </a:extLst>
          </p:cNvPr>
          <p:cNvSpPr/>
          <p:nvPr/>
        </p:nvSpPr>
        <p:spPr>
          <a:xfrm>
            <a:off x="2068086" y="1854404"/>
            <a:ext cx="118872" cy="118872"/>
          </a:xfrm>
          <a:prstGeom prst="rect">
            <a:avLst/>
          </a:prstGeom>
          <a:solidFill>
            <a:schemeClr val="tx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17" name="직사각형 48">
            <a:extLst>
              <a:ext uri="{FF2B5EF4-FFF2-40B4-BE49-F238E27FC236}">
                <a16:creationId xmlns:a16="http://schemas.microsoft.com/office/drawing/2014/main" id="{C718C19F-454A-CD50-9E39-B27926E1AC03}"/>
              </a:ext>
            </a:extLst>
          </p:cNvPr>
          <p:cNvSpPr/>
          <p:nvPr/>
        </p:nvSpPr>
        <p:spPr>
          <a:xfrm>
            <a:off x="2068086" y="2083933"/>
            <a:ext cx="118872" cy="118872"/>
          </a:xfrm>
          <a:prstGeom prst="rect">
            <a:avLst/>
          </a:prstGeom>
          <a:solidFill>
            <a:schemeClr val="bg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18" name="직사각형 49">
            <a:extLst>
              <a:ext uri="{FF2B5EF4-FFF2-40B4-BE49-F238E27FC236}">
                <a16:creationId xmlns:a16="http://schemas.microsoft.com/office/drawing/2014/main" id="{FDCCBB49-E9A1-4513-B37C-A7E6ECB409BA}"/>
              </a:ext>
            </a:extLst>
          </p:cNvPr>
          <p:cNvSpPr/>
          <p:nvPr/>
        </p:nvSpPr>
        <p:spPr>
          <a:xfrm>
            <a:off x="2068086" y="2313462"/>
            <a:ext cx="118872" cy="118872"/>
          </a:xfrm>
          <a:prstGeom prst="rect">
            <a:avLst/>
          </a:prstGeom>
          <a:solidFill>
            <a:schemeClr val="bg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19" name="직사각형 50">
            <a:extLst>
              <a:ext uri="{FF2B5EF4-FFF2-40B4-BE49-F238E27FC236}">
                <a16:creationId xmlns:a16="http://schemas.microsoft.com/office/drawing/2014/main" id="{D30D65FB-17C0-BF01-1EE4-010F888881C8}"/>
              </a:ext>
            </a:extLst>
          </p:cNvPr>
          <p:cNvSpPr/>
          <p:nvPr/>
        </p:nvSpPr>
        <p:spPr>
          <a:xfrm>
            <a:off x="2068086" y="2542991"/>
            <a:ext cx="118872" cy="118872"/>
          </a:xfrm>
          <a:prstGeom prst="rect">
            <a:avLst/>
          </a:prstGeom>
          <a:solidFill>
            <a:schemeClr val="bg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21" name="직사각형 51">
            <a:extLst>
              <a:ext uri="{FF2B5EF4-FFF2-40B4-BE49-F238E27FC236}">
                <a16:creationId xmlns:a16="http://schemas.microsoft.com/office/drawing/2014/main" id="{F4C988A2-1D2E-0EAB-F3E5-E08FDFC66EBD}"/>
              </a:ext>
            </a:extLst>
          </p:cNvPr>
          <p:cNvSpPr/>
          <p:nvPr/>
        </p:nvSpPr>
        <p:spPr>
          <a:xfrm>
            <a:off x="2068086" y="2772520"/>
            <a:ext cx="118872" cy="118872"/>
          </a:xfrm>
          <a:prstGeom prst="rect">
            <a:avLst/>
          </a:prstGeom>
          <a:solidFill>
            <a:schemeClr val="bg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22" name="직사각형 52">
            <a:extLst>
              <a:ext uri="{FF2B5EF4-FFF2-40B4-BE49-F238E27FC236}">
                <a16:creationId xmlns:a16="http://schemas.microsoft.com/office/drawing/2014/main" id="{F5AECA96-42CF-3F12-9339-524F32C61E8C}"/>
              </a:ext>
            </a:extLst>
          </p:cNvPr>
          <p:cNvSpPr/>
          <p:nvPr/>
        </p:nvSpPr>
        <p:spPr>
          <a:xfrm>
            <a:off x="2068086" y="3002049"/>
            <a:ext cx="118872" cy="118872"/>
          </a:xfrm>
          <a:prstGeom prst="rect">
            <a:avLst/>
          </a:prstGeom>
          <a:solidFill>
            <a:schemeClr val="bg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23" name="직사각형 53">
            <a:extLst>
              <a:ext uri="{FF2B5EF4-FFF2-40B4-BE49-F238E27FC236}">
                <a16:creationId xmlns:a16="http://schemas.microsoft.com/office/drawing/2014/main" id="{42D174CF-1A51-741E-FE6D-C62D5B7A56CC}"/>
              </a:ext>
            </a:extLst>
          </p:cNvPr>
          <p:cNvSpPr/>
          <p:nvPr/>
        </p:nvSpPr>
        <p:spPr>
          <a:xfrm>
            <a:off x="1803772" y="1740766"/>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a:t>
            </a:r>
            <a:endParaRPr lang="ko-KR" altLang="en-US" sz="1000" dirty="0"/>
          </a:p>
        </p:txBody>
      </p:sp>
      <p:sp>
        <p:nvSpPr>
          <p:cNvPr id="24" name="직사각형 54">
            <a:extLst>
              <a:ext uri="{FF2B5EF4-FFF2-40B4-BE49-F238E27FC236}">
                <a16:creationId xmlns:a16="http://schemas.microsoft.com/office/drawing/2014/main" id="{1C74C784-F1C0-65B7-9AE4-48A35FA3A25C}"/>
              </a:ext>
            </a:extLst>
          </p:cNvPr>
          <p:cNvSpPr/>
          <p:nvPr/>
        </p:nvSpPr>
        <p:spPr>
          <a:xfrm>
            <a:off x="1803772" y="3893782"/>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2</a:t>
            </a:r>
            <a:endParaRPr lang="ko-KR" altLang="en-US" sz="1000" dirty="0"/>
          </a:p>
        </p:txBody>
      </p:sp>
      <p:sp>
        <p:nvSpPr>
          <p:cNvPr id="25" name="TextBox 24">
            <a:extLst>
              <a:ext uri="{FF2B5EF4-FFF2-40B4-BE49-F238E27FC236}">
                <a16:creationId xmlns:a16="http://schemas.microsoft.com/office/drawing/2014/main" id="{2F476C0A-C46E-A937-4122-6D68065EEC8B}"/>
              </a:ext>
            </a:extLst>
          </p:cNvPr>
          <p:cNvSpPr txBox="1"/>
          <p:nvPr/>
        </p:nvSpPr>
        <p:spPr>
          <a:xfrm>
            <a:off x="1152824" y="1188181"/>
            <a:ext cx="6704489" cy="697050"/>
          </a:xfrm>
          <a:prstGeom prst="rect">
            <a:avLst/>
          </a:prstGeom>
          <a:noFill/>
        </p:spPr>
        <p:txBody>
          <a:bodyPr wrap="square">
            <a:spAutoFit/>
          </a:bodyPr>
          <a:lstStyle/>
          <a:p>
            <a:pPr marL="228600" marR="0" lvl="1" indent="0" algn="l" defTabSz="914400" rtl="0" eaLnBrk="1" fontAlgn="auto" latinLnBrk="1" hangingPunct="1">
              <a:lnSpc>
                <a:spcPct val="150000"/>
              </a:lnSpc>
              <a:spcBef>
                <a:spcPts val="0"/>
              </a:spcBef>
              <a:spcAft>
                <a:spcPts val="0"/>
              </a:spcAft>
              <a:buClrTx/>
              <a:buSzTx/>
              <a:buFontTx/>
              <a:buNone/>
              <a:tabLst/>
              <a:defRPr/>
            </a:pPr>
            <a:r>
              <a:rPr kumimoji="0" lang="en-US" altLang="ko-KR" sz="14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Why do you think the place you chose had a high risk of falling </a:t>
            </a:r>
            <a:r>
              <a:rPr lang="en-US" altLang="ko-KR" sz="1400" dirty="0">
                <a:solidFill>
                  <a:prstClr val="black"/>
                </a:solidFill>
                <a:latin typeface="맑은 고딕" panose="020F0502020204030204"/>
                <a:ea typeface="맑은 고딕" panose="020B0503020000020004" pitchFamily="50" charset="-127"/>
              </a:rPr>
              <a:t>the most</a:t>
            </a:r>
            <a:r>
              <a:rPr kumimoji="0" lang="en-US" altLang="ko-KR" sz="14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a:t>
            </a:r>
          </a:p>
        </p:txBody>
      </p:sp>
      <p:sp>
        <p:nvSpPr>
          <p:cNvPr id="30" name="TextBox 29">
            <a:extLst>
              <a:ext uri="{FF2B5EF4-FFF2-40B4-BE49-F238E27FC236}">
                <a16:creationId xmlns:a16="http://schemas.microsoft.com/office/drawing/2014/main" id="{279C2750-DD04-740E-533C-BC8BBE161EFC}"/>
              </a:ext>
            </a:extLst>
          </p:cNvPr>
          <p:cNvSpPr txBox="1"/>
          <p:nvPr/>
        </p:nvSpPr>
        <p:spPr>
          <a:xfrm>
            <a:off x="1979327" y="1531204"/>
            <a:ext cx="5232927" cy="2601738"/>
          </a:xfrm>
          <a:prstGeom prst="rect">
            <a:avLst/>
          </a:prstGeom>
          <a:noFill/>
        </p:spPr>
        <p:txBody>
          <a:bodyPr wrap="square">
            <a:spAutoFit/>
          </a:bodyPr>
          <a:lstStyle/>
          <a:p>
            <a:pPr marL="228600" lvl="1">
              <a:lnSpc>
                <a:spcPct val="150000"/>
              </a:lnSpc>
            </a:pPr>
            <a:r>
              <a:rPr lang="en-US" altLang="ko-KR" sz="1000" dirty="0"/>
              <a:t>Slippery pathway</a:t>
            </a:r>
          </a:p>
          <a:p>
            <a:pPr marL="228600" lvl="1">
              <a:lnSpc>
                <a:spcPct val="150000"/>
              </a:lnSpc>
            </a:pPr>
            <a:r>
              <a:rPr lang="en-US" altLang="ko-KR" sz="1000" dirty="0"/>
              <a:t>Broken or uneven pavement</a:t>
            </a:r>
          </a:p>
          <a:p>
            <a:pPr marL="228600" lvl="1">
              <a:lnSpc>
                <a:spcPct val="150000"/>
              </a:lnSpc>
            </a:pPr>
            <a:r>
              <a:rPr lang="en-US" altLang="ko-KR" sz="1000" dirty="0"/>
              <a:t>Large height difference in footpath</a:t>
            </a:r>
          </a:p>
          <a:p>
            <a:pPr marL="228600" lvl="1">
              <a:lnSpc>
                <a:spcPct val="150000"/>
              </a:lnSpc>
            </a:pPr>
            <a:r>
              <a:rPr lang="en-US" altLang="ko-KR" sz="1000" dirty="0"/>
              <a:t>Stair</a:t>
            </a:r>
          </a:p>
          <a:p>
            <a:pPr marL="228600" lvl="1">
              <a:lnSpc>
                <a:spcPct val="150000"/>
              </a:lnSpc>
            </a:pPr>
            <a:r>
              <a:rPr lang="en-US" altLang="ko-KR" sz="1000" dirty="0"/>
              <a:t>Steep slope</a:t>
            </a:r>
          </a:p>
          <a:p>
            <a:pPr marL="228600" lvl="1">
              <a:lnSpc>
                <a:spcPct val="150000"/>
              </a:lnSpc>
            </a:pPr>
            <a:r>
              <a:rPr lang="en-US" altLang="ko-KR" sz="1000" dirty="0"/>
              <a:t>Obstructed footpath (e.g., Garbage, flowerpot, parked car, etc.)</a:t>
            </a:r>
          </a:p>
          <a:p>
            <a:pPr marL="228600" lvl="1">
              <a:lnSpc>
                <a:spcPct val="150000"/>
              </a:lnSpc>
            </a:pPr>
            <a:r>
              <a:rPr lang="en-US" altLang="ko-KR" sz="1000" dirty="0"/>
              <a:t>No pedestrian-only path or too narrow</a:t>
            </a:r>
          </a:p>
          <a:p>
            <a:pPr marL="228600" lvl="1">
              <a:lnSpc>
                <a:spcPct val="150000"/>
              </a:lnSpc>
            </a:pPr>
            <a:r>
              <a:rPr lang="en-US" altLang="ko-KR" sz="1000" dirty="0"/>
              <a:t>Large volume of pedestrians anticipated</a:t>
            </a:r>
          </a:p>
          <a:p>
            <a:pPr marL="228600" lvl="1">
              <a:lnSpc>
                <a:spcPct val="150000"/>
              </a:lnSpc>
            </a:pPr>
            <a:r>
              <a:rPr lang="en-US" altLang="ko-KR" sz="1000" dirty="0"/>
              <a:t>Large volume of vehicles anticipated</a:t>
            </a:r>
          </a:p>
          <a:p>
            <a:pPr marL="228600" lvl="1">
              <a:lnSpc>
                <a:spcPct val="150000"/>
              </a:lnSpc>
            </a:pPr>
            <a:r>
              <a:rPr lang="en-US" altLang="ko-KR" sz="1000" dirty="0"/>
              <a:t>Too dark at night </a:t>
            </a:r>
          </a:p>
          <a:p>
            <a:pPr marL="228600" lvl="1">
              <a:lnSpc>
                <a:spcPct val="150000"/>
              </a:lnSpc>
            </a:pPr>
            <a:r>
              <a:rPr lang="en-US" altLang="ko-KR" sz="1000" dirty="0"/>
              <a:t>Others (Specify below)</a:t>
            </a:r>
          </a:p>
        </p:txBody>
      </p:sp>
      <p:sp>
        <p:nvSpPr>
          <p:cNvPr id="32" name="직사각형 46">
            <a:extLst>
              <a:ext uri="{FF2B5EF4-FFF2-40B4-BE49-F238E27FC236}">
                <a16:creationId xmlns:a16="http://schemas.microsoft.com/office/drawing/2014/main" id="{F040FB5C-77ED-0F18-47A0-E563562EEADE}"/>
              </a:ext>
            </a:extLst>
          </p:cNvPr>
          <p:cNvSpPr/>
          <p:nvPr/>
        </p:nvSpPr>
        <p:spPr>
          <a:xfrm>
            <a:off x="2068086" y="3684233"/>
            <a:ext cx="118872" cy="118872"/>
          </a:xfrm>
          <a:prstGeom prst="rect">
            <a:avLst/>
          </a:prstGeom>
          <a:solidFill>
            <a:schemeClr val="bg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33" name="직사각형 51">
            <a:extLst>
              <a:ext uri="{FF2B5EF4-FFF2-40B4-BE49-F238E27FC236}">
                <a16:creationId xmlns:a16="http://schemas.microsoft.com/office/drawing/2014/main" id="{5704C038-3E40-2B2F-7F83-9470ED93D6CA}"/>
              </a:ext>
            </a:extLst>
          </p:cNvPr>
          <p:cNvSpPr/>
          <p:nvPr/>
        </p:nvSpPr>
        <p:spPr>
          <a:xfrm>
            <a:off x="2068086" y="3455294"/>
            <a:ext cx="118872" cy="118872"/>
          </a:xfrm>
          <a:prstGeom prst="rect">
            <a:avLst/>
          </a:prstGeom>
          <a:solidFill>
            <a:schemeClr val="bg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34" name="직사각형 52">
            <a:extLst>
              <a:ext uri="{FF2B5EF4-FFF2-40B4-BE49-F238E27FC236}">
                <a16:creationId xmlns:a16="http://schemas.microsoft.com/office/drawing/2014/main" id="{08BAEA6A-C035-1B38-CF2E-EAAA33C1B23B}"/>
              </a:ext>
            </a:extLst>
          </p:cNvPr>
          <p:cNvSpPr/>
          <p:nvPr/>
        </p:nvSpPr>
        <p:spPr>
          <a:xfrm>
            <a:off x="2068086" y="3684823"/>
            <a:ext cx="118872" cy="118872"/>
          </a:xfrm>
          <a:prstGeom prst="rect">
            <a:avLst/>
          </a:prstGeom>
          <a:solidFill>
            <a:schemeClr val="bg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6" name="직사각형 52">
            <a:extLst>
              <a:ext uri="{FF2B5EF4-FFF2-40B4-BE49-F238E27FC236}">
                <a16:creationId xmlns:a16="http://schemas.microsoft.com/office/drawing/2014/main" id="{6FABA8EA-DEEB-53DC-32A1-89167C9C029A}"/>
              </a:ext>
            </a:extLst>
          </p:cNvPr>
          <p:cNvSpPr/>
          <p:nvPr/>
        </p:nvSpPr>
        <p:spPr>
          <a:xfrm>
            <a:off x="2068086" y="3926105"/>
            <a:ext cx="118872" cy="118872"/>
          </a:xfrm>
          <a:prstGeom prst="rect">
            <a:avLst/>
          </a:prstGeom>
          <a:solidFill>
            <a:schemeClr val="bg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7" name="직사각형 29">
            <a:extLst>
              <a:ext uri="{FF2B5EF4-FFF2-40B4-BE49-F238E27FC236}">
                <a16:creationId xmlns:a16="http://schemas.microsoft.com/office/drawing/2014/main" id="{94E75CAD-F19D-DE49-6293-D92A80DD776A}"/>
              </a:ext>
            </a:extLst>
          </p:cNvPr>
          <p:cNvSpPr/>
          <p:nvPr/>
        </p:nvSpPr>
        <p:spPr>
          <a:xfrm>
            <a:off x="6698929" y="1157516"/>
            <a:ext cx="329407" cy="1397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800" dirty="0"/>
              <a:t>개선</a:t>
            </a:r>
            <a:r>
              <a:rPr lang="en-US" altLang="ko-KR" sz="800" dirty="0"/>
              <a:t>5</a:t>
            </a:r>
            <a:endParaRPr lang="ko-KR" altLang="en-US" sz="800" dirty="0"/>
          </a:p>
        </p:txBody>
      </p:sp>
      <p:sp>
        <p:nvSpPr>
          <p:cNvPr id="10" name="직사각형 29">
            <a:extLst>
              <a:ext uri="{FF2B5EF4-FFF2-40B4-BE49-F238E27FC236}">
                <a16:creationId xmlns:a16="http://schemas.microsoft.com/office/drawing/2014/main" id="{53087FE9-C321-8FA3-91AA-E0383EC52323}"/>
              </a:ext>
            </a:extLst>
          </p:cNvPr>
          <p:cNvSpPr/>
          <p:nvPr/>
        </p:nvSpPr>
        <p:spPr>
          <a:xfrm>
            <a:off x="1614065" y="1905675"/>
            <a:ext cx="329407" cy="1397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800" dirty="0"/>
              <a:t>개선</a:t>
            </a:r>
            <a:r>
              <a:rPr lang="en-US" altLang="ko-KR" sz="800" dirty="0"/>
              <a:t>6</a:t>
            </a:r>
            <a:endParaRPr lang="ko-KR" altLang="en-US" sz="800" dirty="0"/>
          </a:p>
        </p:txBody>
      </p:sp>
      <p:sp>
        <p:nvSpPr>
          <p:cNvPr id="20" name="직사각형 29">
            <a:extLst>
              <a:ext uri="{FF2B5EF4-FFF2-40B4-BE49-F238E27FC236}">
                <a16:creationId xmlns:a16="http://schemas.microsoft.com/office/drawing/2014/main" id="{D0E90976-EBCF-6F3E-C9BE-504511EBC2A0}"/>
              </a:ext>
            </a:extLst>
          </p:cNvPr>
          <p:cNvSpPr/>
          <p:nvPr/>
        </p:nvSpPr>
        <p:spPr>
          <a:xfrm>
            <a:off x="1614064" y="4067394"/>
            <a:ext cx="329407" cy="1397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800" dirty="0"/>
              <a:t>개선</a:t>
            </a:r>
            <a:r>
              <a:rPr lang="en-US" altLang="ko-KR" sz="800" dirty="0"/>
              <a:t>6</a:t>
            </a:r>
            <a:endParaRPr lang="ko-KR" altLang="en-US" sz="800" dirty="0"/>
          </a:p>
        </p:txBody>
      </p:sp>
    </p:spTree>
    <p:extLst>
      <p:ext uri="{BB962C8B-B14F-4D97-AF65-F5344CB8AC3E}">
        <p14:creationId xmlns:p14="http://schemas.microsoft.com/office/powerpoint/2010/main" val="7270343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슬라이드 번호 개체 틀 7">
            <a:extLst>
              <a:ext uri="{FF2B5EF4-FFF2-40B4-BE49-F238E27FC236}">
                <a16:creationId xmlns:a16="http://schemas.microsoft.com/office/drawing/2014/main" id="{A8CDABF9-5282-43ED-9839-759246E8F473}"/>
              </a:ext>
            </a:extLst>
          </p:cNvPr>
          <p:cNvSpPr>
            <a:spLocks noGrp="1"/>
          </p:cNvSpPr>
          <p:nvPr>
            <p:ph type="sldNum" sz="quarter" idx="4"/>
          </p:nvPr>
        </p:nvSpPr>
        <p:spPr>
          <a:xfrm>
            <a:off x="11455185" y="6600058"/>
            <a:ext cx="538930" cy="243381"/>
          </a:xfrm>
        </p:spPr>
        <p:txBody>
          <a:bodyPr/>
          <a:lstStyle/>
          <a:p>
            <a:fld id="{F2946E08-ADDD-4B11-B5DD-5073B72AA917}" type="slidenum">
              <a:rPr lang="ko-KR" altLang="en-US" smtClean="0"/>
              <a:t>29</a:t>
            </a:fld>
            <a:endParaRPr lang="ko-KR" altLang="en-US" dirty="0"/>
          </a:p>
        </p:txBody>
      </p:sp>
      <p:grpSp>
        <p:nvGrpSpPr>
          <p:cNvPr id="68" name="그룹 67">
            <a:extLst>
              <a:ext uri="{FF2B5EF4-FFF2-40B4-BE49-F238E27FC236}">
                <a16:creationId xmlns:a16="http://schemas.microsoft.com/office/drawing/2014/main" id="{700B7979-0A0F-4EB8-B3E2-27B50F444323}"/>
              </a:ext>
            </a:extLst>
          </p:cNvPr>
          <p:cNvGrpSpPr/>
          <p:nvPr/>
        </p:nvGrpSpPr>
        <p:grpSpPr>
          <a:xfrm>
            <a:off x="665440" y="521495"/>
            <a:ext cx="861460" cy="288131"/>
            <a:chOff x="839416" y="3435562"/>
            <a:chExt cx="1526259" cy="682492"/>
          </a:xfrm>
        </p:grpSpPr>
        <p:sp>
          <p:nvSpPr>
            <p:cNvPr id="69" name="직사각형 68">
              <a:extLst>
                <a:ext uri="{FF2B5EF4-FFF2-40B4-BE49-F238E27FC236}">
                  <a16:creationId xmlns:a16="http://schemas.microsoft.com/office/drawing/2014/main" id="{3FDDC39B-48C0-4BEA-9909-69C1E79636B2}"/>
                </a:ext>
              </a:extLst>
            </p:cNvPr>
            <p:cNvSpPr/>
            <p:nvPr/>
          </p:nvSpPr>
          <p:spPr>
            <a:xfrm>
              <a:off x="839416" y="3435562"/>
              <a:ext cx="1523134" cy="682492"/>
            </a:xfrm>
            <a:prstGeom prst="rect">
              <a:avLst/>
            </a:prstGeom>
            <a:solidFill>
              <a:srgbClr val="F2F2F2">
                <a:alpha val="60000"/>
              </a:srgbClr>
            </a:solidFill>
            <a:ln w="9525" cap="flat" cmpd="sng" algn="ctr">
              <a:solidFill>
                <a:srgbClr val="53535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altLang="ko-KR" sz="900" dirty="0">
                  <a:solidFill>
                    <a:schemeClr val="tx1">
                      <a:lumMod val="50000"/>
                      <a:lumOff val="50000"/>
                    </a:schemeClr>
                  </a:solidFill>
                </a:rPr>
                <a:t>LOGO</a:t>
              </a:r>
              <a:endParaRPr lang="ko-KR" altLang="en-US" sz="900" dirty="0">
                <a:solidFill>
                  <a:schemeClr val="tx1">
                    <a:lumMod val="50000"/>
                    <a:lumOff val="50000"/>
                  </a:schemeClr>
                </a:solidFill>
              </a:endParaRPr>
            </a:p>
          </p:txBody>
        </p:sp>
        <p:cxnSp>
          <p:nvCxnSpPr>
            <p:cNvPr id="70" name="직선 연결선 69">
              <a:extLst>
                <a:ext uri="{FF2B5EF4-FFF2-40B4-BE49-F238E27FC236}">
                  <a16:creationId xmlns:a16="http://schemas.microsoft.com/office/drawing/2014/main" id="{B48F3357-EE2E-4D70-85A0-C13EEB0EE9D2}"/>
                </a:ext>
              </a:extLst>
            </p:cNvPr>
            <p:cNvCxnSpPr>
              <a:cxnSpLocks/>
            </p:cNvCxnSpPr>
            <p:nvPr/>
          </p:nvCxnSpPr>
          <p:spPr>
            <a:xfrm flipH="1">
              <a:off x="839417" y="3443608"/>
              <a:ext cx="1523133" cy="6744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직선 연결선 70">
              <a:extLst>
                <a:ext uri="{FF2B5EF4-FFF2-40B4-BE49-F238E27FC236}">
                  <a16:creationId xmlns:a16="http://schemas.microsoft.com/office/drawing/2014/main" id="{50132739-8D61-4BBF-A602-FD4369EFC35C}"/>
                </a:ext>
              </a:extLst>
            </p:cNvPr>
            <p:cNvCxnSpPr>
              <a:cxnSpLocks/>
            </p:cNvCxnSpPr>
            <p:nvPr/>
          </p:nvCxnSpPr>
          <p:spPr>
            <a:xfrm flipH="1" flipV="1">
              <a:off x="839416" y="3443084"/>
              <a:ext cx="1526259" cy="6477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직사각형 9">
            <a:extLst>
              <a:ext uri="{FF2B5EF4-FFF2-40B4-BE49-F238E27FC236}">
                <a16:creationId xmlns:a16="http://schemas.microsoft.com/office/drawing/2014/main" id="{90566CE4-528A-44CB-97E2-D79ED4082B1C}"/>
              </a:ext>
            </a:extLst>
          </p:cNvPr>
          <p:cNvSpPr/>
          <p:nvPr/>
        </p:nvSpPr>
        <p:spPr>
          <a:xfrm>
            <a:off x="116321" y="488111"/>
            <a:ext cx="8424430" cy="361053"/>
          </a:xfrm>
          <a:prstGeom prst="rect">
            <a:avLst/>
          </a:prstGeom>
          <a:noFill/>
          <a:ln w="6350">
            <a:solidFill>
              <a:srgbClr val="7A7A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321" name="표 320">
            <a:extLst>
              <a:ext uri="{FF2B5EF4-FFF2-40B4-BE49-F238E27FC236}">
                <a16:creationId xmlns:a16="http://schemas.microsoft.com/office/drawing/2014/main" id="{DBCF1351-3830-46DF-8E22-906141A4365A}"/>
              </a:ext>
            </a:extLst>
          </p:cNvPr>
          <p:cNvGraphicFramePr>
            <a:graphicFrameLocks noGrp="1"/>
          </p:cNvGraphicFramePr>
          <p:nvPr/>
        </p:nvGraphicFramePr>
        <p:xfrm>
          <a:off x="9221807" y="512676"/>
          <a:ext cx="2772308" cy="3257100"/>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74772085"/>
                    </a:ext>
                  </a:extLst>
                </a:gridCol>
                <a:gridCol w="2340260">
                  <a:extLst>
                    <a:ext uri="{9D8B030D-6E8A-4147-A177-3AD203B41FA5}">
                      <a16:colId xmlns:a16="http://schemas.microsoft.com/office/drawing/2014/main" val="2572474025"/>
                    </a:ext>
                  </a:extLst>
                </a:gridCol>
              </a:tblGrid>
              <a:tr h="122121">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0">
                <a:tc>
                  <a:txBody>
                    <a:bodyPr/>
                    <a:lstStyle/>
                    <a:p>
                      <a:pPr algn="ctr" latinLnBrk="1">
                        <a:lnSpc>
                          <a:spcPct val="120000"/>
                        </a:lnSpc>
                      </a:pPr>
                      <a:r>
                        <a:rPr lang="en-US" altLang="ko-KR" sz="800" b="0" dirty="0">
                          <a:solidFill>
                            <a:schemeClr val="tx1"/>
                          </a:solidFill>
                          <a:latin typeface="+mn-ea"/>
                          <a:ea typeface="+mn-ea"/>
                        </a:rPr>
                        <a:t>1</a:t>
                      </a:r>
                      <a:endParaRPr lang="ko-KR" altLang="en-US" sz="8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err="1">
                          <a:solidFill>
                            <a:schemeClr val="tx1"/>
                          </a:solidFill>
                          <a:latin typeface="+mn-ea"/>
                          <a:ea typeface="+mn-ea"/>
                          <a:cs typeface="+mn-cs"/>
                        </a:rPr>
                        <a:t>선택시</a:t>
                      </a:r>
                      <a:r>
                        <a:rPr lang="ko-KR" altLang="en-US" sz="800" b="0" kern="1200" dirty="0">
                          <a:solidFill>
                            <a:schemeClr val="tx1"/>
                          </a:solidFill>
                          <a:latin typeface="+mn-ea"/>
                          <a:ea typeface="+mn-ea"/>
                          <a:cs typeface="+mn-cs"/>
                        </a:rPr>
                        <a:t> 설문을 진행하다 일시 중지한 회원의 경우에 로그인 이후 본 페이지로 이동</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134634">
                <a:tc>
                  <a:txBody>
                    <a:bodyPr/>
                    <a:lstStyle/>
                    <a:p>
                      <a:pPr algn="ctr" latinLnBrk="1">
                        <a:lnSpc>
                          <a:spcPct val="120000"/>
                        </a:lnSpc>
                      </a:pPr>
                      <a:r>
                        <a:rPr lang="en-US" altLang="ko-KR" sz="800" b="0" dirty="0">
                          <a:latin typeface="+mn-ea"/>
                          <a:ea typeface="+mn-ea"/>
                        </a:rPr>
                        <a:t>2</a:t>
                      </a:r>
                      <a:endParaRPr lang="ko-KR" altLang="en-US"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a:t>
                      </a:r>
                      <a:r>
                        <a:rPr lang="ko-KR" altLang="en-US" sz="800" b="0" kern="1200" dirty="0">
                          <a:solidFill>
                            <a:schemeClr val="tx1"/>
                          </a:solidFill>
                          <a:latin typeface="+mn-ea"/>
                          <a:ea typeface="+mn-ea"/>
                          <a:cs typeface="+mn-cs"/>
                        </a:rPr>
                        <a:t>다시 시작</a:t>
                      </a:r>
                      <a:r>
                        <a:rPr lang="en-US" altLang="ko-KR" sz="800" b="0" kern="1200" dirty="0">
                          <a:solidFill>
                            <a:schemeClr val="tx1"/>
                          </a:solidFill>
                          <a:latin typeface="+mn-ea"/>
                          <a:ea typeface="+mn-ea"/>
                          <a:cs typeface="+mn-cs"/>
                        </a:rPr>
                        <a:t>] </a:t>
                      </a:r>
                      <a:r>
                        <a:rPr lang="ko-KR" altLang="en-US" sz="800" b="0" kern="1200" dirty="0" err="1">
                          <a:solidFill>
                            <a:schemeClr val="tx1"/>
                          </a:solidFill>
                          <a:latin typeface="+mn-ea"/>
                          <a:ea typeface="+mn-ea"/>
                          <a:cs typeface="+mn-cs"/>
                        </a:rPr>
                        <a:t>선택시</a:t>
                      </a:r>
                      <a:r>
                        <a:rPr lang="ko-KR" altLang="en-US" sz="800" b="0" kern="1200" dirty="0">
                          <a:solidFill>
                            <a:schemeClr val="tx1"/>
                          </a:solidFill>
                          <a:latin typeface="+mn-ea"/>
                          <a:ea typeface="+mn-ea"/>
                          <a:cs typeface="+mn-cs"/>
                        </a:rPr>
                        <a:t> 설문을 진행하다 일시 중지한 회원의 경우 </a:t>
                      </a:r>
                      <a:r>
                        <a:rPr lang="ko-KR" altLang="en-US" sz="800" b="0" kern="1200" dirty="0" err="1">
                          <a:solidFill>
                            <a:schemeClr val="tx1"/>
                          </a:solidFill>
                          <a:latin typeface="+mn-ea"/>
                          <a:ea typeface="+mn-ea"/>
                          <a:cs typeface="+mn-cs"/>
                        </a:rPr>
                        <a:t>지난설문에</a:t>
                      </a:r>
                      <a:r>
                        <a:rPr lang="ko-KR" altLang="en-US" sz="800" b="0" kern="1200" dirty="0">
                          <a:solidFill>
                            <a:schemeClr val="tx1"/>
                          </a:solidFill>
                          <a:latin typeface="+mn-ea"/>
                          <a:ea typeface="+mn-ea"/>
                          <a:cs typeface="+mn-cs"/>
                        </a:rPr>
                        <a:t> 이어서 계속 진행</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134634">
                <a:tc>
                  <a:txBody>
                    <a:bodyPr/>
                    <a:lstStyle/>
                    <a:p>
                      <a:pPr algn="ctr" latinLnBrk="1">
                        <a:lnSpc>
                          <a:spcPct val="120000"/>
                        </a:lnSpc>
                      </a:pPr>
                      <a:r>
                        <a:rPr lang="en-US" altLang="ko-KR" sz="800" b="0" dirty="0">
                          <a:latin typeface="+mn-ea"/>
                          <a:ea typeface="+mn-ea"/>
                        </a:rPr>
                        <a:t>3</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00" dirty="0"/>
                        <a:t>기존 </a:t>
                      </a:r>
                      <a:r>
                        <a:rPr lang="ko-KR" altLang="en-US" sz="800" dirty="0" err="1"/>
                        <a:t>설문회차</a:t>
                      </a:r>
                      <a:r>
                        <a:rPr lang="ko-KR" altLang="en-US" sz="800" dirty="0"/>
                        <a:t> 상태표기</a:t>
                      </a:r>
                      <a:endParaRPr lang="en-US" altLang="ko-KR" sz="80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770055136"/>
                  </a:ext>
                </a:extLst>
              </a:tr>
              <a:tr h="0">
                <a:tc>
                  <a:txBody>
                    <a:bodyPr/>
                    <a:lstStyle/>
                    <a:p>
                      <a:pPr algn="ctr" latinLnBrk="1">
                        <a:lnSpc>
                          <a:spcPct val="120000"/>
                        </a:lnSpc>
                      </a:pPr>
                      <a:r>
                        <a:rPr lang="en-US" altLang="ko-KR" sz="800" b="0" dirty="0">
                          <a:latin typeface="+mn-ea"/>
                          <a:ea typeface="+mn-ea"/>
                        </a:rPr>
                        <a:t>3-1</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722792555"/>
                  </a:ext>
                </a:extLst>
              </a:tr>
              <a:tr h="0">
                <a:tc>
                  <a:txBody>
                    <a:bodyPr/>
                    <a:lstStyle/>
                    <a:p>
                      <a:pPr algn="ctr" latinLnBrk="1">
                        <a:lnSpc>
                          <a:spcPct val="120000"/>
                        </a:lnSpc>
                      </a:pPr>
                      <a:r>
                        <a:rPr lang="en-US" altLang="ko-KR" sz="800" b="0" dirty="0">
                          <a:latin typeface="+mn-ea"/>
                          <a:ea typeface="+mn-ea"/>
                        </a:rPr>
                        <a:t>4</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179638516"/>
                  </a:ext>
                </a:extLst>
              </a:tr>
              <a:tr h="0">
                <a:tc>
                  <a:txBody>
                    <a:bodyPr/>
                    <a:lstStyle/>
                    <a:p>
                      <a:pPr algn="ctr" latinLnBrk="1">
                        <a:lnSpc>
                          <a:spcPct val="120000"/>
                        </a:lnSpc>
                      </a:pPr>
                      <a:r>
                        <a:rPr lang="en-US" altLang="ko-KR" sz="800" b="0" dirty="0">
                          <a:latin typeface="+mn-ea"/>
                          <a:ea typeface="+mn-ea"/>
                        </a:rPr>
                        <a:t>5</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716935949"/>
                  </a:ext>
                </a:extLst>
              </a:tr>
              <a:tr h="134634">
                <a:tc>
                  <a:txBody>
                    <a:bodyPr/>
                    <a:lstStyle/>
                    <a:p>
                      <a:pPr algn="ctr" latinLnBrk="1">
                        <a:lnSpc>
                          <a:spcPct val="120000"/>
                        </a:lnSpc>
                      </a:pPr>
                      <a:r>
                        <a:rPr lang="en-US" altLang="ko-KR" sz="800" b="0" dirty="0">
                          <a:latin typeface="+mn-ea"/>
                          <a:ea typeface="+mn-ea"/>
                        </a:rPr>
                        <a:t>6</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620716197"/>
                  </a:ext>
                </a:extLst>
              </a:tr>
              <a:tr h="134634">
                <a:tc>
                  <a:txBody>
                    <a:bodyPr/>
                    <a:lstStyle/>
                    <a:p>
                      <a:pPr algn="ctr" latinLnBrk="1">
                        <a:lnSpc>
                          <a:spcPct val="120000"/>
                        </a:lnSpc>
                      </a:pPr>
                      <a:r>
                        <a:rPr lang="en-US" altLang="ko-KR" sz="800" b="0" dirty="0">
                          <a:latin typeface="+mn-ea"/>
                          <a:ea typeface="+mn-ea"/>
                        </a:rPr>
                        <a:t>7</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688573497"/>
                  </a:ext>
                </a:extLst>
              </a:tr>
              <a:tr h="0">
                <a:tc>
                  <a:txBody>
                    <a:bodyPr/>
                    <a:lstStyle/>
                    <a:p>
                      <a:pPr algn="ctr" latinLnBrk="1">
                        <a:lnSpc>
                          <a:spcPct val="120000"/>
                        </a:lnSpc>
                      </a:pPr>
                      <a:r>
                        <a:rPr lang="en-US" altLang="ko-KR" sz="800" b="0" dirty="0">
                          <a:latin typeface="+mn-ea"/>
                          <a:ea typeface="+mn-ea"/>
                        </a:rPr>
                        <a:t>8</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817060791"/>
                  </a:ext>
                </a:extLst>
              </a:tr>
              <a:tr h="0">
                <a:tc>
                  <a:txBody>
                    <a:bodyPr/>
                    <a:lstStyle/>
                    <a:p>
                      <a:pPr algn="ctr" latinLnBrk="1">
                        <a:lnSpc>
                          <a:spcPct val="120000"/>
                        </a:lnSpc>
                      </a:pPr>
                      <a:r>
                        <a:rPr lang="en-US" altLang="ko-KR" sz="800" b="0" dirty="0">
                          <a:latin typeface="+mn-ea"/>
                          <a:ea typeface="+mn-ea"/>
                        </a:rPr>
                        <a:t>9</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032614395"/>
                  </a:ext>
                </a:extLst>
              </a:tr>
              <a:tr h="294502">
                <a:tc>
                  <a:txBody>
                    <a:bodyPr/>
                    <a:lstStyle/>
                    <a:p>
                      <a:pPr algn="ctr" latinLnBrk="1">
                        <a:lnSpc>
                          <a:spcPct val="120000"/>
                        </a:lnSpc>
                      </a:pPr>
                      <a:r>
                        <a:rPr lang="en-US" altLang="ko-KR" sz="800" b="0">
                          <a:latin typeface="+mn-ea"/>
                          <a:ea typeface="+mn-ea"/>
                        </a:rPr>
                        <a:t>10</a:t>
                      </a: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56665485"/>
                  </a:ext>
                </a:extLst>
              </a:tr>
              <a:tr h="0">
                <a:tc>
                  <a:txBody>
                    <a:bodyPr/>
                    <a:lstStyle/>
                    <a:p>
                      <a:pPr algn="ctr" latinLnBrk="1">
                        <a:lnSpc>
                          <a:spcPct val="120000"/>
                        </a:lnSpc>
                      </a:pPr>
                      <a:r>
                        <a:rPr lang="en-US" altLang="ko-KR" sz="800" b="0">
                          <a:latin typeface="+mn-ea"/>
                          <a:ea typeface="+mn-ea"/>
                        </a:rPr>
                        <a:t>11</a:t>
                      </a: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6550239"/>
                  </a:ext>
                </a:extLst>
              </a:tr>
            </a:tbl>
          </a:graphicData>
        </a:graphic>
      </p:graphicFrame>
      <p:sp>
        <p:nvSpPr>
          <p:cNvPr id="9" name="TextBox 8">
            <a:extLst>
              <a:ext uri="{FF2B5EF4-FFF2-40B4-BE49-F238E27FC236}">
                <a16:creationId xmlns:a16="http://schemas.microsoft.com/office/drawing/2014/main" id="{46BDEBF5-5062-4188-AA47-63F530D7C117}"/>
              </a:ext>
            </a:extLst>
          </p:cNvPr>
          <p:cNvSpPr txBox="1"/>
          <p:nvPr/>
        </p:nvSpPr>
        <p:spPr>
          <a:xfrm>
            <a:off x="1004056" y="262960"/>
            <a:ext cx="4018793" cy="215444"/>
          </a:xfrm>
          <a:prstGeom prst="rect">
            <a:avLst/>
          </a:prstGeom>
          <a:noFill/>
        </p:spPr>
        <p:txBody>
          <a:bodyPr wrap="square" rtlCol="0">
            <a:spAutoFit/>
          </a:bodyPr>
          <a:lstStyle/>
          <a:p>
            <a:r>
              <a:rPr lang="ko-KR" altLang="en-US" sz="800"/>
              <a:t>메인</a:t>
            </a:r>
            <a:endParaRPr lang="ko-KR" altLang="en-US" sz="800" dirty="0"/>
          </a:p>
        </p:txBody>
      </p:sp>
      <p:sp>
        <p:nvSpPr>
          <p:cNvPr id="2" name="TextBox 1">
            <a:extLst>
              <a:ext uri="{FF2B5EF4-FFF2-40B4-BE49-F238E27FC236}">
                <a16:creationId xmlns:a16="http://schemas.microsoft.com/office/drawing/2014/main" id="{659CCA66-9DC1-67D5-8773-99FCE6BA9744}"/>
              </a:ext>
            </a:extLst>
          </p:cNvPr>
          <p:cNvSpPr txBox="1"/>
          <p:nvPr/>
        </p:nvSpPr>
        <p:spPr>
          <a:xfrm>
            <a:off x="3436388" y="56219"/>
            <a:ext cx="1523233" cy="215444"/>
          </a:xfrm>
          <a:prstGeom prst="rect">
            <a:avLst/>
          </a:prstGeom>
          <a:noFill/>
        </p:spPr>
        <p:txBody>
          <a:bodyPr wrap="square" rtlCol="0">
            <a:spAutoFit/>
          </a:bodyPr>
          <a:lstStyle/>
          <a:p>
            <a:r>
              <a:rPr lang="ko-KR" altLang="en-US" sz="800" dirty="0"/>
              <a:t>설문</a:t>
            </a:r>
            <a:r>
              <a:rPr lang="en-US" altLang="ko-KR" sz="800" dirty="0"/>
              <a:t>_</a:t>
            </a:r>
            <a:r>
              <a:rPr lang="ko-KR" altLang="en-US" sz="800" dirty="0" err="1"/>
              <a:t>다시시작</a:t>
            </a:r>
            <a:r>
              <a:rPr lang="en-US" altLang="ko-KR" sz="800" dirty="0"/>
              <a:t>(</a:t>
            </a:r>
            <a:r>
              <a:rPr lang="ko-KR" altLang="en-US" sz="800" dirty="0" err="1"/>
              <a:t>로그인후</a:t>
            </a:r>
            <a:r>
              <a:rPr lang="en-US" altLang="ko-KR" sz="800" dirty="0"/>
              <a:t>)</a:t>
            </a:r>
            <a:endParaRPr lang="ko-KR" altLang="en-US" sz="800" dirty="0"/>
          </a:p>
        </p:txBody>
      </p:sp>
      <p:sp>
        <p:nvSpPr>
          <p:cNvPr id="169" name="TextBox 168">
            <a:extLst>
              <a:ext uri="{FF2B5EF4-FFF2-40B4-BE49-F238E27FC236}">
                <a16:creationId xmlns:a16="http://schemas.microsoft.com/office/drawing/2014/main" id="{9F8DA23A-C167-C28A-7E43-60E0652A5608}"/>
              </a:ext>
            </a:extLst>
          </p:cNvPr>
          <p:cNvSpPr txBox="1"/>
          <p:nvPr/>
        </p:nvSpPr>
        <p:spPr>
          <a:xfrm>
            <a:off x="7689050" y="255228"/>
            <a:ext cx="851700" cy="215444"/>
          </a:xfrm>
          <a:prstGeom prst="rect">
            <a:avLst/>
          </a:prstGeom>
          <a:noFill/>
        </p:spPr>
        <p:txBody>
          <a:bodyPr wrap="square" rtlCol="0">
            <a:spAutoFit/>
          </a:bodyPr>
          <a:lstStyle/>
          <a:p>
            <a:pPr algn="ctr"/>
            <a:r>
              <a:rPr lang="en-US" altLang="ko-KR" sz="800" dirty="0"/>
              <a:t>..</a:t>
            </a:r>
            <a:endParaRPr lang="ko-KR" altLang="en-US" sz="800" dirty="0"/>
          </a:p>
        </p:txBody>
      </p:sp>
      <p:sp>
        <p:nvSpPr>
          <p:cNvPr id="170" name="TextBox 169">
            <a:extLst>
              <a:ext uri="{FF2B5EF4-FFF2-40B4-BE49-F238E27FC236}">
                <a16:creationId xmlns:a16="http://schemas.microsoft.com/office/drawing/2014/main" id="{DEB30443-D04B-DC5D-B056-535A2E2BD900}"/>
              </a:ext>
            </a:extLst>
          </p:cNvPr>
          <p:cNvSpPr txBox="1"/>
          <p:nvPr/>
        </p:nvSpPr>
        <p:spPr>
          <a:xfrm>
            <a:off x="5898485" y="255228"/>
            <a:ext cx="851700" cy="215444"/>
          </a:xfrm>
          <a:prstGeom prst="rect">
            <a:avLst/>
          </a:prstGeom>
          <a:noFill/>
        </p:spPr>
        <p:txBody>
          <a:bodyPr wrap="square" rtlCol="0">
            <a:spAutoFit/>
          </a:bodyPr>
          <a:lstStyle/>
          <a:p>
            <a:pPr algn="ctr"/>
            <a:r>
              <a:rPr lang="en-US" altLang="ko-KR" sz="800" dirty="0"/>
              <a:t>1</a:t>
            </a:r>
            <a:endParaRPr lang="ko-KR" altLang="en-US" sz="800" dirty="0"/>
          </a:p>
        </p:txBody>
      </p:sp>
      <p:sp>
        <p:nvSpPr>
          <p:cNvPr id="171" name="TextBox 170">
            <a:extLst>
              <a:ext uri="{FF2B5EF4-FFF2-40B4-BE49-F238E27FC236}">
                <a16:creationId xmlns:a16="http://schemas.microsoft.com/office/drawing/2014/main" id="{74BADD78-1E7F-635C-8373-0341AA4740B5}"/>
              </a:ext>
            </a:extLst>
          </p:cNvPr>
          <p:cNvSpPr txBox="1"/>
          <p:nvPr/>
        </p:nvSpPr>
        <p:spPr>
          <a:xfrm>
            <a:off x="5898485" y="52479"/>
            <a:ext cx="851700" cy="215444"/>
          </a:xfrm>
          <a:prstGeom prst="rect">
            <a:avLst/>
          </a:prstGeom>
          <a:noFill/>
        </p:spPr>
        <p:txBody>
          <a:bodyPr wrap="square" rtlCol="0">
            <a:spAutoFit/>
          </a:bodyPr>
          <a:lstStyle/>
          <a:p>
            <a:pPr algn="ctr"/>
            <a:r>
              <a:rPr lang="en-US" altLang="ko-KR" sz="800"/>
              <a:t>-</a:t>
            </a:r>
            <a:endParaRPr lang="ko-KR" altLang="en-US" sz="800" dirty="0"/>
          </a:p>
        </p:txBody>
      </p:sp>
      <p:sp>
        <p:nvSpPr>
          <p:cNvPr id="14" name="직사각형 13">
            <a:extLst>
              <a:ext uri="{FF2B5EF4-FFF2-40B4-BE49-F238E27FC236}">
                <a16:creationId xmlns:a16="http://schemas.microsoft.com/office/drawing/2014/main" id="{4E5E4B45-4CC2-717F-29FF-38B9E1FF4A73}"/>
              </a:ext>
            </a:extLst>
          </p:cNvPr>
          <p:cNvSpPr/>
          <p:nvPr/>
        </p:nvSpPr>
        <p:spPr>
          <a:xfrm>
            <a:off x="387359" y="1273578"/>
            <a:ext cx="7592019" cy="3973781"/>
          </a:xfrm>
          <a:prstGeom prst="rect">
            <a:avLst/>
          </a:prstGeom>
          <a:solidFill>
            <a:srgbClr val="F2F2F2">
              <a:alpha val="60000"/>
            </a:srgbClr>
          </a:solidFill>
          <a:ln w="9525" cap="flat" cmpd="sng" algn="ctr">
            <a:solidFill>
              <a:srgbClr val="53535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ko-KR" altLang="en-US" sz="1000" dirty="0">
              <a:solidFill>
                <a:schemeClr val="tx1"/>
              </a:solidFill>
            </a:endParaRPr>
          </a:p>
        </p:txBody>
      </p:sp>
      <p:sp>
        <p:nvSpPr>
          <p:cNvPr id="12" name="TextBox 11">
            <a:extLst>
              <a:ext uri="{FF2B5EF4-FFF2-40B4-BE49-F238E27FC236}">
                <a16:creationId xmlns:a16="http://schemas.microsoft.com/office/drawing/2014/main" id="{3C089829-FE98-1B8C-A9E9-2BC0575CA3FC}"/>
              </a:ext>
            </a:extLst>
          </p:cNvPr>
          <p:cNvSpPr txBox="1"/>
          <p:nvPr/>
        </p:nvSpPr>
        <p:spPr>
          <a:xfrm>
            <a:off x="665440" y="1014843"/>
            <a:ext cx="3449360" cy="261610"/>
          </a:xfrm>
          <a:prstGeom prst="rect">
            <a:avLst/>
          </a:prstGeom>
          <a:noFill/>
        </p:spPr>
        <p:txBody>
          <a:bodyPr wrap="square">
            <a:spAutoFit/>
          </a:bodyPr>
          <a:lstStyle/>
          <a:p>
            <a:r>
              <a:rPr lang="en-US" altLang="ko-KR" sz="1050" b="1" dirty="0"/>
              <a:t>Inquiry</a:t>
            </a:r>
          </a:p>
        </p:txBody>
      </p:sp>
      <p:sp>
        <p:nvSpPr>
          <p:cNvPr id="21" name="TextBox 20">
            <a:extLst>
              <a:ext uri="{FF2B5EF4-FFF2-40B4-BE49-F238E27FC236}">
                <a16:creationId xmlns:a16="http://schemas.microsoft.com/office/drawing/2014/main" id="{819B9D21-97CC-ED0E-B649-F0D7FBAD5AAE}"/>
              </a:ext>
            </a:extLst>
          </p:cNvPr>
          <p:cNvSpPr txBox="1"/>
          <p:nvPr/>
        </p:nvSpPr>
        <p:spPr>
          <a:xfrm>
            <a:off x="387359" y="2187708"/>
            <a:ext cx="7592019" cy="523220"/>
          </a:xfrm>
          <a:prstGeom prst="rect">
            <a:avLst/>
          </a:prstGeom>
          <a:noFill/>
        </p:spPr>
        <p:txBody>
          <a:bodyPr wrap="square">
            <a:spAutoFit/>
          </a:bodyPr>
          <a:lstStyle/>
          <a:p>
            <a:pPr algn="ctr"/>
            <a:r>
              <a:rPr kumimoji="0" lang="en-US" altLang="ko-KR" sz="1400" b="0" i="0" u="none" strike="noStrike" kern="1200" cap="none" spc="0" normalizeH="0" baseline="0" noProof="0" dirty="0">
                <a:ln>
                  <a:noFill/>
                </a:ln>
                <a:solidFill>
                  <a:prstClr val="black"/>
                </a:solidFill>
                <a:effectLst/>
                <a:uLnTx/>
                <a:uFillTx/>
                <a:ea typeface="KoPubDotum Medium" pitchFamily="2" charset="-127"/>
                <a:cs typeface="+mn-cs"/>
              </a:rPr>
              <a:t>Would you like to restart the survey?</a:t>
            </a:r>
          </a:p>
          <a:p>
            <a:pPr algn="ctr"/>
            <a:r>
              <a:rPr kumimoji="0" lang="en-US" altLang="ko-KR" sz="1400" b="0" i="0" u="none" strike="noStrike" kern="1200" cap="none" spc="0" normalizeH="0" baseline="0" noProof="0" dirty="0">
                <a:ln>
                  <a:noFill/>
                </a:ln>
                <a:solidFill>
                  <a:prstClr val="black"/>
                </a:solidFill>
                <a:effectLst/>
                <a:uLnTx/>
                <a:uFillTx/>
                <a:ea typeface="KoPubDotum Medium" pitchFamily="2" charset="-127"/>
                <a:cs typeface="+mn-cs"/>
              </a:rPr>
              <a:t>The survey will be conducted after the previous session</a:t>
            </a:r>
            <a:endParaRPr lang="ko-KR" altLang="en-US" sz="800" dirty="0"/>
          </a:p>
        </p:txBody>
      </p:sp>
      <p:sp>
        <p:nvSpPr>
          <p:cNvPr id="18" name="사각형: 둥근 모서리 17">
            <a:extLst>
              <a:ext uri="{FF2B5EF4-FFF2-40B4-BE49-F238E27FC236}">
                <a16:creationId xmlns:a16="http://schemas.microsoft.com/office/drawing/2014/main" id="{0414DF2C-9DE3-5744-7476-2A316DB0170F}"/>
              </a:ext>
            </a:extLst>
          </p:cNvPr>
          <p:cNvSpPr/>
          <p:nvPr/>
        </p:nvSpPr>
        <p:spPr>
          <a:xfrm>
            <a:off x="3589599" y="3325045"/>
            <a:ext cx="1187539" cy="335289"/>
          </a:xfrm>
          <a:prstGeom prst="roundRect">
            <a:avLst>
              <a:gd name="adj" fmla="val 1264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rPr>
              <a:t>restart</a:t>
            </a:r>
            <a:endParaRPr lang="ko-KR" altLang="en-US" sz="1000" b="1" dirty="0">
              <a:solidFill>
                <a:schemeClr val="tx1"/>
              </a:solidFill>
            </a:endParaRPr>
          </a:p>
        </p:txBody>
      </p:sp>
      <p:sp>
        <p:nvSpPr>
          <p:cNvPr id="31" name="직사각형 30">
            <a:extLst>
              <a:ext uri="{FF2B5EF4-FFF2-40B4-BE49-F238E27FC236}">
                <a16:creationId xmlns:a16="http://schemas.microsoft.com/office/drawing/2014/main" id="{B7F989FE-92FF-6AB0-3AC1-0F8E69866DBC}"/>
              </a:ext>
            </a:extLst>
          </p:cNvPr>
          <p:cNvSpPr/>
          <p:nvPr/>
        </p:nvSpPr>
        <p:spPr>
          <a:xfrm>
            <a:off x="3578223" y="611831"/>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a:t>
            </a:r>
            <a:endParaRPr lang="ko-KR" altLang="en-US" sz="1000" dirty="0"/>
          </a:p>
        </p:txBody>
      </p:sp>
      <p:sp>
        <p:nvSpPr>
          <p:cNvPr id="42" name="직사각형 41">
            <a:extLst>
              <a:ext uri="{FF2B5EF4-FFF2-40B4-BE49-F238E27FC236}">
                <a16:creationId xmlns:a16="http://schemas.microsoft.com/office/drawing/2014/main" id="{F77D4A1E-C62D-C5AE-2349-662C63ACB125}"/>
              </a:ext>
            </a:extLst>
          </p:cNvPr>
          <p:cNvSpPr/>
          <p:nvPr/>
        </p:nvSpPr>
        <p:spPr>
          <a:xfrm>
            <a:off x="3650945" y="3260468"/>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2</a:t>
            </a:r>
            <a:endParaRPr lang="ko-KR" altLang="en-US" sz="1000" dirty="0"/>
          </a:p>
        </p:txBody>
      </p:sp>
      <p:graphicFrame>
        <p:nvGraphicFramePr>
          <p:cNvPr id="3" name="표 29">
            <a:extLst>
              <a:ext uri="{FF2B5EF4-FFF2-40B4-BE49-F238E27FC236}">
                <a16:creationId xmlns:a16="http://schemas.microsoft.com/office/drawing/2014/main" id="{21C2FCF7-57CF-0FC8-66B7-B1894406EC12}"/>
              </a:ext>
            </a:extLst>
          </p:cNvPr>
          <p:cNvGraphicFramePr>
            <a:graphicFrameLocks noGrp="1"/>
          </p:cNvGraphicFramePr>
          <p:nvPr>
            <p:extLst>
              <p:ext uri="{D42A27DB-BD31-4B8C-83A1-F6EECF244321}">
                <p14:modId xmlns:p14="http://schemas.microsoft.com/office/powerpoint/2010/main" val="1777681018"/>
              </p:ext>
            </p:extLst>
          </p:nvPr>
        </p:nvGraphicFramePr>
        <p:xfrm>
          <a:off x="2460624" y="496183"/>
          <a:ext cx="2949846" cy="370840"/>
        </p:xfrm>
        <a:graphic>
          <a:graphicData uri="http://schemas.openxmlformats.org/drawingml/2006/table">
            <a:tbl>
              <a:tblPr firstRow="1" bandRow="1">
                <a:tableStyleId>{5C22544A-7EE6-4342-B048-85BDC9FD1C3A}</a:tableStyleId>
              </a:tblPr>
              <a:tblGrid>
                <a:gridCol w="983282">
                  <a:extLst>
                    <a:ext uri="{9D8B030D-6E8A-4147-A177-3AD203B41FA5}">
                      <a16:colId xmlns:a16="http://schemas.microsoft.com/office/drawing/2014/main" val="517881088"/>
                    </a:ext>
                  </a:extLst>
                </a:gridCol>
                <a:gridCol w="983282">
                  <a:extLst>
                    <a:ext uri="{9D8B030D-6E8A-4147-A177-3AD203B41FA5}">
                      <a16:colId xmlns:a16="http://schemas.microsoft.com/office/drawing/2014/main" val="1251677234"/>
                    </a:ext>
                  </a:extLst>
                </a:gridCol>
                <a:gridCol w="983282">
                  <a:extLst>
                    <a:ext uri="{9D8B030D-6E8A-4147-A177-3AD203B41FA5}">
                      <a16:colId xmlns:a16="http://schemas.microsoft.com/office/drawing/2014/main" val="848023924"/>
                    </a:ext>
                  </a:extLst>
                </a:gridCol>
              </a:tblGrid>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1" kern="1200" dirty="0">
                          <a:solidFill>
                            <a:schemeClr val="tx1"/>
                          </a:solidFill>
                          <a:latin typeface="+mn-ea"/>
                          <a:ea typeface="+mn-ea"/>
                          <a:cs typeface="+mn-cs"/>
                        </a:rPr>
                        <a:t>Introduction</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1" kern="1200" dirty="0">
                          <a:solidFill>
                            <a:schemeClr val="tx1"/>
                          </a:solidFill>
                          <a:latin typeface="+mn-ea"/>
                          <a:ea typeface="+mn-ea"/>
                          <a:cs typeface="+mn-cs"/>
                        </a:rPr>
                        <a:t>Survey</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1" kern="1200" dirty="0">
                          <a:solidFill>
                            <a:schemeClr val="tx1"/>
                          </a:solidFill>
                          <a:latin typeface="+mn-ea"/>
                          <a:ea typeface="+mn-ea"/>
                          <a:cs typeface="+mn-cs"/>
                        </a:rPr>
                        <a:t>Inquiry</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2035377"/>
                  </a:ext>
                </a:extLst>
              </a:tr>
            </a:tbl>
          </a:graphicData>
        </a:graphic>
      </p:graphicFrame>
      <p:sp>
        <p:nvSpPr>
          <p:cNvPr id="5" name="TextBox 4">
            <a:extLst>
              <a:ext uri="{FF2B5EF4-FFF2-40B4-BE49-F238E27FC236}">
                <a16:creationId xmlns:a16="http://schemas.microsoft.com/office/drawing/2014/main" id="{C2484D52-30E8-4EE3-CDE3-9813BF29F080}"/>
              </a:ext>
            </a:extLst>
          </p:cNvPr>
          <p:cNvSpPr txBox="1"/>
          <p:nvPr/>
        </p:nvSpPr>
        <p:spPr>
          <a:xfrm>
            <a:off x="3032198" y="4858547"/>
            <a:ext cx="2713707" cy="646331"/>
          </a:xfrm>
          <a:prstGeom prst="rect">
            <a:avLst/>
          </a:prstGeom>
          <a:noFill/>
        </p:spPr>
        <p:txBody>
          <a:bodyPr wrap="square">
            <a:spAutoFit/>
          </a:bodyPr>
          <a:lstStyle/>
          <a:p>
            <a:r>
              <a:rPr lang="en-US" altLang="ko-KR" dirty="0">
                <a:solidFill>
                  <a:prstClr val="black"/>
                </a:solidFill>
                <a:ea typeface="KoPubDotum Medium" pitchFamily="2" charset="-127"/>
              </a:rPr>
              <a:t>Survey Count: </a:t>
            </a:r>
            <a:r>
              <a:rPr kumimoji="0" lang="en-US" altLang="ko-KR" sz="1800" b="0" i="0" u="none" strike="noStrike" kern="1200" cap="none" spc="0" normalizeH="0" baseline="0" noProof="0" dirty="0">
                <a:ln>
                  <a:noFill/>
                </a:ln>
                <a:solidFill>
                  <a:prstClr val="black"/>
                </a:solidFill>
                <a:effectLst/>
                <a:uLnTx/>
                <a:uFillTx/>
                <a:ea typeface="KoPubDotum Medium" pitchFamily="2" charset="-127"/>
                <a:cs typeface="+mn-cs"/>
              </a:rPr>
              <a:t>235/500</a:t>
            </a:r>
            <a:endParaRPr lang="ko-KR" altLang="en-US" dirty="0"/>
          </a:p>
        </p:txBody>
      </p:sp>
      <p:sp>
        <p:nvSpPr>
          <p:cNvPr id="33" name="직사각형 32">
            <a:extLst>
              <a:ext uri="{FF2B5EF4-FFF2-40B4-BE49-F238E27FC236}">
                <a16:creationId xmlns:a16="http://schemas.microsoft.com/office/drawing/2014/main" id="{14657EC4-9D00-7C15-B0F0-A3909A04AD80}"/>
              </a:ext>
            </a:extLst>
          </p:cNvPr>
          <p:cNvSpPr/>
          <p:nvPr/>
        </p:nvSpPr>
        <p:spPr>
          <a:xfrm>
            <a:off x="2948381" y="4867177"/>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3</a:t>
            </a:r>
            <a:endParaRPr lang="ko-KR" altLang="en-US" sz="1000" dirty="0"/>
          </a:p>
        </p:txBody>
      </p:sp>
      <p:sp>
        <p:nvSpPr>
          <p:cNvPr id="4" name="TextBox 3">
            <a:extLst>
              <a:ext uri="{FF2B5EF4-FFF2-40B4-BE49-F238E27FC236}">
                <a16:creationId xmlns:a16="http://schemas.microsoft.com/office/drawing/2014/main" id="{BA88F4D8-3A19-FAEF-72BC-427C42E4A93A}"/>
              </a:ext>
            </a:extLst>
          </p:cNvPr>
          <p:cNvSpPr txBox="1"/>
          <p:nvPr/>
        </p:nvSpPr>
        <p:spPr>
          <a:xfrm>
            <a:off x="387359" y="5390581"/>
            <a:ext cx="4572262" cy="338554"/>
          </a:xfrm>
          <a:prstGeom prst="rect">
            <a:avLst/>
          </a:prstGeom>
          <a:noFill/>
        </p:spPr>
        <p:txBody>
          <a:bodyPr wrap="square">
            <a:spAutoFit/>
          </a:bodyPr>
          <a:lstStyle/>
          <a:p>
            <a:r>
              <a:rPr lang="en-US" altLang="ko-KR" sz="800" dirty="0"/>
              <a:t>* If you have any questions regarding this survey, please contact us at the following email.</a:t>
            </a:r>
          </a:p>
          <a:p>
            <a:r>
              <a:rPr lang="en-US" altLang="ko-KR" sz="800" dirty="0"/>
              <a:t>helpfallscore@gmail.com</a:t>
            </a:r>
          </a:p>
        </p:txBody>
      </p:sp>
      <p:sp>
        <p:nvSpPr>
          <p:cNvPr id="7" name="TextBox 6">
            <a:extLst>
              <a:ext uri="{FF2B5EF4-FFF2-40B4-BE49-F238E27FC236}">
                <a16:creationId xmlns:a16="http://schemas.microsoft.com/office/drawing/2014/main" id="{E3B1E584-6BB1-0136-F93C-39E49AC60450}"/>
              </a:ext>
            </a:extLst>
          </p:cNvPr>
          <p:cNvSpPr txBox="1"/>
          <p:nvPr/>
        </p:nvSpPr>
        <p:spPr>
          <a:xfrm>
            <a:off x="6201576" y="566844"/>
            <a:ext cx="889180" cy="200055"/>
          </a:xfrm>
          <a:prstGeom prst="rect">
            <a:avLst/>
          </a:prstGeom>
          <a:noFill/>
        </p:spPr>
        <p:txBody>
          <a:bodyPr wrap="square">
            <a:spAutoFit/>
          </a:bodyPr>
          <a:lstStyle/>
          <a:p>
            <a:r>
              <a:rPr kumimoji="0" lang="en-US" altLang="ko-KR" sz="7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Welcome ***</a:t>
            </a:r>
            <a:endParaRPr lang="ko-KR" altLang="en-US" sz="700" dirty="0"/>
          </a:p>
        </p:txBody>
      </p:sp>
      <p:sp>
        <p:nvSpPr>
          <p:cNvPr id="11" name="TextBox 10">
            <a:extLst>
              <a:ext uri="{FF2B5EF4-FFF2-40B4-BE49-F238E27FC236}">
                <a16:creationId xmlns:a16="http://schemas.microsoft.com/office/drawing/2014/main" id="{50A545D0-8B98-12A1-0636-9219D574C9E9}"/>
              </a:ext>
            </a:extLst>
          </p:cNvPr>
          <p:cNvSpPr txBox="1"/>
          <p:nvPr/>
        </p:nvSpPr>
        <p:spPr>
          <a:xfrm>
            <a:off x="7002183" y="622470"/>
            <a:ext cx="1268142" cy="107722"/>
          </a:xfrm>
          <a:prstGeom prst="rect">
            <a:avLst/>
          </a:prstGeom>
          <a:noFill/>
        </p:spPr>
        <p:txBody>
          <a:bodyPr wrap="square" lIns="0" tIns="0" rIns="0" bIns="0" rtlCol="0">
            <a:spAutoFit/>
          </a:bodyPr>
          <a:lstStyle/>
          <a:p>
            <a:pPr algn="ctr"/>
            <a:r>
              <a:rPr lang="en-US" altLang="ko-KR" sz="700" b="1" dirty="0">
                <a:solidFill>
                  <a:schemeClr val="tx1">
                    <a:lumMod val="50000"/>
                    <a:lumOff val="50000"/>
                  </a:schemeClr>
                </a:solidFill>
                <a:latin typeface="+mn-ea"/>
              </a:rPr>
              <a:t>Log out</a:t>
            </a:r>
            <a:r>
              <a:rPr lang="ko-KR" altLang="en-US" sz="700" b="1" dirty="0">
                <a:solidFill>
                  <a:schemeClr val="tx1">
                    <a:lumMod val="50000"/>
                    <a:lumOff val="50000"/>
                  </a:schemeClr>
                </a:solidFill>
                <a:latin typeface="+mn-ea"/>
              </a:rPr>
              <a:t>    </a:t>
            </a:r>
            <a:r>
              <a:rPr lang="en-US" altLang="ko-KR" sz="700" b="1" dirty="0">
                <a:solidFill>
                  <a:schemeClr val="tx1">
                    <a:lumMod val="50000"/>
                    <a:lumOff val="50000"/>
                  </a:schemeClr>
                </a:solidFill>
                <a:latin typeface="+mn-ea"/>
              </a:rPr>
              <a:t>Korean/English</a:t>
            </a:r>
            <a:endParaRPr lang="ko-KR" altLang="en-US" sz="700" b="1" dirty="0">
              <a:solidFill>
                <a:schemeClr val="tx1">
                  <a:lumMod val="50000"/>
                  <a:lumOff val="50000"/>
                </a:schemeClr>
              </a:solidFill>
              <a:latin typeface="+mn-ea"/>
            </a:endParaRPr>
          </a:p>
        </p:txBody>
      </p:sp>
    </p:spTree>
    <p:extLst>
      <p:ext uri="{BB962C8B-B14F-4D97-AF65-F5344CB8AC3E}">
        <p14:creationId xmlns:p14="http://schemas.microsoft.com/office/powerpoint/2010/main" val="4088100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직사각형 68">
            <a:extLst>
              <a:ext uri="{FF2B5EF4-FFF2-40B4-BE49-F238E27FC236}">
                <a16:creationId xmlns:a16="http://schemas.microsoft.com/office/drawing/2014/main" id="{DF4F1379-DE69-4774-BE7C-06299FCC63AD}"/>
              </a:ext>
            </a:extLst>
          </p:cNvPr>
          <p:cNvSpPr/>
          <p:nvPr/>
        </p:nvSpPr>
        <p:spPr>
          <a:xfrm>
            <a:off x="1323578" y="2728264"/>
            <a:ext cx="144000" cy="144000"/>
          </a:xfrm>
          <a:prstGeom prst="rect">
            <a:avLst/>
          </a:prstGeom>
          <a:solidFill>
            <a:schemeClr val="accent1">
              <a:lumMod val="20000"/>
              <a:lumOff val="80000"/>
            </a:schemeClr>
          </a:solidFill>
          <a:ln w="0" cmpd="sng">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lumMod val="75000"/>
                  <a:lumOff val="25000"/>
                </a:schemeClr>
              </a:solidFill>
            </a:endParaRPr>
          </a:p>
        </p:txBody>
      </p:sp>
      <p:sp>
        <p:nvSpPr>
          <p:cNvPr id="70" name="TextBox 69">
            <a:extLst>
              <a:ext uri="{FF2B5EF4-FFF2-40B4-BE49-F238E27FC236}">
                <a16:creationId xmlns:a16="http://schemas.microsoft.com/office/drawing/2014/main" id="{48E6F307-4058-4BE2-B0F6-9D8C612EA0E5}"/>
              </a:ext>
            </a:extLst>
          </p:cNvPr>
          <p:cNvSpPr txBox="1"/>
          <p:nvPr/>
        </p:nvSpPr>
        <p:spPr>
          <a:xfrm>
            <a:off x="1467578" y="2677154"/>
            <a:ext cx="848309" cy="246221"/>
          </a:xfrm>
          <a:prstGeom prst="rect">
            <a:avLst/>
          </a:prstGeom>
          <a:noFill/>
        </p:spPr>
        <p:txBody>
          <a:bodyPr wrap="none" rtlCol="0">
            <a:spAutoFit/>
          </a:bodyPr>
          <a:lstStyle/>
          <a:p>
            <a:r>
              <a:rPr lang="en-US" altLang="ko-KR" sz="1000" dirty="0">
                <a:solidFill>
                  <a:schemeClr val="tx1">
                    <a:lumMod val="75000"/>
                    <a:lumOff val="25000"/>
                  </a:schemeClr>
                </a:solidFill>
              </a:rPr>
              <a:t>Main menu</a:t>
            </a:r>
            <a:endParaRPr lang="ko-KR" altLang="en-US" sz="1000" dirty="0">
              <a:solidFill>
                <a:schemeClr val="tx1">
                  <a:lumMod val="75000"/>
                  <a:lumOff val="25000"/>
                </a:schemeClr>
              </a:solidFill>
            </a:endParaRPr>
          </a:p>
        </p:txBody>
      </p:sp>
      <p:sp>
        <p:nvSpPr>
          <p:cNvPr id="71" name="직사각형 70">
            <a:extLst>
              <a:ext uri="{FF2B5EF4-FFF2-40B4-BE49-F238E27FC236}">
                <a16:creationId xmlns:a16="http://schemas.microsoft.com/office/drawing/2014/main" id="{8A52A6E0-82A4-4034-9515-BAA4873CFF15}"/>
              </a:ext>
            </a:extLst>
          </p:cNvPr>
          <p:cNvSpPr/>
          <p:nvPr/>
        </p:nvSpPr>
        <p:spPr>
          <a:xfrm>
            <a:off x="1323578" y="3007549"/>
            <a:ext cx="144000" cy="144000"/>
          </a:xfrm>
          <a:prstGeom prst="rect">
            <a:avLst/>
          </a:prstGeom>
          <a:solidFill>
            <a:schemeClr val="bg1"/>
          </a:solidFill>
          <a:ln w="0" cmpd="sng">
            <a:solidFill>
              <a:schemeClr val="accent5">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accent5">
                  <a:lumMod val="75000"/>
                </a:schemeClr>
              </a:solidFill>
            </a:endParaRPr>
          </a:p>
        </p:txBody>
      </p:sp>
      <p:sp>
        <p:nvSpPr>
          <p:cNvPr id="72" name="TextBox 71">
            <a:extLst>
              <a:ext uri="{FF2B5EF4-FFF2-40B4-BE49-F238E27FC236}">
                <a16:creationId xmlns:a16="http://schemas.microsoft.com/office/drawing/2014/main" id="{9F33D5FA-EE8C-4449-8901-F1465C9B3432}"/>
              </a:ext>
            </a:extLst>
          </p:cNvPr>
          <p:cNvSpPr txBox="1"/>
          <p:nvPr/>
        </p:nvSpPr>
        <p:spPr>
          <a:xfrm>
            <a:off x="1467578" y="2956439"/>
            <a:ext cx="1159292" cy="246221"/>
          </a:xfrm>
          <a:prstGeom prst="rect">
            <a:avLst/>
          </a:prstGeom>
          <a:noFill/>
        </p:spPr>
        <p:txBody>
          <a:bodyPr wrap="none" rtlCol="0">
            <a:spAutoFit/>
          </a:bodyPr>
          <a:lstStyle/>
          <a:p>
            <a:r>
              <a:rPr lang="en-US" altLang="ko-KR" sz="1000" dirty="0">
                <a:solidFill>
                  <a:schemeClr val="tx1">
                    <a:lumMod val="75000"/>
                    <a:lumOff val="25000"/>
                  </a:schemeClr>
                </a:solidFill>
              </a:rPr>
              <a:t>Secondary menu</a:t>
            </a:r>
            <a:endParaRPr lang="ko-KR" altLang="en-US" sz="1000" dirty="0">
              <a:solidFill>
                <a:schemeClr val="tx1">
                  <a:lumMod val="75000"/>
                  <a:lumOff val="25000"/>
                </a:schemeClr>
              </a:solidFill>
            </a:endParaRPr>
          </a:p>
        </p:txBody>
      </p:sp>
      <p:sp>
        <p:nvSpPr>
          <p:cNvPr id="73" name="직사각형 72">
            <a:extLst>
              <a:ext uri="{FF2B5EF4-FFF2-40B4-BE49-F238E27FC236}">
                <a16:creationId xmlns:a16="http://schemas.microsoft.com/office/drawing/2014/main" id="{573DA209-3A73-40B4-9CAC-9B82D0EF315A}"/>
              </a:ext>
            </a:extLst>
          </p:cNvPr>
          <p:cNvSpPr/>
          <p:nvPr/>
        </p:nvSpPr>
        <p:spPr>
          <a:xfrm>
            <a:off x="1323578" y="3273038"/>
            <a:ext cx="144000" cy="144000"/>
          </a:xfrm>
          <a:prstGeom prst="rect">
            <a:avLst/>
          </a:prstGeom>
          <a:solidFill>
            <a:schemeClr val="bg1"/>
          </a:solidFill>
          <a:ln w="0" cmpd="sng">
            <a:solidFill>
              <a:schemeClr val="tx1">
                <a:lumMod val="50000"/>
                <a:lumOff val="50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lumMod val="75000"/>
                  <a:lumOff val="25000"/>
                </a:schemeClr>
              </a:solidFill>
            </a:endParaRPr>
          </a:p>
        </p:txBody>
      </p:sp>
      <p:sp>
        <p:nvSpPr>
          <p:cNvPr id="74" name="TextBox 73">
            <a:extLst>
              <a:ext uri="{FF2B5EF4-FFF2-40B4-BE49-F238E27FC236}">
                <a16:creationId xmlns:a16="http://schemas.microsoft.com/office/drawing/2014/main" id="{F99D250F-FDE1-4AA2-9114-1EF911B2F2F7}"/>
              </a:ext>
            </a:extLst>
          </p:cNvPr>
          <p:cNvSpPr txBox="1"/>
          <p:nvPr/>
        </p:nvSpPr>
        <p:spPr>
          <a:xfrm>
            <a:off x="1467578" y="3221928"/>
            <a:ext cx="740908" cy="246221"/>
          </a:xfrm>
          <a:prstGeom prst="rect">
            <a:avLst/>
          </a:prstGeom>
          <a:noFill/>
        </p:spPr>
        <p:txBody>
          <a:bodyPr wrap="none" rtlCol="0">
            <a:spAutoFit/>
          </a:bodyPr>
          <a:lstStyle/>
          <a:p>
            <a:r>
              <a:rPr lang="en-US" altLang="ko-KR" sz="1000" dirty="0">
                <a:solidFill>
                  <a:schemeClr val="tx1">
                    <a:lumMod val="75000"/>
                    <a:lumOff val="25000"/>
                  </a:schemeClr>
                </a:solidFill>
              </a:rPr>
              <a:t>Functions</a:t>
            </a:r>
            <a:endParaRPr lang="ko-KR" altLang="en-US" sz="1000" dirty="0">
              <a:solidFill>
                <a:schemeClr val="tx1">
                  <a:lumMod val="75000"/>
                  <a:lumOff val="25000"/>
                </a:schemeClr>
              </a:solidFill>
            </a:endParaRPr>
          </a:p>
        </p:txBody>
      </p:sp>
      <p:sp>
        <p:nvSpPr>
          <p:cNvPr id="3" name="슬라이드 번호 개체 틀 2">
            <a:extLst>
              <a:ext uri="{FF2B5EF4-FFF2-40B4-BE49-F238E27FC236}">
                <a16:creationId xmlns:a16="http://schemas.microsoft.com/office/drawing/2014/main" id="{19ECBA51-A611-48A9-8498-40DB7F0E1545}"/>
              </a:ext>
            </a:extLst>
          </p:cNvPr>
          <p:cNvSpPr>
            <a:spLocks noGrp="1"/>
          </p:cNvSpPr>
          <p:nvPr>
            <p:ph type="sldNum" sz="quarter" idx="4"/>
          </p:nvPr>
        </p:nvSpPr>
        <p:spPr>
          <a:xfrm>
            <a:off x="9091246" y="6535150"/>
            <a:ext cx="2743200" cy="365125"/>
          </a:xfrm>
        </p:spPr>
        <p:txBody>
          <a:bodyPr/>
          <a:lstStyle/>
          <a:p>
            <a:fld id="{0FEC0146-3DA4-48F4-869D-501BB133CA6B}" type="slidenum">
              <a:rPr lang="ko-KR" altLang="en-US" smtClean="0"/>
              <a:t>3</a:t>
            </a:fld>
            <a:endParaRPr lang="ko-KR" altLang="en-US" dirty="0"/>
          </a:p>
        </p:txBody>
      </p:sp>
      <p:sp>
        <p:nvSpPr>
          <p:cNvPr id="92" name="제목 1">
            <a:extLst>
              <a:ext uri="{FF2B5EF4-FFF2-40B4-BE49-F238E27FC236}">
                <a16:creationId xmlns:a16="http://schemas.microsoft.com/office/drawing/2014/main" id="{802CB89A-EE32-438C-9237-BB45335E055A}"/>
              </a:ext>
            </a:extLst>
          </p:cNvPr>
          <p:cNvSpPr txBox="1">
            <a:spLocks/>
          </p:cNvSpPr>
          <p:nvPr/>
        </p:nvSpPr>
        <p:spPr>
          <a:xfrm>
            <a:off x="360680" y="293617"/>
            <a:ext cx="5265420" cy="325632"/>
          </a:xfrm>
          <a:prstGeom prst="rect">
            <a:avLst/>
          </a:prstGeom>
        </p:spPr>
        <p:txBody>
          <a:bodyPr vert="horz" lIns="91440" tIns="45720" rIns="91440" bIns="45720" rtlCol="0" anchor="ctr">
            <a:normAutofit fontScale="77500" lnSpcReduction="20000"/>
          </a:bodyPr>
          <a:lstStyle>
            <a:lvl1pPr algn="l" defTabSz="914400" rtl="0" eaLnBrk="1" latinLnBrk="1" hangingPunct="1">
              <a:lnSpc>
                <a:spcPct val="90000"/>
              </a:lnSpc>
              <a:spcBef>
                <a:spcPct val="0"/>
              </a:spcBef>
              <a:buNone/>
              <a:defRPr sz="2400" b="1" kern="1200">
                <a:solidFill>
                  <a:schemeClr val="tx1">
                    <a:lumMod val="65000"/>
                    <a:lumOff val="35000"/>
                  </a:schemeClr>
                </a:solidFill>
                <a:latin typeface="+mj-lt"/>
                <a:ea typeface="+mj-ea"/>
                <a:cs typeface="+mj-cs"/>
              </a:defRPr>
            </a:lvl1pPr>
          </a:lstStyle>
          <a:p>
            <a:pPr>
              <a:lnSpc>
                <a:spcPct val="100000"/>
              </a:lnSpc>
            </a:pPr>
            <a:r>
              <a:rPr lang="en-US" altLang="ko-KR" dirty="0"/>
              <a:t>Information Architecture (User)</a:t>
            </a:r>
            <a:endParaRPr lang="ko-KR" altLang="en-US" dirty="0"/>
          </a:p>
        </p:txBody>
      </p:sp>
      <p:sp>
        <p:nvSpPr>
          <p:cNvPr id="260" name="TextBox 259">
            <a:extLst>
              <a:ext uri="{FF2B5EF4-FFF2-40B4-BE49-F238E27FC236}">
                <a16:creationId xmlns:a16="http://schemas.microsoft.com/office/drawing/2014/main" id="{2BE563F3-E06D-4BD6-800E-4844DD1E9198}"/>
              </a:ext>
            </a:extLst>
          </p:cNvPr>
          <p:cNvSpPr txBox="1"/>
          <p:nvPr/>
        </p:nvSpPr>
        <p:spPr>
          <a:xfrm>
            <a:off x="680124" y="5001437"/>
            <a:ext cx="678391" cy="246221"/>
          </a:xfrm>
          <a:prstGeom prst="rect">
            <a:avLst/>
          </a:prstGeom>
          <a:noFill/>
        </p:spPr>
        <p:txBody>
          <a:bodyPr wrap="none" rtlCol="0">
            <a:spAutoFit/>
          </a:bodyPr>
          <a:lstStyle/>
          <a:p>
            <a:r>
              <a:rPr lang="en-US" altLang="ko-KR" sz="1000" b="1" dirty="0">
                <a:solidFill>
                  <a:schemeClr val="tx1">
                    <a:lumMod val="75000"/>
                    <a:lumOff val="25000"/>
                  </a:schemeClr>
                </a:solidFill>
              </a:rPr>
              <a:t>FOOTER</a:t>
            </a:r>
            <a:endParaRPr lang="ko-KR" altLang="en-US" sz="1000" b="1" dirty="0">
              <a:solidFill>
                <a:schemeClr val="tx1">
                  <a:lumMod val="75000"/>
                  <a:lumOff val="25000"/>
                </a:schemeClr>
              </a:solidFill>
            </a:endParaRPr>
          </a:p>
        </p:txBody>
      </p:sp>
      <p:cxnSp>
        <p:nvCxnSpPr>
          <p:cNvPr id="261" name="직선 연결선 260">
            <a:extLst>
              <a:ext uri="{FF2B5EF4-FFF2-40B4-BE49-F238E27FC236}">
                <a16:creationId xmlns:a16="http://schemas.microsoft.com/office/drawing/2014/main" id="{6D32A97F-1D18-48A2-AFC2-4D9D5CE89A8F}"/>
              </a:ext>
            </a:extLst>
          </p:cNvPr>
          <p:cNvCxnSpPr>
            <a:cxnSpLocks/>
          </p:cNvCxnSpPr>
          <p:nvPr/>
        </p:nvCxnSpPr>
        <p:spPr>
          <a:xfrm>
            <a:off x="1323579" y="5129491"/>
            <a:ext cx="10125126"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269" name="TextBox 268">
            <a:extLst>
              <a:ext uri="{FF2B5EF4-FFF2-40B4-BE49-F238E27FC236}">
                <a16:creationId xmlns:a16="http://schemas.microsoft.com/office/drawing/2014/main" id="{24FEEF14-2BD7-4967-8F3B-086500B81D36}"/>
              </a:ext>
            </a:extLst>
          </p:cNvPr>
          <p:cNvSpPr txBox="1"/>
          <p:nvPr/>
        </p:nvSpPr>
        <p:spPr>
          <a:xfrm>
            <a:off x="680124" y="780489"/>
            <a:ext cx="691215" cy="246221"/>
          </a:xfrm>
          <a:prstGeom prst="rect">
            <a:avLst/>
          </a:prstGeom>
          <a:noFill/>
        </p:spPr>
        <p:txBody>
          <a:bodyPr wrap="none" rtlCol="0">
            <a:spAutoFit/>
          </a:bodyPr>
          <a:lstStyle/>
          <a:p>
            <a:r>
              <a:rPr lang="en-US" altLang="ko-KR" sz="1000" b="1" dirty="0">
                <a:solidFill>
                  <a:schemeClr val="tx1">
                    <a:lumMod val="75000"/>
                    <a:lumOff val="25000"/>
                  </a:schemeClr>
                </a:solidFill>
              </a:rPr>
              <a:t>HEADER</a:t>
            </a:r>
            <a:endParaRPr lang="ko-KR" altLang="en-US" sz="1000" b="1" dirty="0">
              <a:solidFill>
                <a:schemeClr val="tx1">
                  <a:lumMod val="75000"/>
                  <a:lumOff val="25000"/>
                </a:schemeClr>
              </a:solidFill>
            </a:endParaRPr>
          </a:p>
        </p:txBody>
      </p:sp>
      <p:cxnSp>
        <p:nvCxnSpPr>
          <p:cNvPr id="291" name="직선 연결선 290">
            <a:extLst>
              <a:ext uri="{FF2B5EF4-FFF2-40B4-BE49-F238E27FC236}">
                <a16:creationId xmlns:a16="http://schemas.microsoft.com/office/drawing/2014/main" id="{928FC9D9-1E8C-4195-B0E1-E079E98EAA49}"/>
              </a:ext>
            </a:extLst>
          </p:cNvPr>
          <p:cNvCxnSpPr>
            <a:cxnSpLocks/>
          </p:cNvCxnSpPr>
          <p:nvPr/>
        </p:nvCxnSpPr>
        <p:spPr>
          <a:xfrm>
            <a:off x="1323579" y="903599"/>
            <a:ext cx="10125126"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308" name="직사각형 307">
            <a:extLst>
              <a:ext uri="{FF2B5EF4-FFF2-40B4-BE49-F238E27FC236}">
                <a16:creationId xmlns:a16="http://schemas.microsoft.com/office/drawing/2014/main" id="{7320B20E-4BBE-4044-BB7C-946ACF0AE7FA}"/>
              </a:ext>
            </a:extLst>
          </p:cNvPr>
          <p:cNvSpPr/>
          <p:nvPr/>
        </p:nvSpPr>
        <p:spPr>
          <a:xfrm>
            <a:off x="1323578" y="5230863"/>
            <a:ext cx="912007" cy="288000"/>
          </a:xfrm>
          <a:prstGeom prst="rect">
            <a:avLst/>
          </a:prstGeom>
          <a:solidFill>
            <a:schemeClr val="accent1">
              <a:lumMod val="20000"/>
              <a:lumOff val="80000"/>
            </a:schemeClr>
          </a:solidFill>
          <a:ln w="0" cmpd="sng">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000" dirty="0">
                <a:solidFill>
                  <a:srgbClr val="FF0000"/>
                </a:solidFill>
              </a:rPr>
              <a:t>이용약관</a:t>
            </a:r>
          </a:p>
        </p:txBody>
      </p:sp>
      <p:sp>
        <p:nvSpPr>
          <p:cNvPr id="309" name="직사각형 308">
            <a:extLst>
              <a:ext uri="{FF2B5EF4-FFF2-40B4-BE49-F238E27FC236}">
                <a16:creationId xmlns:a16="http://schemas.microsoft.com/office/drawing/2014/main" id="{30911312-2B2B-4288-9656-CC6D2859243F}"/>
              </a:ext>
            </a:extLst>
          </p:cNvPr>
          <p:cNvSpPr/>
          <p:nvPr/>
        </p:nvSpPr>
        <p:spPr>
          <a:xfrm>
            <a:off x="2315887" y="5230863"/>
            <a:ext cx="912007" cy="288000"/>
          </a:xfrm>
          <a:prstGeom prst="rect">
            <a:avLst/>
          </a:prstGeom>
          <a:solidFill>
            <a:schemeClr val="accent1">
              <a:lumMod val="20000"/>
              <a:lumOff val="80000"/>
            </a:schemeClr>
          </a:solidFill>
          <a:ln w="0" cmpd="sng">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000" dirty="0">
                <a:solidFill>
                  <a:srgbClr val="FF0000"/>
                </a:solidFill>
              </a:rPr>
              <a:t>개인정보정책</a:t>
            </a:r>
          </a:p>
        </p:txBody>
      </p:sp>
      <p:sp>
        <p:nvSpPr>
          <p:cNvPr id="290" name="직사각형 289">
            <a:extLst>
              <a:ext uri="{FF2B5EF4-FFF2-40B4-BE49-F238E27FC236}">
                <a16:creationId xmlns:a16="http://schemas.microsoft.com/office/drawing/2014/main" id="{08DC8FD3-84AB-458F-BA72-E7AF629A0352}"/>
              </a:ext>
            </a:extLst>
          </p:cNvPr>
          <p:cNvSpPr/>
          <p:nvPr/>
        </p:nvSpPr>
        <p:spPr>
          <a:xfrm>
            <a:off x="1323578" y="1031689"/>
            <a:ext cx="10125127" cy="371855"/>
          </a:xfrm>
          <a:prstGeom prst="rect">
            <a:avLst/>
          </a:prstGeom>
          <a:solidFill>
            <a:schemeClr val="accent1">
              <a:lumMod val="20000"/>
              <a:lumOff val="80000"/>
            </a:schemeClr>
          </a:solidFill>
          <a:ln w="0" cmpd="sng">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lumMod val="75000"/>
                  <a:lumOff val="25000"/>
                </a:schemeClr>
              </a:solidFill>
            </a:endParaRPr>
          </a:p>
        </p:txBody>
      </p:sp>
      <p:sp>
        <p:nvSpPr>
          <p:cNvPr id="91" name="직사각형 90">
            <a:extLst>
              <a:ext uri="{FF2B5EF4-FFF2-40B4-BE49-F238E27FC236}">
                <a16:creationId xmlns:a16="http://schemas.microsoft.com/office/drawing/2014/main" id="{95DB7667-4E2E-460A-9EB5-0BD275AB3CEA}"/>
              </a:ext>
            </a:extLst>
          </p:cNvPr>
          <p:cNvSpPr/>
          <p:nvPr/>
        </p:nvSpPr>
        <p:spPr>
          <a:xfrm>
            <a:off x="1405082" y="1069997"/>
            <a:ext cx="995588" cy="288000"/>
          </a:xfrm>
          <a:prstGeom prst="rect">
            <a:avLst/>
          </a:prstGeom>
          <a:solidFill>
            <a:schemeClr val="bg1"/>
          </a:solidFill>
          <a:ln w="0" cmpd="sng">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900" b="1" dirty="0">
                <a:solidFill>
                  <a:schemeClr val="tx1">
                    <a:lumMod val="50000"/>
                    <a:lumOff val="50000"/>
                  </a:schemeClr>
                </a:solidFill>
              </a:rPr>
              <a:t>로고</a:t>
            </a:r>
          </a:p>
        </p:txBody>
      </p:sp>
      <p:sp>
        <p:nvSpPr>
          <p:cNvPr id="100" name="직사각형 99">
            <a:extLst>
              <a:ext uri="{FF2B5EF4-FFF2-40B4-BE49-F238E27FC236}">
                <a16:creationId xmlns:a16="http://schemas.microsoft.com/office/drawing/2014/main" id="{36902024-5F4F-4523-866C-2246D1B84445}"/>
              </a:ext>
            </a:extLst>
          </p:cNvPr>
          <p:cNvSpPr/>
          <p:nvPr/>
        </p:nvSpPr>
        <p:spPr>
          <a:xfrm>
            <a:off x="8723038" y="1069997"/>
            <a:ext cx="958320" cy="288000"/>
          </a:xfrm>
          <a:prstGeom prst="rect">
            <a:avLst/>
          </a:prstGeom>
          <a:solidFill>
            <a:schemeClr val="bg1"/>
          </a:solidFill>
          <a:ln w="0" cmpd="sng">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900" b="1" dirty="0">
                <a:solidFill>
                  <a:schemeClr val="tx1">
                    <a:lumMod val="50000"/>
                    <a:lumOff val="50000"/>
                  </a:schemeClr>
                </a:solidFill>
              </a:rPr>
              <a:t>로그인</a:t>
            </a:r>
            <a:r>
              <a:rPr lang="en-US" altLang="ko-KR" sz="900" b="1" dirty="0">
                <a:solidFill>
                  <a:schemeClr val="tx1">
                    <a:lumMod val="50000"/>
                    <a:lumOff val="50000"/>
                  </a:schemeClr>
                </a:solidFill>
              </a:rPr>
              <a:t>/</a:t>
            </a:r>
            <a:r>
              <a:rPr lang="ko-KR" altLang="en-US" sz="900" b="1" dirty="0">
                <a:solidFill>
                  <a:schemeClr val="tx1">
                    <a:lumMod val="50000"/>
                    <a:lumOff val="50000"/>
                  </a:schemeClr>
                </a:solidFill>
              </a:rPr>
              <a:t>회원가입</a:t>
            </a:r>
          </a:p>
        </p:txBody>
      </p:sp>
      <p:sp>
        <p:nvSpPr>
          <p:cNvPr id="94" name="직사각형 93">
            <a:extLst>
              <a:ext uri="{FF2B5EF4-FFF2-40B4-BE49-F238E27FC236}">
                <a16:creationId xmlns:a16="http://schemas.microsoft.com/office/drawing/2014/main" id="{B7F6F00E-0E45-4475-A214-CA5BA59AE094}"/>
              </a:ext>
            </a:extLst>
          </p:cNvPr>
          <p:cNvSpPr/>
          <p:nvPr/>
        </p:nvSpPr>
        <p:spPr>
          <a:xfrm>
            <a:off x="2490266" y="1069997"/>
            <a:ext cx="995588" cy="288000"/>
          </a:xfrm>
          <a:prstGeom prst="rect">
            <a:avLst/>
          </a:prstGeom>
          <a:solidFill>
            <a:schemeClr val="bg1"/>
          </a:solidFill>
          <a:ln w="0" cmpd="sng">
            <a:solidFill>
              <a:schemeClr val="accent5">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900" b="1" dirty="0">
                <a:solidFill>
                  <a:schemeClr val="accent5">
                    <a:lumMod val="75000"/>
                  </a:schemeClr>
                </a:solidFill>
              </a:rPr>
              <a:t>설문소개</a:t>
            </a:r>
          </a:p>
        </p:txBody>
      </p:sp>
      <p:sp>
        <p:nvSpPr>
          <p:cNvPr id="97" name="직사각형 96">
            <a:extLst>
              <a:ext uri="{FF2B5EF4-FFF2-40B4-BE49-F238E27FC236}">
                <a16:creationId xmlns:a16="http://schemas.microsoft.com/office/drawing/2014/main" id="{18EE524B-8E18-4FC2-B028-61B3AAD73642}"/>
              </a:ext>
            </a:extLst>
          </p:cNvPr>
          <p:cNvSpPr/>
          <p:nvPr/>
        </p:nvSpPr>
        <p:spPr>
          <a:xfrm>
            <a:off x="3575449" y="1069997"/>
            <a:ext cx="995587" cy="288000"/>
          </a:xfrm>
          <a:prstGeom prst="rect">
            <a:avLst/>
          </a:prstGeom>
          <a:solidFill>
            <a:schemeClr val="bg1"/>
          </a:solidFill>
          <a:ln w="0" cmpd="sng">
            <a:solidFill>
              <a:schemeClr val="accent5">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900" b="1" dirty="0">
                <a:solidFill>
                  <a:schemeClr val="accent5">
                    <a:lumMod val="75000"/>
                  </a:schemeClr>
                </a:solidFill>
              </a:rPr>
              <a:t>설문하기</a:t>
            </a:r>
          </a:p>
        </p:txBody>
      </p:sp>
      <p:sp>
        <p:nvSpPr>
          <p:cNvPr id="8" name="직사각형 7">
            <a:extLst>
              <a:ext uri="{FF2B5EF4-FFF2-40B4-BE49-F238E27FC236}">
                <a16:creationId xmlns:a16="http://schemas.microsoft.com/office/drawing/2014/main" id="{17EC2824-E87E-8C39-A7F4-473EC3570168}"/>
              </a:ext>
            </a:extLst>
          </p:cNvPr>
          <p:cNvSpPr/>
          <p:nvPr/>
        </p:nvSpPr>
        <p:spPr>
          <a:xfrm>
            <a:off x="1323578" y="3517637"/>
            <a:ext cx="144000" cy="144000"/>
          </a:xfrm>
          <a:prstGeom prst="rect">
            <a:avLst/>
          </a:prstGeom>
          <a:solidFill>
            <a:schemeClr val="accent4">
              <a:lumMod val="20000"/>
              <a:lumOff val="80000"/>
            </a:schemeClr>
          </a:solidFill>
          <a:ln w="0" cmpd="sng">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lumMod val="75000"/>
                  <a:lumOff val="25000"/>
                </a:schemeClr>
              </a:solidFill>
            </a:endParaRPr>
          </a:p>
        </p:txBody>
      </p:sp>
      <p:sp>
        <p:nvSpPr>
          <p:cNvPr id="9" name="TextBox 8">
            <a:extLst>
              <a:ext uri="{FF2B5EF4-FFF2-40B4-BE49-F238E27FC236}">
                <a16:creationId xmlns:a16="http://schemas.microsoft.com/office/drawing/2014/main" id="{99A626F4-B501-B616-633E-EA8CA838DB14}"/>
              </a:ext>
            </a:extLst>
          </p:cNvPr>
          <p:cNvSpPr txBox="1"/>
          <p:nvPr/>
        </p:nvSpPr>
        <p:spPr>
          <a:xfrm>
            <a:off x="1467578" y="3466527"/>
            <a:ext cx="1669047" cy="246221"/>
          </a:xfrm>
          <a:prstGeom prst="rect">
            <a:avLst/>
          </a:prstGeom>
          <a:noFill/>
        </p:spPr>
        <p:txBody>
          <a:bodyPr wrap="none" rtlCol="0">
            <a:spAutoFit/>
          </a:bodyPr>
          <a:lstStyle/>
          <a:p>
            <a:r>
              <a:rPr lang="en-US" altLang="ko-KR" sz="1000">
                <a:solidFill>
                  <a:schemeClr val="tx1">
                    <a:lumMod val="75000"/>
                    <a:lumOff val="25000"/>
                  </a:schemeClr>
                </a:solidFill>
              </a:rPr>
              <a:t>Conditional menu (Login)</a:t>
            </a:r>
            <a:endParaRPr lang="ko-KR" altLang="en-US" sz="1000" dirty="0">
              <a:solidFill>
                <a:schemeClr val="tx1">
                  <a:lumMod val="75000"/>
                  <a:lumOff val="25000"/>
                </a:schemeClr>
              </a:solidFill>
            </a:endParaRPr>
          </a:p>
        </p:txBody>
      </p:sp>
      <p:sp>
        <p:nvSpPr>
          <p:cNvPr id="4" name="직사각형 3">
            <a:extLst>
              <a:ext uri="{FF2B5EF4-FFF2-40B4-BE49-F238E27FC236}">
                <a16:creationId xmlns:a16="http://schemas.microsoft.com/office/drawing/2014/main" id="{DB3D83E6-3C5F-9685-029F-5A1EDDA3C867}"/>
              </a:ext>
            </a:extLst>
          </p:cNvPr>
          <p:cNvSpPr/>
          <p:nvPr/>
        </p:nvSpPr>
        <p:spPr>
          <a:xfrm>
            <a:off x="4660631" y="1069997"/>
            <a:ext cx="995588" cy="288000"/>
          </a:xfrm>
          <a:prstGeom prst="rect">
            <a:avLst/>
          </a:prstGeom>
          <a:solidFill>
            <a:schemeClr val="bg1"/>
          </a:solidFill>
          <a:ln w="0" cmpd="sng">
            <a:solidFill>
              <a:schemeClr val="accent5">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900" b="1" dirty="0">
                <a:solidFill>
                  <a:schemeClr val="accent5">
                    <a:lumMod val="75000"/>
                  </a:schemeClr>
                </a:solidFill>
              </a:rPr>
              <a:t>문의하기</a:t>
            </a:r>
          </a:p>
        </p:txBody>
      </p:sp>
      <p:sp>
        <p:nvSpPr>
          <p:cNvPr id="15" name="TextBox 14">
            <a:extLst>
              <a:ext uri="{FF2B5EF4-FFF2-40B4-BE49-F238E27FC236}">
                <a16:creationId xmlns:a16="http://schemas.microsoft.com/office/drawing/2014/main" id="{6892CA1F-7D57-5F36-31CF-1A917C1ECB41}"/>
              </a:ext>
            </a:extLst>
          </p:cNvPr>
          <p:cNvSpPr txBox="1"/>
          <p:nvPr/>
        </p:nvSpPr>
        <p:spPr>
          <a:xfrm>
            <a:off x="7604203" y="1097284"/>
            <a:ext cx="1118835" cy="230832"/>
          </a:xfrm>
          <a:prstGeom prst="rect">
            <a:avLst/>
          </a:prstGeom>
          <a:noFill/>
        </p:spPr>
        <p:txBody>
          <a:bodyPr wrap="square">
            <a:spAutoFit/>
          </a:bodyPr>
          <a:lstStyle/>
          <a:p>
            <a:r>
              <a:rPr kumimoji="0" lang="ko-KR" altLang="en-US" sz="900" i="0" u="none" strike="noStrike" kern="1200" cap="none" spc="0" normalizeH="0" baseline="0" noProof="0" dirty="0">
                <a:ln>
                  <a:noFill/>
                </a:ln>
                <a:solidFill>
                  <a:prstClr val="black">
                    <a:lumMod val="50000"/>
                    <a:lumOff val="50000"/>
                  </a:prstClr>
                </a:solidFill>
                <a:effectLst/>
                <a:uLnTx/>
                <a:uFillTx/>
                <a:latin typeface="맑은 고딕" panose="020F0502020204030204"/>
                <a:ea typeface="맑은 고딕" panose="020B0503020000020004" pitchFamily="50" charset="-127"/>
                <a:cs typeface="+mn-cs"/>
              </a:rPr>
              <a:t>***님 안녕하세요</a:t>
            </a:r>
            <a:endParaRPr lang="ko-KR" altLang="en-US" dirty="0"/>
          </a:p>
        </p:txBody>
      </p:sp>
      <p:sp>
        <p:nvSpPr>
          <p:cNvPr id="7" name="직사각형 99">
            <a:extLst>
              <a:ext uri="{FF2B5EF4-FFF2-40B4-BE49-F238E27FC236}">
                <a16:creationId xmlns:a16="http://schemas.microsoft.com/office/drawing/2014/main" id="{D710698E-A0B7-F7F5-B237-2C8F56EDF6F4}"/>
              </a:ext>
            </a:extLst>
          </p:cNvPr>
          <p:cNvSpPr/>
          <p:nvPr/>
        </p:nvSpPr>
        <p:spPr>
          <a:xfrm>
            <a:off x="9783866" y="1069997"/>
            <a:ext cx="540946" cy="288000"/>
          </a:xfrm>
          <a:prstGeom prst="rect">
            <a:avLst/>
          </a:prstGeom>
          <a:solidFill>
            <a:schemeClr val="bg1"/>
          </a:solidFill>
          <a:ln w="0" cmpd="sng">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900" b="1" dirty="0">
                <a:solidFill>
                  <a:schemeClr val="tx1">
                    <a:lumMod val="50000"/>
                    <a:lumOff val="50000"/>
                  </a:schemeClr>
                </a:solidFill>
              </a:rPr>
              <a:t>Korean</a:t>
            </a:r>
            <a:endParaRPr lang="ko-KR" altLang="en-US" sz="900" b="1" dirty="0">
              <a:solidFill>
                <a:schemeClr val="tx1">
                  <a:lumMod val="50000"/>
                  <a:lumOff val="50000"/>
                </a:schemeClr>
              </a:solidFill>
            </a:endParaRPr>
          </a:p>
        </p:txBody>
      </p:sp>
      <p:sp>
        <p:nvSpPr>
          <p:cNvPr id="10" name="직사각형 99">
            <a:extLst>
              <a:ext uri="{FF2B5EF4-FFF2-40B4-BE49-F238E27FC236}">
                <a16:creationId xmlns:a16="http://schemas.microsoft.com/office/drawing/2014/main" id="{6C3E6DE6-3F99-B183-FB9F-4CF65FC5E05A}"/>
              </a:ext>
            </a:extLst>
          </p:cNvPr>
          <p:cNvSpPr/>
          <p:nvPr/>
        </p:nvSpPr>
        <p:spPr>
          <a:xfrm>
            <a:off x="10434531" y="1068700"/>
            <a:ext cx="540946" cy="288000"/>
          </a:xfrm>
          <a:prstGeom prst="rect">
            <a:avLst/>
          </a:prstGeom>
          <a:solidFill>
            <a:schemeClr val="bg1"/>
          </a:solidFill>
          <a:ln w="0" cmpd="sng">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900" b="1" dirty="0">
                <a:solidFill>
                  <a:schemeClr val="tx1">
                    <a:lumMod val="50000"/>
                    <a:lumOff val="50000"/>
                  </a:schemeClr>
                </a:solidFill>
              </a:rPr>
              <a:t>English</a:t>
            </a:r>
            <a:endParaRPr lang="ko-KR" altLang="en-US" sz="900" b="1" dirty="0">
              <a:solidFill>
                <a:schemeClr val="tx1">
                  <a:lumMod val="50000"/>
                  <a:lumOff val="50000"/>
                </a:schemeClr>
              </a:solidFill>
            </a:endParaRPr>
          </a:p>
        </p:txBody>
      </p:sp>
    </p:spTree>
    <p:extLst>
      <p:ext uri="{BB962C8B-B14F-4D97-AF65-F5344CB8AC3E}">
        <p14:creationId xmlns:p14="http://schemas.microsoft.com/office/powerpoint/2010/main" val="15463260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슬라이드 번호 개체 틀 7">
            <a:extLst>
              <a:ext uri="{FF2B5EF4-FFF2-40B4-BE49-F238E27FC236}">
                <a16:creationId xmlns:a16="http://schemas.microsoft.com/office/drawing/2014/main" id="{A8CDABF9-5282-43ED-9839-759246E8F473}"/>
              </a:ext>
            </a:extLst>
          </p:cNvPr>
          <p:cNvSpPr>
            <a:spLocks noGrp="1"/>
          </p:cNvSpPr>
          <p:nvPr>
            <p:ph type="sldNum" sz="quarter" idx="4"/>
          </p:nvPr>
        </p:nvSpPr>
        <p:spPr>
          <a:xfrm>
            <a:off x="11455185" y="6600058"/>
            <a:ext cx="538930" cy="243381"/>
          </a:xfrm>
        </p:spPr>
        <p:txBody>
          <a:bodyPr/>
          <a:lstStyle/>
          <a:p>
            <a:fld id="{F2946E08-ADDD-4B11-B5DD-5073B72AA917}" type="slidenum">
              <a:rPr lang="ko-KR" altLang="en-US" smtClean="0"/>
              <a:t>30</a:t>
            </a:fld>
            <a:endParaRPr lang="ko-KR" altLang="en-US" dirty="0"/>
          </a:p>
        </p:txBody>
      </p:sp>
      <p:grpSp>
        <p:nvGrpSpPr>
          <p:cNvPr id="68" name="그룹 67">
            <a:extLst>
              <a:ext uri="{FF2B5EF4-FFF2-40B4-BE49-F238E27FC236}">
                <a16:creationId xmlns:a16="http://schemas.microsoft.com/office/drawing/2014/main" id="{700B7979-0A0F-4EB8-B3E2-27B50F444323}"/>
              </a:ext>
            </a:extLst>
          </p:cNvPr>
          <p:cNvGrpSpPr/>
          <p:nvPr/>
        </p:nvGrpSpPr>
        <p:grpSpPr>
          <a:xfrm>
            <a:off x="665440" y="521495"/>
            <a:ext cx="861460" cy="288131"/>
            <a:chOff x="839416" y="3435562"/>
            <a:chExt cx="1526259" cy="682492"/>
          </a:xfrm>
        </p:grpSpPr>
        <p:sp>
          <p:nvSpPr>
            <p:cNvPr id="69" name="직사각형 68">
              <a:extLst>
                <a:ext uri="{FF2B5EF4-FFF2-40B4-BE49-F238E27FC236}">
                  <a16:creationId xmlns:a16="http://schemas.microsoft.com/office/drawing/2014/main" id="{3FDDC39B-48C0-4BEA-9909-69C1E79636B2}"/>
                </a:ext>
              </a:extLst>
            </p:cNvPr>
            <p:cNvSpPr/>
            <p:nvPr/>
          </p:nvSpPr>
          <p:spPr>
            <a:xfrm>
              <a:off x="839416" y="3435562"/>
              <a:ext cx="1523134" cy="682492"/>
            </a:xfrm>
            <a:prstGeom prst="rect">
              <a:avLst/>
            </a:prstGeom>
            <a:solidFill>
              <a:srgbClr val="F2F2F2">
                <a:alpha val="60000"/>
              </a:srgbClr>
            </a:solidFill>
            <a:ln w="9525" cap="flat" cmpd="sng" algn="ctr">
              <a:solidFill>
                <a:srgbClr val="53535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altLang="ko-KR" sz="900" dirty="0">
                  <a:solidFill>
                    <a:schemeClr val="tx1">
                      <a:lumMod val="50000"/>
                      <a:lumOff val="50000"/>
                    </a:schemeClr>
                  </a:solidFill>
                </a:rPr>
                <a:t>LOGO</a:t>
              </a:r>
              <a:endParaRPr lang="ko-KR" altLang="en-US" sz="900" dirty="0">
                <a:solidFill>
                  <a:schemeClr val="tx1">
                    <a:lumMod val="50000"/>
                    <a:lumOff val="50000"/>
                  </a:schemeClr>
                </a:solidFill>
              </a:endParaRPr>
            </a:p>
          </p:txBody>
        </p:sp>
        <p:cxnSp>
          <p:nvCxnSpPr>
            <p:cNvPr id="70" name="직선 연결선 69">
              <a:extLst>
                <a:ext uri="{FF2B5EF4-FFF2-40B4-BE49-F238E27FC236}">
                  <a16:creationId xmlns:a16="http://schemas.microsoft.com/office/drawing/2014/main" id="{B48F3357-EE2E-4D70-85A0-C13EEB0EE9D2}"/>
                </a:ext>
              </a:extLst>
            </p:cNvPr>
            <p:cNvCxnSpPr>
              <a:cxnSpLocks/>
            </p:cNvCxnSpPr>
            <p:nvPr/>
          </p:nvCxnSpPr>
          <p:spPr>
            <a:xfrm flipH="1">
              <a:off x="839417" y="3443608"/>
              <a:ext cx="1523133" cy="6744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직선 연결선 70">
              <a:extLst>
                <a:ext uri="{FF2B5EF4-FFF2-40B4-BE49-F238E27FC236}">
                  <a16:creationId xmlns:a16="http://schemas.microsoft.com/office/drawing/2014/main" id="{50132739-8D61-4BBF-A602-FD4369EFC35C}"/>
                </a:ext>
              </a:extLst>
            </p:cNvPr>
            <p:cNvCxnSpPr>
              <a:cxnSpLocks/>
            </p:cNvCxnSpPr>
            <p:nvPr/>
          </p:nvCxnSpPr>
          <p:spPr>
            <a:xfrm flipH="1" flipV="1">
              <a:off x="839416" y="3443084"/>
              <a:ext cx="1526259" cy="6477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직사각형 9">
            <a:extLst>
              <a:ext uri="{FF2B5EF4-FFF2-40B4-BE49-F238E27FC236}">
                <a16:creationId xmlns:a16="http://schemas.microsoft.com/office/drawing/2014/main" id="{90566CE4-528A-44CB-97E2-D79ED4082B1C}"/>
              </a:ext>
            </a:extLst>
          </p:cNvPr>
          <p:cNvSpPr/>
          <p:nvPr/>
        </p:nvSpPr>
        <p:spPr>
          <a:xfrm>
            <a:off x="116321" y="488111"/>
            <a:ext cx="8424430" cy="361053"/>
          </a:xfrm>
          <a:prstGeom prst="rect">
            <a:avLst/>
          </a:prstGeom>
          <a:noFill/>
          <a:ln w="6350">
            <a:solidFill>
              <a:srgbClr val="7A7A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321" name="표 320">
            <a:extLst>
              <a:ext uri="{FF2B5EF4-FFF2-40B4-BE49-F238E27FC236}">
                <a16:creationId xmlns:a16="http://schemas.microsoft.com/office/drawing/2014/main" id="{DBCF1351-3830-46DF-8E22-906141A4365A}"/>
              </a:ext>
            </a:extLst>
          </p:cNvPr>
          <p:cNvGraphicFramePr>
            <a:graphicFrameLocks noGrp="1"/>
          </p:cNvGraphicFramePr>
          <p:nvPr/>
        </p:nvGraphicFramePr>
        <p:xfrm>
          <a:off x="9221807" y="512676"/>
          <a:ext cx="2772308" cy="3110796"/>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74772085"/>
                    </a:ext>
                  </a:extLst>
                </a:gridCol>
                <a:gridCol w="2340260">
                  <a:extLst>
                    <a:ext uri="{9D8B030D-6E8A-4147-A177-3AD203B41FA5}">
                      <a16:colId xmlns:a16="http://schemas.microsoft.com/office/drawing/2014/main" val="2572474025"/>
                    </a:ext>
                  </a:extLst>
                </a:gridCol>
              </a:tblGrid>
              <a:tr h="122121">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0">
                <a:tc>
                  <a:txBody>
                    <a:bodyPr/>
                    <a:lstStyle/>
                    <a:p>
                      <a:pPr algn="ctr" latinLnBrk="1">
                        <a:lnSpc>
                          <a:spcPct val="120000"/>
                        </a:lnSpc>
                      </a:pPr>
                      <a:r>
                        <a:rPr lang="en-US" altLang="ko-KR" sz="800" b="0" dirty="0">
                          <a:solidFill>
                            <a:schemeClr val="tx1"/>
                          </a:solidFill>
                          <a:latin typeface="+mn-ea"/>
                          <a:ea typeface="+mn-ea"/>
                        </a:rPr>
                        <a:t>1</a:t>
                      </a:r>
                      <a:endParaRPr lang="ko-KR" altLang="en-US" sz="8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500</a:t>
                      </a:r>
                      <a:r>
                        <a:rPr lang="ko-KR" altLang="en-US" sz="800" b="0" kern="1200" dirty="0" err="1">
                          <a:solidFill>
                            <a:schemeClr val="tx1"/>
                          </a:solidFill>
                          <a:latin typeface="+mn-ea"/>
                          <a:ea typeface="+mn-ea"/>
                          <a:cs typeface="+mn-cs"/>
                        </a:rPr>
                        <a:t>회차</a:t>
                      </a:r>
                      <a:r>
                        <a:rPr lang="ko-KR" altLang="en-US" sz="800" b="0" kern="1200" dirty="0">
                          <a:solidFill>
                            <a:schemeClr val="tx1"/>
                          </a:solidFill>
                          <a:latin typeface="+mn-ea"/>
                          <a:ea typeface="+mn-ea"/>
                          <a:cs typeface="+mn-cs"/>
                        </a:rPr>
                        <a:t> 설문완료시 안내문구</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134634">
                <a:tc>
                  <a:txBody>
                    <a:bodyPr/>
                    <a:lstStyle/>
                    <a:p>
                      <a:pPr algn="ctr" latinLnBrk="1">
                        <a:lnSpc>
                          <a:spcPct val="120000"/>
                        </a:lnSpc>
                      </a:pPr>
                      <a:r>
                        <a:rPr lang="en-US" altLang="ko-KR" sz="800" b="0" dirty="0">
                          <a:latin typeface="+mn-ea"/>
                          <a:ea typeface="+mn-ea"/>
                        </a:rPr>
                        <a:t>2</a:t>
                      </a:r>
                      <a:endParaRPr lang="ko-KR" altLang="en-US"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a:t>
                      </a:r>
                      <a:r>
                        <a:rPr lang="ko-KR" altLang="en-US" sz="800" b="0" kern="1200" dirty="0">
                          <a:solidFill>
                            <a:schemeClr val="tx1"/>
                          </a:solidFill>
                          <a:latin typeface="+mn-ea"/>
                          <a:ea typeface="+mn-ea"/>
                          <a:cs typeface="+mn-cs"/>
                        </a:rPr>
                        <a:t>확인</a:t>
                      </a:r>
                      <a:r>
                        <a:rPr lang="en-US" altLang="ko-KR" sz="800" b="0" kern="1200" dirty="0">
                          <a:solidFill>
                            <a:schemeClr val="tx1"/>
                          </a:solidFill>
                          <a:latin typeface="+mn-ea"/>
                          <a:ea typeface="+mn-ea"/>
                          <a:cs typeface="+mn-cs"/>
                        </a:rPr>
                        <a:t>]</a:t>
                      </a:r>
                      <a:r>
                        <a:rPr lang="ko-KR" altLang="en-US" sz="800" b="0" kern="1200" dirty="0" err="1">
                          <a:solidFill>
                            <a:schemeClr val="tx1"/>
                          </a:solidFill>
                          <a:latin typeface="+mn-ea"/>
                          <a:ea typeface="+mn-ea"/>
                          <a:cs typeface="+mn-cs"/>
                        </a:rPr>
                        <a:t>선택시</a:t>
                      </a:r>
                      <a:r>
                        <a:rPr lang="ko-KR" altLang="en-US" sz="800" b="0" kern="1200" dirty="0">
                          <a:solidFill>
                            <a:schemeClr val="tx1"/>
                          </a:solidFill>
                          <a:latin typeface="+mn-ea"/>
                          <a:ea typeface="+mn-ea"/>
                          <a:cs typeface="+mn-cs"/>
                        </a:rPr>
                        <a:t> 메인으로 이동</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134634">
                <a:tc>
                  <a:txBody>
                    <a:bodyPr/>
                    <a:lstStyle/>
                    <a:p>
                      <a:pPr algn="ctr" latinLnBrk="1">
                        <a:lnSpc>
                          <a:spcPct val="120000"/>
                        </a:lnSpc>
                      </a:pPr>
                      <a:r>
                        <a:rPr lang="en-US" altLang="ko-KR" sz="800" b="0" dirty="0">
                          <a:latin typeface="+mn-ea"/>
                          <a:ea typeface="+mn-ea"/>
                        </a:rPr>
                        <a:t>3</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00" dirty="0" err="1"/>
                        <a:t>최종설문회차</a:t>
                      </a:r>
                      <a:r>
                        <a:rPr lang="ko-KR" altLang="en-US" sz="800" dirty="0"/>
                        <a:t> </a:t>
                      </a:r>
                      <a:r>
                        <a:rPr lang="en-US" altLang="ko-KR" sz="800" dirty="0"/>
                        <a:t>500</a:t>
                      </a:r>
                      <a:r>
                        <a:rPr lang="ko-KR" altLang="en-US" sz="800" dirty="0"/>
                        <a:t>회 표기</a:t>
                      </a:r>
                      <a:endParaRPr lang="en-US" altLang="ko-KR" sz="80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770055136"/>
                  </a:ext>
                </a:extLst>
              </a:tr>
              <a:tr h="0">
                <a:tc>
                  <a:txBody>
                    <a:bodyPr/>
                    <a:lstStyle/>
                    <a:p>
                      <a:pPr algn="ctr" latinLnBrk="1">
                        <a:lnSpc>
                          <a:spcPct val="120000"/>
                        </a:lnSpc>
                      </a:pPr>
                      <a:r>
                        <a:rPr lang="en-US" altLang="ko-KR" sz="800" b="0" dirty="0">
                          <a:latin typeface="+mn-ea"/>
                          <a:ea typeface="+mn-ea"/>
                        </a:rPr>
                        <a:t>4</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모든 설문이 완료된 이후에는 설문을 다시 시작하지 않고 본 페이지만 조회</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722792555"/>
                  </a:ext>
                </a:extLst>
              </a:tr>
              <a:tr h="0">
                <a:tc>
                  <a:txBody>
                    <a:bodyPr/>
                    <a:lstStyle/>
                    <a:p>
                      <a:pPr algn="ctr" latinLnBrk="1">
                        <a:lnSpc>
                          <a:spcPct val="120000"/>
                        </a:lnSpc>
                      </a:pPr>
                      <a:r>
                        <a:rPr lang="en-US" altLang="ko-KR" sz="800" b="0" dirty="0">
                          <a:latin typeface="+mn-ea"/>
                          <a:ea typeface="+mn-ea"/>
                        </a:rPr>
                        <a:t>5</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179638516"/>
                  </a:ext>
                </a:extLst>
              </a:tr>
              <a:tr h="0">
                <a:tc>
                  <a:txBody>
                    <a:bodyPr/>
                    <a:lstStyle/>
                    <a:p>
                      <a:pPr algn="ctr" latinLnBrk="1">
                        <a:lnSpc>
                          <a:spcPct val="120000"/>
                        </a:lnSpc>
                      </a:pPr>
                      <a:r>
                        <a:rPr lang="en-US" altLang="ko-KR" sz="800" b="0" dirty="0">
                          <a:latin typeface="+mn-ea"/>
                          <a:ea typeface="+mn-ea"/>
                        </a:rPr>
                        <a:t>6</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716935949"/>
                  </a:ext>
                </a:extLst>
              </a:tr>
              <a:tr h="134634">
                <a:tc>
                  <a:txBody>
                    <a:bodyPr/>
                    <a:lstStyle/>
                    <a:p>
                      <a:pPr algn="ctr" latinLnBrk="1">
                        <a:lnSpc>
                          <a:spcPct val="120000"/>
                        </a:lnSpc>
                      </a:pPr>
                      <a:r>
                        <a:rPr lang="en-US" altLang="ko-KR" sz="800" b="0" dirty="0">
                          <a:latin typeface="+mn-ea"/>
                          <a:ea typeface="+mn-ea"/>
                        </a:rPr>
                        <a:t>7</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620716197"/>
                  </a:ext>
                </a:extLst>
              </a:tr>
              <a:tr h="134634">
                <a:tc>
                  <a:txBody>
                    <a:bodyPr/>
                    <a:lstStyle/>
                    <a:p>
                      <a:pPr algn="ctr" latinLnBrk="1">
                        <a:lnSpc>
                          <a:spcPct val="120000"/>
                        </a:lnSpc>
                      </a:pPr>
                      <a:r>
                        <a:rPr lang="en-US" altLang="ko-KR" sz="800" b="0" dirty="0">
                          <a:latin typeface="+mn-ea"/>
                          <a:ea typeface="+mn-ea"/>
                        </a:rPr>
                        <a:t>8</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688573497"/>
                  </a:ext>
                </a:extLst>
              </a:tr>
              <a:tr h="0">
                <a:tc>
                  <a:txBody>
                    <a:bodyPr/>
                    <a:lstStyle/>
                    <a:p>
                      <a:pPr algn="ctr" latinLnBrk="1">
                        <a:lnSpc>
                          <a:spcPct val="120000"/>
                        </a:lnSpc>
                      </a:pPr>
                      <a:r>
                        <a:rPr lang="en-US" altLang="ko-KR" sz="800" b="0" dirty="0">
                          <a:latin typeface="+mn-ea"/>
                          <a:ea typeface="+mn-ea"/>
                        </a:rPr>
                        <a:t>9</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817060791"/>
                  </a:ext>
                </a:extLst>
              </a:tr>
              <a:tr h="0">
                <a:tc>
                  <a:txBody>
                    <a:bodyPr/>
                    <a:lstStyle/>
                    <a:p>
                      <a:pPr algn="ctr" latinLnBrk="1">
                        <a:lnSpc>
                          <a:spcPct val="120000"/>
                        </a:lnSpc>
                      </a:pPr>
                      <a:r>
                        <a:rPr lang="en-US" altLang="ko-KR" sz="800" b="0" dirty="0">
                          <a:latin typeface="+mn-ea"/>
                          <a:ea typeface="+mn-ea"/>
                        </a:rPr>
                        <a:t>10</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032614395"/>
                  </a:ext>
                </a:extLst>
              </a:tr>
              <a:tr h="294502">
                <a:tc>
                  <a:txBody>
                    <a:bodyPr/>
                    <a:lstStyle/>
                    <a:p>
                      <a:pPr algn="ctr" latinLnBrk="1">
                        <a:lnSpc>
                          <a:spcPct val="120000"/>
                        </a:lnSpc>
                      </a:pPr>
                      <a:r>
                        <a:rPr lang="en-US" altLang="ko-KR" sz="800" b="0" dirty="0">
                          <a:latin typeface="+mn-ea"/>
                          <a:ea typeface="+mn-ea"/>
                        </a:rPr>
                        <a:t>11</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56665485"/>
                  </a:ext>
                </a:extLst>
              </a:tr>
              <a:tr h="0">
                <a:tc>
                  <a:txBody>
                    <a:bodyPr/>
                    <a:lstStyle/>
                    <a:p>
                      <a:pPr algn="ctr" latinLnBrk="1">
                        <a:lnSpc>
                          <a:spcPct val="120000"/>
                        </a:lnSpc>
                      </a:pP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6550239"/>
                  </a:ext>
                </a:extLst>
              </a:tr>
            </a:tbl>
          </a:graphicData>
        </a:graphic>
      </p:graphicFrame>
      <p:sp>
        <p:nvSpPr>
          <p:cNvPr id="9" name="TextBox 8">
            <a:extLst>
              <a:ext uri="{FF2B5EF4-FFF2-40B4-BE49-F238E27FC236}">
                <a16:creationId xmlns:a16="http://schemas.microsoft.com/office/drawing/2014/main" id="{46BDEBF5-5062-4188-AA47-63F530D7C117}"/>
              </a:ext>
            </a:extLst>
          </p:cNvPr>
          <p:cNvSpPr txBox="1"/>
          <p:nvPr/>
        </p:nvSpPr>
        <p:spPr>
          <a:xfrm>
            <a:off x="1004056" y="262960"/>
            <a:ext cx="4018793" cy="215444"/>
          </a:xfrm>
          <a:prstGeom prst="rect">
            <a:avLst/>
          </a:prstGeom>
          <a:noFill/>
        </p:spPr>
        <p:txBody>
          <a:bodyPr wrap="square" rtlCol="0">
            <a:spAutoFit/>
          </a:bodyPr>
          <a:lstStyle/>
          <a:p>
            <a:r>
              <a:rPr lang="ko-KR" altLang="en-US" sz="800"/>
              <a:t>메인</a:t>
            </a:r>
            <a:endParaRPr lang="ko-KR" altLang="en-US" sz="800" dirty="0"/>
          </a:p>
        </p:txBody>
      </p:sp>
      <p:sp>
        <p:nvSpPr>
          <p:cNvPr id="2" name="TextBox 1">
            <a:extLst>
              <a:ext uri="{FF2B5EF4-FFF2-40B4-BE49-F238E27FC236}">
                <a16:creationId xmlns:a16="http://schemas.microsoft.com/office/drawing/2014/main" id="{659CCA66-9DC1-67D5-8773-99FCE6BA9744}"/>
              </a:ext>
            </a:extLst>
          </p:cNvPr>
          <p:cNvSpPr txBox="1"/>
          <p:nvPr/>
        </p:nvSpPr>
        <p:spPr>
          <a:xfrm>
            <a:off x="3436388" y="56219"/>
            <a:ext cx="1523233" cy="215444"/>
          </a:xfrm>
          <a:prstGeom prst="rect">
            <a:avLst/>
          </a:prstGeom>
          <a:noFill/>
        </p:spPr>
        <p:txBody>
          <a:bodyPr wrap="square" rtlCol="0">
            <a:spAutoFit/>
          </a:bodyPr>
          <a:lstStyle/>
          <a:p>
            <a:r>
              <a:rPr lang="ko-KR" altLang="en-US" sz="800" dirty="0"/>
              <a:t>설문하기</a:t>
            </a:r>
            <a:r>
              <a:rPr lang="en-US" altLang="ko-KR" sz="800" dirty="0"/>
              <a:t>_</a:t>
            </a:r>
            <a:r>
              <a:rPr lang="ko-KR" altLang="en-US" sz="800" dirty="0"/>
              <a:t>완료</a:t>
            </a:r>
          </a:p>
        </p:txBody>
      </p:sp>
      <p:sp>
        <p:nvSpPr>
          <p:cNvPr id="169" name="TextBox 168">
            <a:extLst>
              <a:ext uri="{FF2B5EF4-FFF2-40B4-BE49-F238E27FC236}">
                <a16:creationId xmlns:a16="http://schemas.microsoft.com/office/drawing/2014/main" id="{9F8DA23A-C167-C28A-7E43-60E0652A5608}"/>
              </a:ext>
            </a:extLst>
          </p:cNvPr>
          <p:cNvSpPr txBox="1"/>
          <p:nvPr/>
        </p:nvSpPr>
        <p:spPr>
          <a:xfrm>
            <a:off x="7689050" y="255228"/>
            <a:ext cx="851700" cy="215444"/>
          </a:xfrm>
          <a:prstGeom prst="rect">
            <a:avLst/>
          </a:prstGeom>
          <a:noFill/>
        </p:spPr>
        <p:txBody>
          <a:bodyPr wrap="square" rtlCol="0">
            <a:spAutoFit/>
          </a:bodyPr>
          <a:lstStyle/>
          <a:p>
            <a:pPr algn="ctr"/>
            <a:r>
              <a:rPr lang="en-US" altLang="ko-KR" sz="800" dirty="0"/>
              <a:t>..</a:t>
            </a:r>
            <a:endParaRPr lang="ko-KR" altLang="en-US" sz="800" dirty="0"/>
          </a:p>
        </p:txBody>
      </p:sp>
      <p:sp>
        <p:nvSpPr>
          <p:cNvPr id="170" name="TextBox 169">
            <a:extLst>
              <a:ext uri="{FF2B5EF4-FFF2-40B4-BE49-F238E27FC236}">
                <a16:creationId xmlns:a16="http://schemas.microsoft.com/office/drawing/2014/main" id="{DEB30443-D04B-DC5D-B056-535A2E2BD900}"/>
              </a:ext>
            </a:extLst>
          </p:cNvPr>
          <p:cNvSpPr txBox="1"/>
          <p:nvPr/>
        </p:nvSpPr>
        <p:spPr>
          <a:xfrm>
            <a:off x="5898485" y="255228"/>
            <a:ext cx="851700" cy="215444"/>
          </a:xfrm>
          <a:prstGeom prst="rect">
            <a:avLst/>
          </a:prstGeom>
          <a:noFill/>
        </p:spPr>
        <p:txBody>
          <a:bodyPr wrap="square" rtlCol="0">
            <a:spAutoFit/>
          </a:bodyPr>
          <a:lstStyle/>
          <a:p>
            <a:pPr algn="ctr"/>
            <a:r>
              <a:rPr lang="en-US" altLang="ko-KR" sz="800" dirty="0"/>
              <a:t>1</a:t>
            </a:r>
            <a:endParaRPr lang="ko-KR" altLang="en-US" sz="800" dirty="0"/>
          </a:p>
        </p:txBody>
      </p:sp>
      <p:sp>
        <p:nvSpPr>
          <p:cNvPr id="171" name="TextBox 170">
            <a:extLst>
              <a:ext uri="{FF2B5EF4-FFF2-40B4-BE49-F238E27FC236}">
                <a16:creationId xmlns:a16="http://schemas.microsoft.com/office/drawing/2014/main" id="{74BADD78-1E7F-635C-8373-0341AA4740B5}"/>
              </a:ext>
            </a:extLst>
          </p:cNvPr>
          <p:cNvSpPr txBox="1"/>
          <p:nvPr/>
        </p:nvSpPr>
        <p:spPr>
          <a:xfrm>
            <a:off x="5898485" y="52479"/>
            <a:ext cx="851700" cy="215444"/>
          </a:xfrm>
          <a:prstGeom prst="rect">
            <a:avLst/>
          </a:prstGeom>
          <a:noFill/>
        </p:spPr>
        <p:txBody>
          <a:bodyPr wrap="square" rtlCol="0">
            <a:spAutoFit/>
          </a:bodyPr>
          <a:lstStyle/>
          <a:p>
            <a:pPr algn="ctr"/>
            <a:r>
              <a:rPr lang="en-US" altLang="ko-KR" sz="800"/>
              <a:t>-</a:t>
            </a:r>
            <a:endParaRPr lang="ko-KR" altLang="en-US" sz="800" dirty="0"/>
          </a:p>
        </p:txBody>
      </p:sp>
      <p:sp>
        <p:nvSpPr>
          <p:cNvPr id="14" name="직사각형 13">
            <a:extLst>
              <a:ext uri="{FF2B5EF4-FFF2-40B4-BE49-F238E27FC236}">
                <a16:creationId xmlns:a16="http://schemas.microsoft.com/office/drawing/2014/main" id="{4E5E4B45-4CC2-717F-29FF-38B9E1FF4A73}"/>
              </a:ext>
            </a:extLst>
          </p:cNvPr>
          <p:cNvSpPr/>
          <p:nvPr/>
        </p:nvSpPr>
        <p:spPr>
          <a:xfrm>
            <a:off x="387359" y="1273578"/>
            <a:ext cx="7592019" cy="3973781"/>
          </a:xfrm>
          <a:prstGeom prst="rect">
            <a:avLst/>
          </a:prstGeom>
          <a:solidFill>
            <a:srgbClr val="F2F2F2">
              <a:alpha val="60000"/>
            </a:srgbClr>
          </a:solidFill>
          <a:ln w="9525" cap="flat" cmpd="sng" algn="ctr">
            <a:solidFill>
              <a:srgbClr val="53535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ko-KR" altLang="en-US" sz="1000" dirty="0">
              <a:solidFill>
                <a:schemeClr val="tx1"/>
              </a:solidFill>
            </a:endParaRPr>
          </a:p>
        </p:txBody>
      </p:sp>
      <p:sp>
        <p:nvSpPr>
          <p:cNvPr id="12" name="TextBox 11">
            <a:extLst>
              <a:ext uri="{FF2B5EF4-FFF2-40B4-BE49-F238E27FC236}">
                <a16:creationId xmlns:a16="http://schemas.microsoft.com/office/drawing/2014/main" id="{3C089829-FE98-1B8C-A9E9-2BC0575CA3FC}"/>
              </a:ext>
            </a:extLst>
          </p:cNvPr>
          <p:cNvSpPr txBox="1"/>
          <p:nvPr/>
        </p:nvSpPr>
        <p:spPr>
          <a:xfrm>
            <a:off x="665440" y="1014843"/>
            <a:ext cx="3449360" cy="261610"/>
          </a:xfrm>
          <a:prstGeom prst="rect">
            <a:avLst/>
          </a:prstGeom>
          <a:noFill/>
        </p:spPr>
        <p:txBody>
          <a:bodyPr wrap="square">
            <a:spAutoFit/>
          </a:bodyPr>
          <a:lstStyle/>
          <a:p>
            <a:r>
              <a:rPr lang="en-US" altLang="ko-KR" sz="1050" b="1" dirty="0"/>
              <a:t>Inquiry</a:t>
            </a:r>
          </a:p>
        </p:txBody>
      </p:sp>
      <p:sp>
        <p:nvSpPr>
          <p:cNvPr id="21" name="TextBox 20">
            <a:extLst>
              <a:ext uri="{FF2B5EF4-FFF2-40B4-BE49-F238E27FC236}">
                <a16:creationId xmlns:a16="http://schemas.microsoft.com/office/drawing/2014/main" id="{819B9D21-97CC-ED0E-B649-F0D7FBAD5AAE}"/>
              </a:ext>
            </a:extLst>
          </p:cNvPr>
          <p:cNvSpPr txBox="1"/>
          <p:nvPr/>
        </p:nvSpPr>
        <p:spPr>
          <a:xfrm>
            <a:off x="1590643" y="2187708"/>
            <a:ext cx="5185450" cy="738664"/>
          </a:xfrm>
          <a:prstGeom prst="rect">
            <a:avLst/>
          </a:prstGeom>
          <a:noFill/>
        </p:spPr>
        <p:txBody>
          <a:bodyPr wrap="square">
            <a:spAutoFit/>
          </a:bodyPr>
          <a:lstStyle/>
          <a:p>
            <a:pPr algn="ctr"/>
            <a:r>
              <a:rPr kumimoji="0" lang="en-US" altLang="ko-KR" sz="1400" b="0" i="0" u="none" strike="noStrike" kern="1200" cap="none" spc="0" normalizeH="0" baseline="0" noProof="0" dirty="0">
                <a:ln>
                  <a:noFill/>
                </a:ln>
                <a:solidFill>
                  <a:prstClr val="black"/>
                </a:solidFill>
                <a:effectLst/>
                <a:uLnTx/>
                <a:uFillTx/>
                <a:ea typeface="KoPubDotum Medium" pitchFamily="2" charset="-127"/>
                <a:cs typeface="+mn-cs"/>
              </a:rPr>
              <a:t>Thank you for participating in the survey. </a:t>
            </a:r>
          </a:p>
          <a:p>
            <a:pPr algn="ctr"/>
            <a:r>
              <a:rPr kumimoji="0" lang="en-US" altLang="ko-KR" sz="1400" b="0" i="0" u="none" strike="noStrike" kern="1200" cap="none" spc="0" normalizeH="0" baseline="0" noProof="0" dirty="0">
                <a:ln>
                  <a:noFill/>
                </a:ln>
                <a:solidFill>
                  <a:prstClr val="black"/>
                </a:solidFill>
                <a:effectLst/>
                <a:uLnTx/>
                <a:uFillTx/>
                <a:ea typeface="KoPubDotum Medium" pitchFamily="2" charset="-127"/>
                <a:cs typeface="+mn-cs"/>
              </a:rPr>
              <a:t>The survey results are used as valuable research and policy data to create safer urban environments.</a:t>
            </a:r>
          </a:p>
        </p:txBody>
      </p:sp>
      <p:sp>
        <p:nvSpPr>
          <p:cNvPr id="18" name="사각형: 둥근 모서리 17">
            <a:extLst>
              <a:ext uri="{FF2B5EF4-FFF2-40B4-BE49-F238E27FC236}">
                <a16:creationId xmlns:a16="http://schemas.microsoft.com/office/drawing/2014/main" id="{0414DF2C-9DE3-5744-7476-2A316DB0170F}"/>
              </a:ext>
            </a:extLst>
          </p:cNvPr>
          <p:cNvSpPr/>
          <p:nvPr/>
        </p:nvSpPr>
        <p:spPr>
          <a:xfrm>
            <a:off x="3589599" y="3325045"/>
            <a:ext cx="1187539" cy="335289"/>
          </a:xfrm>
          <a:prstGeom prst="roundRect">
            <a:avLst>
              <a:gd name="adj" fmla="val 1264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rPr>
              <a:t>OK</a:t>
            </a:r>
            <a:endParaRPr lang="ko-KR" altLang="en-US" sz="1000" b="1" dirty="0">
              <a:solidFill>
                <a:schemeClr val="tx1"/>
              </a:solidFill>
            </a:endParaRPr>
          </a:p>
        </p:txBody>
      </p:sp>
      <p:sp>
        <p:nvSpPr>
          <p:cNvPr id="31" name="직사각형 30">
            <a:extLst>
              <a:ext uri="{FF2B5EF4-FFF2-40B4-BE49-F238E27FC236}">
                <a16:creationId xmlns:a16="http://schemas.microsoft.com/office/drawing/2014/main" id="{B7F989FE-92FF-6AB0-3AC1-0F8E69866DBC}"/>
              </a:ext>
            </a:extLst>
          </p:cNvPr>
          <p:cNvSpPr/>
          <p:nvPr/>
        </p:nvSpPr>
        <p:spPr>
          <a:xfrm>
            <a:off x="2690977" y="1948519"/>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a:t>
            </a:r>
            <a:endParaRPr lang="ko-KR" altLang="en-US" sz="1000" dirty="0"/>
          </a:p>
        </p:txBody>
      </p:sp>
      <p:sp>
        <p:nvSpPr>
          <p:cNvPr id="33" name="직사각형 32">
            <a:extLst>
              <a:ext uri="{FF2B5EF4-FFF2-40B4-BE49-F238E27FC236}">
                <a16:creationId xmlns:a16="http://schemas.microsoft.com/office/drawing/2014/main" id="{14657EC4-9D00-7C15-B0F0-A3909A04AD80}"/>
              </a:ext>
            </a:extLst>
          </p:cNvPr>
          <p:cNvSpPr/>
          <p:nvPr/>
        </p:nvSpPr>
        <p:spPr>
          <a:xfrm>
            <a:off x="3063442" y="4903513"/>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3</a:t>
            </a:r>
            <a:endParaRPr lang="ko-KR" altLang="en-US" sz="1000" dirty="0"/>
          </a:p>
        </p:txBody>
      </p:sp>
      <p:sp>
        <p:nvSpPr>
          <p:cNvPr id="41" name="TextBox 40">
            <a:extLst>
              <a:ext uri="{FF2B5EF4-FFF2-40B4-BE49-F238E27FC236}">
                <a16:creationId xmlns:a16="http://schemas.microsoft.com/office/drawing/2014/main" id="{9B245714-8185-0553-52D8-45DB46B85BAD}"/>
              </a:ext>
            </a:extLst>
          </p:cNvPr>
          <p:cNvSpPr txBox="1"/>
          <p:nvPr/>
        </p:nvSpPr>
        <p:spPr>
          <a:xfrm>
            <a:off x="3133291" y="4858547"/>
            <a:ext cx="2745933" cy="369332"/>
          </a:xfrm>
          <a:prstGeom prst="rect">
            <a:avLst/>
          </a:prstGeom>
          <a:noFill/>
        </p:spPr>
        <p:txBody>
          <a:bodyPr wrap="square">
            <a:spAutoFit/>
          </a:bodyPr>
          <a:lstStyle/>
          <a:p>
            <a:r>
              <a:rPr lang="en-US" altLang="ko-KR" dirty="0">
                <a:solidFill>
                  <a:prstClr val="black"/>
                </a:solidFill>
                <a:ea typeface="KoPubDotum Medium" pitchFamily="2" charset="-127"/>
              </a:rPr>
              <a:t>Survey Count : </a:t>
            </a:r>
            <a:r>
              <a:rPr kumimoji="0" lang="en-US" altLang="ko-KR" sz="1800" b="0" i="0" u="none" strike="noStrike" kern="1200" cap="none" spc="0" normalizeH="0" baseline="0" noProof="0" dirty="0">
                <a:ln>
                  <a:noFill/>
                </a:ln>
                <a:solidFill>
                  <a:prstClr val="black"/>
                </a:solidFill>
                <a:effectLst/>
                <a:uLnTx/>
                <a:uFillTx/>
                <a:ea typeface="KoPubDotum Medium" pitchFamily="2" charset="-127"/>
                <a:cs typeface="+mn-cs"/>
              </a:rPr>
              <a:t>500/500</a:t>
            </a:r>
            <a:endParaRPr lang="ko-KR" altLang="en-US" dirty="0"/>
          </a:p>
        </p:txBody>
      </p:sp>
      <p:sp>
        <p:nvSpPr>
          <p:cNvPr id="42" name="직사각형 41">
            <a:extLst>
              <a:ext uri="{FF2B5EF4-FFF2-40B4-BE49-F238E27FC236}">
                <a16:creationId xmlns:a16="http://schemas.microsoft.com/office/drawing/2014/main" id="{F77D4A1E-C62D-C5AE-2349-662C63ACB125}"/>
              </a:ext>
            </a:extLst>
          </p:cNvPr>
          <p:cNvSpPr/>
          <p:nvPr/>
        </p:nvSpPr>
        <p:spPr>
          <a:xfrm>
            <a:off x="3650945" y="3260468"/>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2</a:t>
            </a:r>
            <a:endParaRPr lang="ko-KR" altLang="en-US" sz="1000" dirty="0"/>
          </a:p>
        </p:txBody>
      </p:sp>
      <p:graphicFrame>
        <p:nvGraphicFramePr>
          <p:cNvPr id="3" name="표 29">
            <a:extLst>
              <a:ext uri="{FF2B5EF4-FFF2-40B4-BE49-F238E27FC236}">
                <a16:creationId xmlns:a16="http://schemas.microsoft.com/office/drawing/2014/main" id="{21C2FCF7-57CF-0FC8-66B7-B1894406EC12}"/>
              </a:ext>
            </a:extLst>
          </p:cNvPr>
          <p:cNvGraphicFramePr>
            <a:graphicFrameLocks noGrp="1"/>
          </p:cNvGraphicFramePr>
          <p:nvPr>
            <p:extLst>
              <p:ext uri="{D42A27DB-BD31-4B8C-83A1-F6EECF244321}">
                <p14:modId xmlns:p14="http://schemas.microsoft.com/office/powerpoint/2010/main" val="2509910183"/>
              </p:ext>
            </p:extLst>
          </p:nvPr>
        </p:nvGraphicFramePr>
        <p:xfrm>
          <a:off x="2460624" y="496183"/>
          <a:ext cx="2949846" cy="370840"/>
        </p:xfrm>
        <a:graphic>
          <a:graphicData uri="http://schemas.openxmlformats.org/drawingml/2006/table">
            <a:tbl>
              <a:tblPr firstRow="1" bandRow="1">
                <a:tableStyleId>{5C22544A-7EE6-4342-B048-85BDC9FD1C3A}</a:tableStyleId>
              </a:tblPr>
              <a:tblGrid>
                <a:gridCol w="983282">
                  <a:extLst>
                    <a:ext uri="{9D8B030D-6E8A-4147-A177-3AD203B41FA5}">
                      <a16:colId xmlns:a16="http://schemas.microsoft.com/office/drawing/2014/main" val="517881088"/>
                    </a:ext>
                  </a:extLst>
                </a:gridCol>
                <a:gridCol w="983282">
                  <a:extLst>
                    <a:ext uri="{9D8B030D-6E8A-4147-A177-3AD203B41FA5}">
                      <a16:colId xmlns:a16="http://schemas.microsoft.com/office/drawing/2014/main" val="1251677234"/>
                    </a:ext>
                  </a:extLst>
                </a:gridCol>
                <a:gridCol w="983282">
                  <a:extLst>
                    <a:ext uri="{9D8B030D-6E8A-4147-A177-3AD203B41FA5}">
                      <a16:colId xmlns:a16="http://schemas.microsoft.com/office/drawing/2014/main" val="848023924"/>
                    </a:ext>
                  </a:extLst>
                </a:gridCol>
              </a:tblGrid>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1" kern="1200" dirty="0">
                          <a:solidFill>
                            <a:schemeClr val="tx1"/>
                          </a:solidFill>
                          <a:latin typeface="+mn-ea"/>
                          <a:ea typeface="+mn-ea"/>
                          <a:cs typeface="+mn-cs"/>
                        </a:rPr>
                        <a:t>Introduction</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1" kern="1200" dirty="0">
                          <a:solidFill>
                            <a:schemeClr val="tx1"/>
                          </a:solidFill>
                          <a:latin typeface="+mn-ea"/>
                          <a:ea typeface="+mn-ea"/>
                          <a:cs typeface="+mn-cs"/>
                        </a:rPr>
                        <a:t>Survey</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1" kern="1200" dirty="0">
                          <a:solidFill>
                            <a:schemeClr val="tx1"/>
                          </a:solidFill>
                          <a:latin typeface="+mn-ea"/>
                          <a:ea typeface="+mn-ea"/>
                          <a:cs typeface="+mn-cs"/>
                        </a:rPr>
                        <a:t>Inquiry</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2035377"/>
                  </a:ext>
                </a:extLst>
              </a:tr>
            </a:tbl>
          </a:graphicData>
        </a:graphic>
      </p:graphicFrame>
      <p:sp>
        <p:nvSpPr>
          <p:cNvPr id="7" name="직사각형 6">
            <a:extLst>
              <a:ext uri="{FF2B5EF4-FFF2-40B4-BE49-F238E27FC236}">
                <a16:creationId xmlns:a16="http://schemas.microsoft.com/office/drawing/2014/main" id="{EEBC0B1E-1887-3552-3530-87F82DE7EF10}"/>
              </a:ext>
            </a:extLst>
          </p:cNvPr>
          <p:cNvSpPr/>
          <p:nvPr/>
        </p:nvSpPr>
        <p:spPr>
          <a:xfrm>
            <a:off x="3519749" y="588174"/>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4</a:t>
            </a:r>
            <a:endParaRPr lang="ko-KR" altLang="en-US" sz="1000" dirty="0"/>
          </a:p>
        </p:txBody>
      </p:sp>
      <p:sp>
        <p:nvSpPr>
          <p:cNvPr id="4" name="TextBox 3">
            <a:extLst>
              <a:ext uri="{FF2B5EF4-FFF2-40B4-BE49-F238E27FC236}">
                <a16:creationId xmlns:a16="http://schemas.microsoft.com/office/drawing/2014/main" id="{ACCFAC13-E2CD-98B3-564B-0330B554DEE9}"/>
              </a:ext>
            </a:extLst>
          </p:cNvPr>
          <p:cNvSpPr txBox="1"/>
          <p:nvPr/>
        </p:nvSpPr>
        <p:spPr>
          <a:xfrm>
            <a:off x="387359" y="5390581"/>
            <a:ext cx="4572262" cy="338554"/>
          </a:xfrm>
          <a:prstGeom prst="rect">
            <a:avLst/>
          </a:prstGeom>
          <a:noFill/>
        </p:spPr>
        <p:txBody>
          <a:bodyPr wrap="square">
            <a:spAutoFit/>
          </a:bodyPr>
          <a:lstStyle/>
          <a:p>
            <a:r>
              <a:rPr lang="en-US" altLang="ko-KR" sz="800" dirty="0"/>
              <a:t>* If you have any questions regarding this survey, please contact us at the following email.</a:t>
            </a:r>
          </a:p>
          <a:p>
            <a:r>
              <a:rPr lang="en-US" altLang="ko-KR" sz="800" dirty="0"/>
              <a:t>helpfallscore@gmail.com</a:t>
            </a:r>
          </a:p>
        </p:txBody>
      </p:sp>
      <p:sp>
        <p:nvSpPr>
          <p:cNvPr id="5" name="TextBox 4">
            <a:extLst>
              <a:ext uri="{FF2B5EF4-FFF2-40B4-BE49-F238E27FC236}">
                <a16:creationId xmlns:a16="http://schemas.microsoft.com/office/drawing/2014/main" id="{8ADB0A2A-367E-A903-8D1F-E30F71CE9701}"/>
              </a:ext>
            </a:extLst>
          </p:cNvPr>
          <p:cNvSpPr txBox="1"/>
          <p:nvPr/>
        </p:nvSpPr>
        <p:spPr>
          <a:xfrm>
            <a:off x="6201576" y="566844"/>
            <a:ext cx="889180" cy="200055"/>
          </a:xfrm>
          <a:prstGeom prst="rect">
            <a:avLst/>
          </a:prstGeom>
          <a:noFill/>
        </p:spPr>
        <p:txBody>
          <a:bodyPr wrap="square">
            <a:spAutoFit/>
          </a:bodyPr>
          <a:lstStyle/>
          <a:p>
            <a:r>
              <a:rPr kumimoji="0" lang="en-US" altLang="ko-KR" sz="7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Welcome ***</a:t>
            </a:r>
            <a:endParaRPr lang="ko-KR" altLang="en-US" sz="700" dirty="0"/>
          </a:p>
        </p:txBody>
      </p:sp>
      <p:sp>
        <p:nvSpPr>
          <p:cNvPr id="6" name="TextBox 5">
            <a:extLst>
              <a:ext uri="{FF2B5EF4-FFF2-40B4-BE49-F238E27FC236}">
                <a16:creationId xmlns:a16="http://schemas.microsoft.com/office/drawing/2014/main" id="{FCC2B4D1-235A-CBC3-08E8-4E776088154C}"/>
              </a:ext>
            </a:extLst>
          </p:cNvPr>
          <p:cNvSpPr txBox="1"/>
          <p:nvPr/>
        </p:nvSpPr>
        <p:spPr>
          <a:xfrm>
            <a:off x="7002183" y="622470"/>
            <a:ext cx="1268142" cy="107722"/>
          </a:xfrm>
          <a:prstGeom prst="rect">
            <a:avLst/>
          </a:prstGeom>
          <a:noFill/>
        </p:spPr>
        <p:txBody>
          <a:bodyPr wrap="square" lIns="0" tIns="0" rIns="0" bIns="0" rtlCol="0">
            <a:spAutoFit/>
          </a:bodyPr>
          <a:lstStyle/>
          <a:p>
            <a:pPr algn="ctr"/>
            <a:r>
              <a:rPr lang="en-US" altLang="ko-KR" sz="700" b="1" dirty="0">
                <a:solidFill>
                  <a:schemeClr val="tx1">
                    <a:lumMod val="50000"/>
                    <a:lumOff val="50000"/>
                  </a:schemeClr>
                </a:solidFill>
                <a:latin typeface="+mn-ea"/>
              </a:rPr>
              <a:t>Log out</a:t>
            </a:r>
            <a:r>
              <a:rPr lang="ko-KR" altLang="en-US" sz="700" b="1" dirty="0">
                <a:solidFill>
                  <a:schemeClr val="tx1">
                    <a:lumMod val="50000"/>
                    <a:lumOff val="50000"/>
                  </a:schemeClr>
                </a:solidFill>
                <a:latin typeface="+mn-ea"/>
              </a:rPr>
              <a:t>    </a:t>
            </a:r>
            <a:r>
              <a:rPr lang="en-US" altLang="ko-KR" sz="700" b="1" dirty="0">
                <a:solidFill>
                  <a:schemeClr val="tx1">
                    <a:lumMod val="50000"/>
                    <a:lumOff val="50000"/>
                  </a:schemeClr>
                </a:solidFill>
                <a:latin typeface="+mn-ea"/>
              </a:rPr>
              <a:t>Korean/English</a:t>
            </a:r>
            <a:endParaRPr lang="ko-KR" altLang="en-US" sz="700" b="1" dirty="0">
              <a:solidFill>
                <a:schemeClr val="tx1">
                  <a:lumMod val="50000"/>
                  <a:lumOff val="50000"/>
                </a:schemeClr>
              </a:solidFill>
              <a:latin typeface="+mn-ea"/>
            </a:endParaRPr>
          </a:p>
        </p:txBody>
      </p:sp>
    </p:spTree>
    <p:extLst>
      <p:ext uri="{BB962C8B-B14F-4D97-AF65-F5344CB8AC3E}">
        <p14:creationId xmlns:p14="http://schemas.microsoft.com/office/powerpoint/2010/main" val="29370033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그룹 67">
            <a:extLst>
              <a:ext uri="{FF2B5EF4-FFF2-40B4-BE49-F238E27FC236}">
                <a16:creationId xmlns:a16="http://schemas.microsoft.com/office/drawing/2014/main" id="{700B7979-0A0F-4EB8-B3E2-27B50F444323}"/>
              </a:ext>
            </a:extLst>
          </p:cNvPr>
          <p:cNvGrpSpPr/>
          <p:nvPr/>
        </p:nvGrpSpPr>
        <p:grpSpPr>
          <a:xfrm>
            <a:off x="665440" y="521495"/>
            <a:ext cx="861460" cy="288131"/>
            <a:chOff x="839416" y="3435562"/>
            <a:chExt cx="1526259" cy="682492"/>
          </a:xfrm>
        </p:grpSpPr>
        <p:sp>
          <p:nvSpPr>
            <p:cNvPr id="69" name="직사각형 68">
              <a:extLst>
                <a:ext uri="{FF2B5EF4-FFF2-40B4-BE49-F238E27FC236}">
                  <a16:creationId xmlns:a16="http://schemas.microsoft.com/office/drawing/2014/main" id="{3FDDC39B-48C0-4BEA-9909-69C1E79636B2}"/>
                </a:ext>
              </a:extLst>
            </p:cNvPr>
            <p:cNvSpPr/>
            <p:nvPr/>
          </p:nvSpPr>
          <p:spPr>
            <a:xfrm>
              <a:off x="839416" y="3435562"/>
              <a:ext cx="1523134" cy="682492"/>
            </a:xfrm>
            <a:prstGeom prst="rect">
              <a:avLst/>
            </a:prstGeom>
            <a:solidFill>
              <a:srgbClr val="F2F2F2">
                <a:alpha val="60000"/>
              </a:srgbClr>
            </a:solidFill>
            <a:ln w="9525" cap="flat" cmpd="sng" algn="ctr">
              <a:solidFill>
                <a:srgbClr val="53535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altLang="ko-KR" sz="900" dirty="0">
                  <a:solidFill>
                    <a:schemeClr val="tx1">
                      <a:lumMod val="50000"/>
                      <a:lumOff val="50000"/>
                    </a:schemeClr>
                  </a:solidFill>
                </a:rPr>
                <a:t>LOGO</a:t>
              </a:r>
              <a:endParaRPr lang="ko-KR" altLang="en-US" sz="900" dirty="0">
                <a:solidFill>
                  <a:schemeClr val="tx1">
                    <a:lumMod val="50000"/>
                    <a:lumOff val="50000"/>
                  </a:schemeClr>
                </a:solidFill>
              </a:endParaRPr>
            </a:p>
          </p:txBody>
        </p:sp>
        <p:cxnSp>
          <p:nvCxnSpPr>
            <p:cNvPr id="70" name="직선 연결선 69">
              <a:extLst>
                <a:ext uri="{FF2B5EF4-FFF2-40B4-BE49-F238E27FC236}">
                  <a16:creationId xmlns:a16="http://schemas.microsoft.com/office/drawing/2014/main" id="{B48F3357-EE2E-4D70-85A0-C13EEB0EE9D2}"/>
                </a:ext>
              </a:extLst>
            </p:cNvPr>
            <p:cNvCxnSpPr>
              <a:cxnSpLocks/>
            </p:cNvCxnSpPr>
            <p:nvPr/>
          </p:nvCxnSpPr>
          <p:spPr>
            <a:xfrm flipH="1">
              <a:off x="839417" y="3443608"/>
              <a:ext cx="1523133" cy="6744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직선 연결선 70">
              <a:extLst>
                <a:ext uri="{FF2B5EF4-FFF2-40B4-BE49-F238E27FC236}">
                  <a16:creationId xmlns:a16="http://schemas.microsoft.com/office/drawing/2014/main" id="{50132739-8D61-4BBF-A602-FD4369EFC35C}"/>
                </a:ext>
              </a:extLst>
            </p:cNvPr>
            <p:cNvCxnSpPr>
              <a:cxnSpLocks/>
            </p:cNvCxnSpPr>
            <p:nvPr/>
          </p:nvCxnSpPr>
          <p:spPr>
            <a:xfrm flipH="1" flipV="1">
              <a:off x="839416" y="3443084"/>
              <a:ext cx="1526259" cy="6477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직사각형 9">
            <a:extLst>
              <a:ext uri="{FF2B5EF4-FFF2-40B4-BE49-F238E27FC236}">
                <a16:creationId xmlns:a16="http://schemas.microsoft.com/office/drawing/2014/main" id="{90566CE4-528A-44CB-97E2-D79ED4082B1C}"/>
              </a:ext>
            </a:extLst>
          </p:cNvPr>
          <p:cNvSpPr/>
          <p:nvPr/>
        </p:nvSpPr>
        <p:spPr>
          <a:xfrm>
            <a:off x="116321" y="488111"/>
            <a:ext cx="8424430" cy="361053"/>
          </a:xfrm>
          <a:prstGeom prst="rect">
            <a:avLst/>
          </a:prstGeom>
          <a:noFill/>
          <a:ln w="6350">
            <a:solidFill>
              <a:srgbClr val="7A7A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321" name="표 320">
            <a:extLst>
              <a:ext uri="{FF2B5EF4-FFF2-40B4-BE49-F238E27FC236}">
                <a16:creationId xmlns:a16="http://schemas.microsoft.com/office/drawing/2014/main" id="{DBCF1351-3830-46DF-8E22-906141A4365A}"/>
              </a:ext>
            </a:extLst>
          </p:cNvPr>
          <p:cNvGraphicFramePr>
            <a:graphicFrameLocks noGrp="1"/>
          </p:cNvGraphicFramePr>
          <p:nvPr/>
        </p:nvGraphicFramePr>
        <p:xfrm>
          <a:off x="9221807" y="512676"/>
          <a:ext cx="2772308" cy="274116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74772085"/>
                    </a:ext>
                  </a:extLst>
                </a:gridCol>
                <a:gridCol w="2340260">
                  <a:extLst>
                    <a:ext uri="{9D8B030D-6E8A-4147-A177-3AD203B41FA5}">
                      <a16:colId xmlns:a16="http://schemas.microsoft.com/office/drawing/2014/main" val="2572474025"/>
                    </a:ext>
                  </a:extLst>
                </a:gridCol>
              </a:tblGrid>
              <a:tr h="122121">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0">
                <a:tc>
                  <a:txBody>
                    <a:bodyPr/>
                    <a:lstStyle/>
                    <a:p>
                      <a:pPr algn="ctr" latinLnBrk="1">
                        <a:lnSpc>
                          <a:spcPct val="120000"/>
                        </a:lnSpc>
                      </a:pPr>
                      <a:r>
                        <a:rPr lang="en-US" altLang="ko-KR" sz="800" b="0" dirty="0">
                          <a:solidFill>
                            <a:schemeClr val="tx1"/>
                          </a:solidFill>
                          <a:latin typeface="+mn-ea"/>
                          <a:ea typeface="+mn-ea"/>
                        </a:rPr>
                        <a:t>1</a:t>
                      </a:r>
                      <a:endParaRPr lang="ko-KR" altLang="en-US" sz="8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en-US" altLang="ko-KR" sz="800" b="0"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134634">
                <a:tc>
                  <a:txBody>
                    <a:bodyPr/>
                    <a:lstStyle/>
                    <a:p>
                      <a:pPr algn="ctr" latinLnBrk="1">
                        <a:lnSpc>
                          <a:spcPct val="120000"/>
                        </a:lnSpc>
                      </a:pPr>
                      <a:r>
                        <a:rPr lang="en-US" altLang="ko-KR" sz="800" b="0" dirty="0">
                          <a:latin typeface="+mn-ea"/>
                          <a:ea typeface="+mn-ea"/>
                        </a:rPr>
                        <a:t>2</a:t>
                      </a:r>
                      <a:endParaRPr lang="ko-KR" altLang="en-US"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134634">
                <a:tc>
                  <a:txBody>
                    <a:bodyPr/>
                    <a:lstStyle/>
                    <a:p>
                      <a:pPr algn="ctr" latinLnBrk="1">
                        <a:lnSpc>
                          <a:spcPct val="120000"/>
                        </a:lnSpc>
                      </a:pPr>
                      <a:r>
                        <a:rPr lang="en-US" altLang="ko-KR" sz="800" b="0" dirty="0">
                          <a:latin typeface="+mn-ea"/>
                          <a:ea typeface="+mn-ea"/>
                        </a:rPr>
                        <a:t>3</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endParaRPr lang="en-US" altLang="ko-KR" sz="80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770055136"/>
                  </a:ext>
                </a:extLst>
              </a:tr>
              <a:tr h="0">
                <a:tc>
                  <a:txBody>
                    <a:bodyPr/>
                    <a:lstStyle/>
                    <a:p>
                      <a:pPr algn="ctr" latinLnBrk="1">
                        <a:lnSpc>
                          <a:spcPct val="120000"/>
                        </a:lnSpc>
                      </a:pPr>
                      <a:r>
                        <a:rPr lang="en-US" altLang="ko-KR" sz="800" b="0" dirty="0">
                          <a:latin typeface="+mn-ea"/>
                          <a:ea typeface="+mn-ea"/>
                        </a:rPr>
                        <a:t>4</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179638516"/>
                  </a:ext>
                </a:extLst>
              </a:tr>
              <a:tr h="0">
                <a:tc>
                  <a:txBody>
                    <a:bodyPr/>
                    <a:lstStyle/>
                    <a:p>
                      <a:pPr algn="ctr" latinLnBrk="1">
                        <a:lnSpc>
                          <a:spcPct val="120000"/>
                        </a:lnSpc>
                      </a:pPr>
                      <a:r>
                        <a:rPr lang="en-US" altLang="ko-KR" sz="800" b="0" dirty="0">
                          <a:latin typeface="+mn-ea"/>
                          <a:ea typeface="+mn-ea"/>
                        </a:rPr>
                        <a:t>5</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716935949"/>
                  </a:ext>
                </a:extLst>
              </a:tr>
              <a:tr h="134634">
                <a:tc>
                  <a:txBody>
                    <a:bodyPr/>
                    <a:lstStyle/>
                    <a:p>
                      <a:pPr algn="ctr" latinLnBrk="1">
                        <a:lnSpc>
                          <a:spcPct val="120000"/>
                        </a:lnSpc>
                      </a:pPr>
                      <a:r>
                        <a:rPr lang="en-US" altLang="ko-KR" sz="800" b="0" dirty="0">
                          <a:latin typeface="+mn-ea"/>
                          <a:ea typeface="+mn-ea"/>
                        </a:rPr>
                        <a:t>6</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620716197"/>
                  </a:ext>
                </a:extLst>
              </a:tr>
              <a:tr h="134634">
                <a:tc>
                  <a:txBody>
                    <a:bodyPr/>
                    <a:lstStyle/>
                    <a:p>
                      <a:pPr algn="ctr" latinLnBrk="1">
                        <a:lnSpc>
                          <a:spcPct val="120000"/>
                        </a:lnSpc>
                      </a:pPr>
                      <a:r>
                        <a:rPr lang="en-US" altLang="ko-KR" sz="800" b="0" dirty="0">
                          <a:latin typeface="+mn-ea"/>
                          <a:ea typeface="+mn-ea"/>
                        </a:rPr>
                        <a:t>7</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688573497"/>
                  </a:ext>
                </a:extLst>
              </a:tr>
              <a:tr h="0">
                <a:tc>
                  <a:txBody>
                    <a:bodyPr/>
                    <a:lstStyle/>
                    <a:p>
                      <a:pPr algn="ctr" latinLnBrk="1">
                        <a:lnSpc>
                          <a:spcPct val="120000"/>
                        </a:lnSpc>
                      </a:pPr>
                      <a:r>
                        <a:rPr lang="en-US" altLang="ko-KR" sz="800" b="0" dirty="0">
                          <a:latin typeface="+mn-ea"/>
                          <a:ea typeface="+mn-ea"/>
                        </a:rPr>
                        <a:t>8</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817060791"/>
                  </a:ext>
                </a:extLst>
              </a:tr>
              <a:tr h="0">
                <a:tc>
                  <a:txBody>
                    <a:bodyPr/>
                    <a:lstStyle/>
                    <a:p>
                      <a:pPr algn="ctr" latinLnBrk="1">
                        <a:lnSpc>
                          <a:spcPct val="120000"/>
                        </a:lnSpc>
                      </a:pPr>
                      <a:r>
                        <a:rPr lang="en-US" altLang="ko-KR" sz="800" b="0" dirty="0">
                          <a:latin typeface="+mn-ea"/>
                          <a:ea typeface="+mn-ea"/>
                        </a:rPr>
                        <a:t>9</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032614395"/>
                  </a:ext>
                </a:extLst>
              </a:tr>
              <a:tr h="294502">
                <a:tc>
                  <a:txBody>
                    <a:bodyPr/>
                    <a:lstStyle/>
                    <a:p>
                      <a:pPr algn="ctr" latinLnBrk="1">
                        <a:lnSpc>
                          <a:spcPct val="120000"/>
                        </a:lnSpc>
                      </a:pPr>
                      <a:r>
                        <a:rPr lang="en-US" altLang="ko-KR" sz="800" b="0">
                          <a:latin typeface="+mn-ea"/>
                          <a:ea typeface="+mn-ea"/>
                        </a:rPr>
                        <a:t>10</a:t>
                      </a: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56665485"/>
                  </a:ext>
                </a:extLst>
              </a:tr>
              <a:tr h="0">
                <a:tc>
                  <a:txBody>
                    <a:bodyPr/>
                    <a:lstStyle/>
                    <a:p>
                      <a:pPr algn="ctr" latinLnBrk="1">
                        <a:lnSpc>
                          <a:spcPct val="120000"/>
                        </a:lnSpc>
                      </a:pPr>
                      <a:r>
                        <a:rPr lang="en-US" altLang="ko-KR" sz="800" b="0">
                          <a:latin typeface="+mn-ea"/>
                          <a:ea typeface="+mn-ea"/>
                        </a:rPr>
                        <a:t>11</a:t>
                      </a: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6550239"/>
                  </a:ext>
                </a:extLst>
              </a:tr>
            </a:tbl>
          </a:graphicData>
        </a:graphic>
      </p:graphicFrame>
      <p:sp>
        <p:nvSpPr>
          <p:cNvPr id="9" name="TextBox 8">
            <a:extLst>
              <a:ext uri="{FF2B5EF4-FFF2-40B4-BE49-F238E27FC236}">
                <a16:creationId xmlns:a16="http://schemas.microsoft.com/office/drawing/2014/main" id="{46BDEBF5-5062-4188-AA47-63F530D7C117}"/>
              </a:ext>
            </a:extLst>
          </p:cNvPr>
          <p:cNvSpPr txBox="1"/>
          <p:nvPr/>
        </p:nvSpPr>
        <p:spPr>
          <a:xfrm>
            <a:off x="1004056" y="262960"/>
            <a:ext cx="4018793" cy="215444"/>
          </a:xfrm>
          <a:prstGeom prst="rect">
            <a:avLst/>
          </a:prstGeom>
          <a:noFill/>
        </p:spPr>
        <p:txBody>
          <a:bodyPr wrap="square" rtlCol="0">
            <a:spAutoFit/>
          </a:bodyPr>
          <a:lstStyle/>
          <a:p>
            <a:r>
              <a:rPr lang="ko-KR" altLang="en-US" sz="800" dirty="0"/>
              <a:t>메인</a:t>
            </a:r>
          </a:p>
        </p:txBody>
      </p:sp>
      <p:sp>
        <p:nvSpPr>
          <p:cNvPr id="2" name="TextBox 1">
            <a:extLst>
              <a:ext uri="{FF2B5EF4-FFF2-40B4-BE49-F238E27FC236}">
                <a16:creationId xmlns:a16="http://schemas.microsoft.com/office/drawing/2014/main" id="{659CCA66-9DC1-67D5-8773-99FCE6BA9744}"/>
              </a:ext>
            </a:extLst>
          </p:cNvPr>
          <p:cNvSpPr txBox="1"/>
          <p:nvPr/>
        </p:nvSpPr>
        <p:spPr>
          <a:xfrm>
            <a:off x="3436388" y="56219"/>
            <a:ext cx="1523233" cy="215444"/>
          </a:xfrm>
          <a:prstGeom prst="rect">
            <a:avLst/>
          </a:prstGeom>
          <a:noFill/>
        </p:spPr>
        <p:txBody>
          <a:bodyPr wrap="square" rtlCol="0">
            <a:spAutoFit/>
          </a:bodyPr>
          <a:lstStyle/>
          <a:p>
            <a:r>
              <a:rPr lang="ko-KR" altLang="en-US" sz="800" dirty="0"/>
              <a:t>문의하기 </a:t>
            </a:r>
            <a:r>
              <a:rPr lang="en-US" altLang="ko-KR" sz="800" dirty="0"/>
              <a:t>(</a:t>
            </a:r>
            <a:r>
              <a:rPr lang="ko-KR" altLang="en-US" sz="800" dirty="0" err="1"/>
              <a:t>로그인후</a:t>
            </a:r>
            <a:r>
              <a:rPr lang="en-US" altLang="ko-KR" sz="800" dirty="0"/>
              <a:t>)</a:t>
            </a:r>
            <a:endParaRPr lang="ko-KR" altLang="en-US" sz="800" dirty="0"/>
          </a:p>
        </p:txBody>
      </p:sp>
      <p:sp>
        <p:nvSpPr>
          <p:cNvPr id="169" name="TextBox 168">
            <a:extLst>
              <a:ext uri="{FF2B5EF4-FFF2-40B4-BE49-F238E27FC236}">
                <a16:creationId xmlns:a16="http://schemas.microsoft.com/office/drawing/2014/main" id="{9F8DA23A-C167-C28A-7E43-60E0652A5608}"/>
              </a:ext>
            </a:extLst>
          </p:cNvPr>
          <p:cNvSpPr txBox="1"/>
          <p:nvPr/>
        </p:nvSpPr>
        <p:spPr>
          <a:xfrm>
            <a:off x="7689050" y="255228"/>
            <a:ext cx="851700" cy="215444"/>
          </a:xfrm>
          <a:prstGeom prst="rect">
            <a:avLst/>
          </a:prstGeom>
          <a:noFill/>
        </p:spPr>
        <p:txBody>
          <a:bodyPr wrap="square" rtlCol="0">
            <a:spAutoFit/>
          </a:bodyPr>
          <a:lstStyle/>
          <a:p>
            <a:pPr algn="ctr"/>
            <a:r>
              <a:rPr lang="en-US" altLang="ko-KR" sz="800" dirty="0"/>
              <a:t>..</a:t>
            </a:r>
            <a:endParaRPr lang="ko-KR" altLang="en-US" sz="800" dirty="0"/>
          </a:p>
        </p:txBody>
      </p:sp>
      <p:sp>
        <p:nvSpPr>
          <p:cNvPr id="170" name="TextBox 169">
            <a:extLst>
              <a:ext uri="{FF2B5EF4-FFF2-40B4-BE49-F238E27FC236}">
                <a16:creationId xmlns:a16="http://schemas.microsoft.com/office/drawing/2014/main" id="{DEB30443-D04B-DC5D-B056-535A2E2BD900}"/>
              </a:ext>
            </a:extLst>
          </p:cNvPr>
          <p:cNvSpPr txBox="1"/>
          <p:nvPr/>
        </p:nvSpPr>
        <p:spPr>
          <a:xfrm>
            <a:off x="5898485" y="255228"/>
            <a:ext cx="851700" cy="215444"/>
          </a:xfrm>
          <a:prstGeom prst="rect">
            <a:avLst/>
          </a:prstGeom>
          <a:noFill/>
        </p:spPr>
        <p:txBody>
          <a:bodyPr wrap="square" rtlCol="0">
            <a:spAutoFit/>
          </a:bodyPr>
          <a:lstStyle/>
          <a:p>
            <a:pPr algn="ctr"/>
            <a:r>
              <a:rPr lang="en-US" altLang="ko-KR" sz="800" dirty="0"/>
              <a:t>1</a:t>
            </a:r>
            <a:endParaRPr lang="ko-KR" altLang="en-US" sz="800" dirty="0"/>
          </a:p>
        </p:txBody>
      </p:sp>
      <p:sp>
        <p:nvSpPr>
          <p:cNvPr id="171" name="TextBox 170">
            <a:extLst>
              <a:ext uri="{FF2B5EF4-FFF2-40B4-BE49-F238E27FC236}">
                <a16:creationId xmlns:a16="http://schemas.microsoft.com/office/drawing/2014/main" id="{74BADD78-1E7F-635C-8373-0341AA4740B5}"/>
              </a:ext>
            </a:extLst>
          </p:cNvPr>
          <p:cNvSpPr txBox="1"/>
          <p:nvPr/>
        </p:nvSpPr>
        <p:spPr>
          <a:xfrm>
            <a:off x="5898485" y="52479"/>
            <a:ext cx="851700" cy="215444"/>
          </a:xfrm>
          <a:prstGeom prst="rect">
            <a:avLst/>
          </a:prstGeom>
          <a:noFill/>
        </p:spPr>
        <p:txBody>
          <a:bodyPr wrap="square" rtlCol="0">
            <a:spAutoFit/>
          </a:bodyPr>
          <a:lstStyle/>
          <a:p>
            <a:pPr algn="ctr"/>
            <a:r>
              <a:rPr lang="en-US" altLang="ko-KR" sz="800"/>
              <a:t>-</a:t>
            </a:r>
            <a:endParaRPr lang="ko-KR" altLang="en-US" sz="800" dirty="0"/>
          </a:p>
        </p:txBody>
      </p:sp>
      <p:sp>
        <p:nvSpPr>
          <p:cNvPr id="12" name="TextBox 11">
            <a:extLst>
              <a:ext uri="{FF2B5EF4-FFF2-40B4-BE49-F238E27FC236}">
                <a16:creationId xmlns:a16="http://schemas.microsoft.com/office/drawing/2014/main" id="{3C089829-FE98-1B8C-A9E9-2BC0575CA3FC}"/>
              </a:ext>
            </a:extLst>
          </p:cNvPr>
          <p:cNvSpPr txBox="1"/>
          <p:nvPr/>
        </p:nvSpPr>
        <p:spPr>
          <a:xfrm>
            <a:off x="665440" y="1014843"/>
            <a:ext cx="3449360" cy="261610"/>
          </a:xfrm>
          <a:prstGeom prst="rect">
            <a:avLst/>
          </a:prstGeom>
          <a:noFill/>
        </p:spPr>
        <p:txBody>
          <a:bodyPr wrap="square">
            <a:spAutoFit/>
          </a:bodyPr>
          <a:lstStyle/>
          <a:p>
            <a:r>
              <a:rPr lang="en-US" altLang="ko-KR" sz="1050" b="1" dirty="0"/>
              <a:t>Inquiry</a:t>
            </a:r>
          </a:p>
        </p:txBody>
      </p:sp>
      <p:graphicFrame>
        <p:nvGraphicFramePr>
          <p:cNvPr id="89" name="표 29">
            <a:extLst>
              <a:ext uri="{FF2B5EF4-FFF2-40B4-BE49-F238E27FC236}">
                <a16:creationId xmlns:a16="http://schemas.microsoft.com/office/drawing/2014/main" id="{A44DECF2-A9BE-BF86-97D4-17800DF04F6A}"/>
              </a:ext>
            </a:extLst>
          </p:cNvPr>
          <p:cNvGraphicFramePr>
            <a:graphicFrameLocks noGrp="1"/>
          </p:cNvGraphicFramePr>
          <p:nvPr>
            <p:extLst>
              <p:ext uri="{D42A27DB-BD31-4B8C-83A1-F6EECF244321}">
                <p14:modId xmlns:p14="http://schemas.microsoft.com/office/powerpoint/2010/main" val="2052589029"/>
              </p:ext>
            </p:extLst>
          </p:nvPr>
        </p:nvGraphicFramePr>
        <p:xfrm>
          <a:off x="2460624" y="496183"/>
          <a:ext cx="2949846" cy="370840"/>
        </p:xfrm>
        <a:graphic>
          <a:graphicData uri="http://schemas.openxmlformats.org/drawingml/2006/table">
            <a:tbl>
              <a:tblPr firstRow="1" bandRow="1">
                <a:tableStyleId>{5C22544A-7EE6-4342-B048-85BDC9FD1C3A}</a:tableStyleId>
              </a:tblPr>
              <a:tblGrid>
                <a:gridCol w="983282">
                  <a:extLst>
                    <a:ext uri="{9D8B030D-6E8A-4147-A177-3AD203B41FA5}">
                      <a16:colId xmlns:a16="http://schemas.microsoft.com/office/drawing/2014/main" val="517881088"/>
                    </a:ext>
                  </a:extLst>
                </a:gridCol>
                <a:gridCol w="983282">
                  <a:extLst>
                    <a:ext uri="{9D8B030D-6E8A-4147-A177-3AD203B41FA5}">
                      <a16:colId xmlns:a16="http://schemas.microsoft.com/office/drawing/2014/main" val="1251677234"/>
                    </a:ext>
                  </a:extLst>
                </a:gridCol>
                <a:gridCol w="983282">
                  <a:extLst>
                    <a:ext uri="{9D8B030D-6E8A-4147-A177-3AD203B41FA5}">
                      <a16:colId xmlns:a16="http://schemas.microsoft.com/office/drawing/2014/main" val="848023924"/>
                    </a:ext>
                  </a:extLst>
                </a:gridCol>
              </a:tblGrid>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1" kern="1200" dirty="0">
                          <a:solidFill>
                            <a:schemeClr val="tx1"/>
                          </a:solidFill>
                          <a:latin typeface="+mn-ea"/>
                          <a:ea typeface="+mn-ea"/>
                          <a:cs typeface="+mn-cs"/>
                        </a:rPr>
                        <a:t>Introduction</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1" kern="1200" dirty="0">
                          <a:solidFill>
                            <a:schemeClr val="tx1"/>
                          </a:solidFill>
                          <a:latin typeface="+mn-ea"/>
                          <a:ea typeface="+mn-ea"/>
                          <a:cs typeface="+mn-cs"/>
                        </a:rPr>
                        <a:t>Survey</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1" kern="1200" dirty="0">
                          <a:solidFill>
                            <a:schemeClr val="tx1"/>
                          </a:solidFill>
                          <a:latin typeface="+mn-ea"/>
                          <a:ea typeface="+mn-ea"/>
                          <a:cs typeface="+mn-cs"/>
                        </a:rPr>
                        <a:t>Inquiry</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2035377"/>
                  </a:ext>
                </a:extLst>
              </a:tr>
            </a:tbl>
          </a:graphicData>
        </a:graphic>
      </p:graphicFrame>
      <p:sp>
        <p:nvSpPr>
          <p:cNvPr id="21" name="TextBox 20">
            <a:extLst>
              <a:ext uri="{FF2B5EF4-FFF2-40B4-BE49-F238E27FC236}">
                <a16:creationId xmlns:a16="http://schemas.microsoft.com/office/drawing/2014/main" id="{819B9D21-97CC-ED0E-B649-F0D7FBAD5AAE}"/>
              </a:ext>
            </a:extLst>
          </p:cNvPr>
          <p:cNvSpPr txBox="1"/>
          <p:nvPr/>
        </p:nvSpPr>
        <p:spPr>
          <a:xfrm>
            <a:off x="665438" y="1273578"/>
            <a:ext cx="4745031" cy="338554"/>
          </a:xfrm>
          <a:prstGeom prst="rect">
            <a:avLst/>
          </a:prstGeom>
          <a:noFill/>
        </p:spPr>
        <p:txBody>
          <a:bodyPr wrap="square">
            <a:spAutoFit/>
          </a:bodyPr>
          <a:lstStyle/>
          <a:p>
            <a:r>
              <a:rPr lang="en-US" altLang="ko-KR" sz="800" dirty="0"/>
              <a:t>* If you have any questions regarding this survey, please contact us at the following email.</a:t>
            </a:r>
          </a:p>
          <a:p>
            <a:r>
              <a:rPr lang="en-US" altLang="ko-KR" sz="800" dirty="0"/>
              <a:t>helpfallscore@gmail.com</a:t>
            </a:r>
          </a:p>
        </p:txBody>
      </p:sp>
      <p:sp>
        <p:nvSpPr>
          <p:cNvPr id="3" name="TextBox 2">
            <a:extLst>
              <a:ext uri="{FF2B5EF4-FFF2-40B4-BE49-F238E27FC236}">
                <a16:creationId xmlns:a16="http://schemas.microsoft.com/office/drawing/2014/main" id="{1F532692-AE90-D3CD-6E5C-BB27DA3265F1}"/>
              </a:ext>
            </a:extLst>
          </p:cNvPr>
          <p:cNvSpPr txBox="1"/>
          <p:nvPr/>
        </p:nvSpPr>
        <p:spPr>
          <a:xfrm>
            <a:off x="7002183" y="622470"/>
            <a:ext cx="1268142" cy="107722"/>
          </a:xfrm>
          <a:prstGeom prst="rect">
            <a:avLst/>
          </a:prstGeom>
          <a:noFill/>
        </p:spPr>
        <p:txBody>
          <a:bodyPr wrap="square" lIns="0" tIns="0" rIns="0" bIns="0" rtlCol="0">
            <a:spAutoFit/>
          </a:bodyPr>
          <a:lstStyle/>
          <a:p>
            <a:pPr algn="ctr"/>
            <a:r>
              <a:rPr lang="en-US" altLang="ko-KR" sz="700" b="1" dirty="0">
                <a:solidFill>
                  <a:schemeClr val="tx1">
                    <a:lumMod val="50000"/>
                    <a:lumOff val="50000"/>
                  </a:schemeClr>
                </a:solidFill>
                <a:latin typeface="+mn-ea"/>
              </a:rPr>
              <a:t>Log out</a:t>
            </a:r>
            <a:r>
              <a:rPr lang="ko-KR" altLang="en-US" sz="700" b="1" dirty="0">
                <a:solidFill>
                  <a:schemeClr val="tx1">
                    <a:lumMod val="50000"/>
                    <a:lumOff val="50000"/>
                  </a:schemeClr>
                </a:solidFill>
                <a:latin typeface="+mn-ea"/>
              </a:rPr>
              <a:t>    </a:t>
            </a:r>
            <a:r>
              <a:rPr lang="en-US" altLang="ko-KR" sz="700" b="1" dirty="0">
                <a:solidFill>
                  <a:schemeClr val="tx1">
                    <a:lumMod val="50000"/>
                    <a:lumOff val="50000"/>
                  </a:schemeClr>
                </a:solidFill>
                <a:latin typeface="+mn-ea"/>
              </a:rPr>
              <a:t>Korean/English</a:t>
            </a:r>
            <a:endParaRPr lang="ko-KR" altLang="en-US" sz="700" b="1" dirty="0">
              <a:solidFill>
                <a:schemeClr val="tx1">
                  <a:lumMod val="50000"/>
                  <a:lumOff val="50000"/>
                </a:schemeClr>
              </a:solidFill>
              <a:latin typeface="+mn-ea"/>
            </a:endParaRPr>
          </a:p>
        </p:txBody>
      </p:sp>
      <p:sp>
        <p:nvSpPr>
          <p:cNvPr id="4" name="TextBox 3">
            <a:extLst>
              <a:ext uri="{FF2B5EF4-FFF2-40B4-BE49-F238E27FC236}">
                <a16:creationId xmlns:a16="http://schemas.microsoft.com/office/drawing/2014/main" id="{3697FCE3-8CBD-E390-DEB6-A37B394B7481}"/>
              </a:ext>
            </a:extLst>
          </p:cNvPr>
          <p:cNvSpPr txBox="1"/>
          <p:nvPr/>
        </p:nvSpPr>
        <p:spPr>
          <a:xfrm>
            <a:off x="5744377" y="573283"/>
            <a:ext cx="889180" cy="200055"/>
          </a:xfrm>
          <a:prstGeom prst="rect">
            <a:avLst/>
          </a:prstGeom>
          <a:noFill/>
        </p:spPr>
        <p:txBody>
          <a:bodyPr wrap="square">
            <a:spAutoFit/>
          </a:bodyPr>
          <a:lstStyle/>
          <a:p>
            <a:r>
              <a:rPr kumimoji="0" lang="en-US" altLang="ko-KR" sz="7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a:t>
            </a:r>
            <a:r>
              <a:rPr kumimoji="0" lang="ko-KR" altLang="en-US" sz="7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  </a:t>
            </a:r>
            <a:r>
              <a:rPr kumimoji="0" lang="en-US" altLang="ko-KR" sz="7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Welcome</a:t>
            </a:r>
            <a:endParaRPr lang="ko-KR" altLang="en-US" sz="700" dirty="0"/>
          </a:p>
        </p:txBody>
      </p:sp>
    </p:spTree>
    <p:extLst>
      <p:ext uri="{BB962C8B-B14F-4D97-AF65-F5344CB8AC3E}">
        <p14:creationId xmlns:p14="http://schemas.microsoft.com/office/powerpoint/2010/main" val="22471903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idx="4294967295"/>
          </p:nvPr>
        </p:nvSpPr>
        <p:spPr>
          <a:xfrm>
            <a:off x="431372" y="2286628"/>
            <a:ext cx="11425269" cy="849577"/>
          </a:xfrm>
        </p:spPr>
        <p:txBody>
          <a:bodyPr>
            <a:normAutofit/>
          </a:bodyPr>
          <a:lstStyle/>
          <a:p>
            <a:r>
              <a:rPr lang="ko-KR" altLang="en-US" sz="2400" b="1" dirty="0">
                <a:solidFill>
                  <a:schemeClr val="tx1">
                    <a:lumMod val="65000"/>
                    <a:lumOff val="35000"/>
                  </a:schemeClr>
                </a:solidFill>
              </a:rPr>
              <a:t>관리자</a:t>
            </a:r>
          </a:p>
        </p:txBody>
      </p:sp>
      <p:sp>
        <p:nvSpPr>
          <p:cNvPr id="5" name="슬라이드 번호 개체 틀 4">
            <a:extLst>
              <a:ext uri="{FF2B5EF4-FFF2-40B4-BE49-F238E27FC236}">
                <a16:creationId xmlns:a16="http://schemas.microsoft.com/office/drawing/2014/main" id="{8405C993-72A1-4A66-A9FA-37E893848AC2}"/>
              </a:ext>
            </a:extLst>
          </p:cNvPr>
          <p:cNvSpPr>
            <a:spLocks noGrp="1"/>
          </p:cNvSpPr>
          <p:nvPr>
            <p:ph type="sldNum" sz="quarter" idx="4"/>
          </p:nvPr>
        </p:nvSpPr>
        <p:spPr>
          <a:xfrm>
            <a:off x="9091246" y="6535150"/>
            <a:ext cx="2743200" cy="365125"/>
          </a:xfrm>
        </p:spPr>
        <p:txBody>
          <a:bodyPr/>
          <a:lstStyle/>
          <a:p>
            <a:fld id="{0FEC0146-3DA4-48F4-869D-501BB133CA6B}" type="slidenum">
              <a:rPr lang="ko-KR" altLang="en-US" smtClean="0"/>
              <a:t>32</a:t>
            </a:fld>
            <a:endParaRPr lang="ko-KR" altLang="en-US" dirty="0"/>
          </a:p>
        </p:txBody>
      </p:sp>
    </p:spTree>
    <p:extLst>
      <p:ext uri="{BB962C8B-B14F-4D97-AF65-F5344CB8AC3E}">
        <p14:creationId xmlns:p14="http://schemas.microsoft.com/office/powerpoint/2010/main" val="32491378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슬라이드 번호 개체 틀 7">
            <a:extLst>
              <a:ext uri="{FF2B5EF4-FFF2-40B4-BE49-F238E27FC236}">
                <a16:creationId xmlns:a16="http://schemas.microsoft.com/office/drawing/2014/main" id="{A8CDABF9-5282-43ED-9839-759246E8F473}"/>
              </a:ext>
            </a:extLst>
          </p:cNvPr>
          <p:cNvSpPr>
            <a:spLocks noGrp="1"/>
          </p:cNvSpPr>
          <p:nvPr>
            <p:ph type="sldNum" sz="quarter" idx="4"/>
          </p:nvPr>
        </p:nvSpPr>
        <p:spPr/>
        <p:txBody>
          <a:bodyPr/>
          <a:lstStyle/>
          <a:p>
            <a:fld id="{F2946E08-ADDD-4B11-B5DD-5073B72AA917}" type="slidenum">
              <a:rPr lang="ko-KR" altLang="en-US" smtClean="0"/>
              <a:t>33</a:t>
            </a:fld>
            <a:endParaRPr lang="ko-KR" altLang="en-US" dirty="0"/>
          </a:p>
        </p:txBody>
      </p:sp>
      <p:grpSp>
        <p:nvGrpSpPr>
          <p:cNvPr id="68" name="그룹 67">
            <a:extLst>
              <a:ext uri="{FF2B5EF4-FFF2-40B4-BE49-F238E27FC236}">
                <a16:creationId xmlns:a16="http://schemas.microsoft.com/office/drawing/2014/main" id="{700B7979-0A0F-4EB8-B3E2-27B50F444323}"/>
              </a:ext>
            </a:extLst>
          </p:cNvPr>
          <p:cNvGrpSpPr/>
          <p:nvPr/>
        </p:nvGrpSpPr>
        <p:grpSpPr>
          <a:xfrm>
            <a:off x="3857817" y="815602"/>
            <a:ext cx="861460" cy="288131"/>
            <a:chOff x="839416" y="3435562"/>
            <a:chExt cx="1526259" cy="682492"/>
          </a:xfrm>
        </p:grpSpPr>
        <p:sp>
          <p:nvSpPr>
            <p:cNvPr id="69" name="직사각형 68">
              <a:extLst>
                <a:ext uri="{FF2B5EF4-FFF2-40B4-BE49-F238E27FC236}">
                  <a16:creationId xmlns:a16="http://schemas.microsoft.com/office/drawing/2014/main" id="{3FDDC39B-48C0-4BEA-9909-69C1E79636B2}"/>
                </a:ext>
              </a:extLst>
            </p:cNvPr>
            <p:cNvSpPr/>
            <p:nvPr/>
          </p:nvSpPr>
          <p:spPr>
            <a:xfrm>
              <a:off x="839416" y="3435562"/>
              <a:ext cx="1523134" cy="682492"/>
            </a:xfrm>
            <a:prstGeom prst="rect">
              <a:avLst/>
            </a:prstGeom>
            <a:solidFill>
              <a:srgbClr val="F2F2F2">
                <a:alpha val="60000"/>
              </a:srgbClr>
            </a:solidFill>
            <a:ln w="9525" cap="flat" cmpd="sng" algn="ctr">
              <a:solidFill>
                <a:srgbClr val="53535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altLang="ko-KR" sz="900" dirty="0">
                  <a:solidFill>
                    <a:schemeClr val="tx1">
                      <a:lumMod val="50000"/>
                      <a:lumOff val="50000"/>
                    </a:schemeClr>
                  </a:solidFill>
                </a:rPr>
                <a:t>LOGO</a:t>
              </a:r>
              <a:endParaRPr lang="ko-KR" altLang="en-US" sz="900" dirty="0">
                <a:solidFill>
                  <a:schemeClr val="tx1">
                    <a:lumMod val="50000"/>
                    <a:lumOff val="50000"/>
                  </a:schemeClr>
                </a:solidFill>
              </a:endParaRPr>
            </a:p>
          </p:txBody>
        </p:sp>
        <p:cxnSp>
          <p:nvCxnSpPr>
            <p:cNvPr id="70" name="직선 연결선 69">
              <a:extLst>
                <a:ext uri="{FF2B5EF4-FFF2-40B4-BE49-F238E27FC236}">
                  <a16:creationId xmlns:a16="http://schemas.microsoft.com/office/drawing/2014/main" id="{B48F3357-EE2E-4D70-85A0-C13EEB0EE9D2}"/>
                </a:ext>
              </a:extLst>
            </p:cNvPr>
            <p:cNvCxnSpPr>
              <a:cxnSpLocks/>
            </p:cNvCxnSpPr>
            <p:nvPr/>
          </p:nvCxnSpPr>
          <p:spPr>
            <a:xfrm flipH="1">
              <a:off x="839417" y="3443608"/>
              <a:ext cx="1523133" cy="6744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직선 연결선 70">
              <a:extLst>
                <a:ext uri="{FF2B5EF4-FFF2-40B4-BE49-F238E27FC236}">
                  <a16:creationId xmlns:a16="http://schemas.microsoft.com/office/drawing/2014/main" id="{50132739-8D61-4BBF-A602-FD4369EFC35C}"/>
                </a:ext>
              </a:extLst>
            </p:cNvPr>
            <p:cNvCxnSpPr>
              <a:cxnSpLocks/>
            </p:cNvCxnSpPr>
            <p:nvPr/>
          </p:nvCxnSpPr>
          <p:spPr>
            <a:xfrm flipH="1" flipV="1">
              <a:off x="839416" y="3443084"/>
              <a:ext cx="1526259" cy="6477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321" name="표 320">
            <a:extLst>
              <a:ext uri="{FF2B5EF4-FFF2-40B4-BE49-F238E27FC236}">
                <a16:creationId xmlns:a16="http://schemas.microsoft.com/office/drawing/2014/main" id="{DBCF1351-3830-46DF-8E22-906141A4365A}"/>
              </a:ext>
            </a:extLst>
          </p:cNvPr>
          <p:cNvGraphicFramePr>
            <a:graphicFrameLocks noGrp="1"/>
          </p:cNvGraphicFramePr>
          <p:nvPr>
            <p:extLst>
              <p:ext uri="{D42A27DB-BD31-4B8C-83A1-F6EECF244321}">
                <p14:modId xmlns:p14="http://schemas.microsoft.com/office/powerpoint/2010/main" val="3188619187"/>
              </p:ext>
            </p:extLst>
          </p:nvPr>
        </p:nvGraphicFramePr>
        <p:xfrm>
          <a:off x="9221807" y="512676"/>
          <a:ext cx="2772308" cy="274116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74772085"/>
                    </a:ext>
                  </a:extLst>
                </a:gridCol>
                <a:gridCol w="2340260">
                  <a:extLst>
                    <a:ext uri="{9D8B030D-6E8A-4147-A177-3AD203B41FA5}">
                      <a16:colId xmlns:a16="http://schemas.microsoft.com/office/drawing/2014/main" val="2572474025"/>
                    </a:ext>
                  </a:extLst>
                </a:gridCol>
              </a:tblGrid>
              <a:tr h="122121">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0">
                <a:tc>
                  <a:txBody>
                    <a:bodyPr/>
                    <a:lstStyle/>
                    <a:p>
                      <a:pPr algn="ctr" latinLnBrk="1">
                        <a:lnSpc>
                          <a:spcPct val="120000"/>
                        </a:lnSpc>
                      </a:pPr>
                      <a:r>
                        <a:rPr lang="en-US" altLang="ko-KR" sz="800" b="0" dirty="0">
                          <a:solidFill>
                            <a:schemeClr val="tx1"/>
                          </a:solidFill>
                          <a:latin typeface="+mn-ea"/>
                          <a:ea typeface="+mn-ea"/>
                        </a:rPr>
                        <a:t>1</a:t>
                      </a:r>
                      <a:endParaRPr lang="ko-KR" altLang="en-US" sz="8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b="0" dirty="0">
                          <a:solidFill>
                            <a:schemeClr val="tx1"/>
                          </a:solidFill>
                          <a:latin typeface="+mn-ea"/>
                          <a:ea typeface="+mn-ea"/>
                        </a:rPr>
                        <a:t>로그인</a:t>
                      </a:r>
                      <a:endParaRPr kumimoji="1" lang="en-US" altLang="ko-KR" sz="800" b="0"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134634">
                <a:tc>
                  <a:txBody>
                    <a:bodyPr/>
                    <a:lstStyle/>
                    <a:p>
                      <a:pPr algn="ctr" latinLnBrk="1">
                        <a:lnSpc>
                          <a:spcPct val="120000"/>
                        </a:lnSpc>
                      </a:pPr>
                      <a:r>
                        <a:rPr lang="en-US" altLang="ko-KR" sz="800" b="0" dirty="0">
                          <a:latin typeface="+mn-ea"/>
                          <a:ea typeface="+mn-ea"/>
                        </a:rPr>
                        <a:t>2</a:t>
                      </a:r>
                      <a:endParaRPr lang="ko-KR" altLang="en-US"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로그인 </a:t>
                      </a:r>
                      <a:r>
                        <a:rPr lang="ko-KR" altLang="en-US" sz="800" b="0" kern="1200" dirty="0" err="1">
                          <a:solidFill>
                            <a:schemeClr val="tx1"/>
                          </a:solidFill>
                          <a:latin typeface="+mn-ea"/>
                          <a:ea typeface="+mn-ea"/>
                          <a:cs typeface="+mn-cs"/>
                        </a:rPr>
                        <a:t>알림팝업</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134634">
                <a:tc>
                  <a:txBody>
                    <a:bodyPr/>
                    <a:lstStyle/>
                    <a:p>
                      <a:pPr algn="ctr" latinLnBrk="1">
                        <a:lnSpc>
                          <a:spcPct val="120000"/>
                        </a:lnSpc>
                      </a:pPr>
                      <a:r>
                        <a:rPr lang="en-US" altLang="ko-KR" sz="800" b="0" dirty="0">
                          <a:latin typeface="+mn-ea"/>
                          <a:ea typeface="+mn-ea"/>
                        </a:rPr>
                        <a:t>3</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endParaRPr lang="en-US" altLang="ko-KR" sz="80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770055136"/>
                  </a:ext>
                </a:extLst>
              </a:tr>
              <a:tr h="0">
                <a:tc>
                  <a:txBody>
                    <a:bodyPr/>
                    <a:lstStyle/>
                    <a:p>
                      <a:pPr algn="ctr" latinLnBrk="1">
                        <a:lnSpc>
                          <a:spcPct val="120000"/>
                        </a:lnSpc>
                      </a:pPr>
                      <a:r>
                        <a:rPr lang="en-US" altLang="ko-KR" sz="800" b="0" dirty="0">
                          <a:latin typeface="+mn-ea"/>
                          <a:ea typeface="+mn-ea"/>
                        </a:rPr>
                        <a:t>4</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179638516"/>
                  </a:ext>
                </a:extLst>
              </a:tr>
              <a:tr h="0">
                <a:tc>
                  <a:txBody>
                    <a:bodyPr/>
                    <a:lstStyle/>
                    <a:p>
                      <a:pPr algn="ctr" latinLnBrk="1">
                        <a:lnSpc>
                          <a:spcPct val="120000"/>
                        </a:lnSpc>
                      </a:pPr>
                      <a:r>
                        <a:rPr lang="en-US" altLang="ko-KR" sz="800" b="0" dirty="0">
                          <a:latin typeface="+mn-ea"/>
                          <a:ea typeface="+mn-ea"/>
                        </a:rPr>
                        <a:t>5</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716935949"/>
                  </a:ext>
                </a:extLst>
              </a:tr>
              <a:tr h="134634">
                <a:tc>
                  <a:txBody>
                    <a:bodyPr/>
                    <a:lstStyle/>
                    <a:p>
                      <a:pPr algn="ctr" latinLnBrk="1">
                        <a:lnSpc>
                          <a:spcPct val="120000"/>
                        </a:lnSpc>
                      </a:pPr>
                      <a:r>
                        <a:rPr lang="en-US" altLang="ko-KR" sz="800" b="0" dirty="0">
                          <a:latin typeface="+mn-ea"/>
                          <a:ea typeface="+mn-ea"/>
                        </a:rPr>
                        <a:t>6</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620716197"/>
                  </a:ext>
                </a:extLst>
              </a:tr>
              <a:tr h="134634">
                <a:tc>
                  <a:txBody>
                    <a:bodyPr/>
                    <a:lstStyle/>
                    <a:p>
                      <a:pPr algn="ctr" latinLnBrk="1">
                        <a:lnSpc>
                          <a:spcPct val="120000"/>
                        </a:lnSpc>
                      </a:pPr>
                      <a:r>
                        <a:rPr lang="en-US" altLang="ko-KR" sz="800" b="0" dirty="0">
                          <a:latin typeface="+mn-ea"/>
                          <a:ea typeface="+mn-ea"/>
                        </a:rPr>
                        <a:t>7</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688573497"/>
                  </a:ext>
                </a:extLst>
              </a:tr>
              <a:tr h="0">
                <a:tc>
                  <a:txBody>
                    <a:bodyPr/>
                    <a:lstStyle/>
                    <a:p>
                      <a:pPr algn="ctr" latinLnBrk="1">
                        <a:lnSpc>
                          <a:spcPct val="120000"/>
                        </a:lnSpc>
                      </a:pPr>
                      <a:r>
                        <a:rPr lang="en-US" altLang="ko-KR" sz="800" b="0" dirty="0">
                          <a:latin typeface="+mn-ea"/>
                          <a:ea typeface="+mn-ea"/>
                        </a:rPr>
                        <a:t>8</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817060791"/>
                  </a:ext>
                </a:extLst>
              </a:tr>
              <a:tr h="0">
                <a:tc>
                  <a:txBody>
                    <a:bodyPr/>
                    <a:lstStyle/>
                    <a:p>
                      <a:pPr algn="ctr" latinLnBrk="1">
                        <a:lnSpc>
                          <a:spcPct val="120000"/>
                        </a:lnSpc>
                      </a:pPr>
                      <a:r>
                        <a:rPr lang="en-US" altLang="ko-KR" sz="800" b="0" dirty="0">
                          <a:latin typeface="+mn-ea"/>
                          <a:ea typeface="+mn-ea"/>
                        </a:rPr>
                        <a:t>9</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032614395"/>
                  </a:ext>
                </a:extLst>
              </a:tr>
              <a:tr h="294502">
                <a:tc>
                  <a:txBody>
                    <a:bodyPr/>
                    <a:lstStyle/>
                    <a:p>
                      <a:pPr algn="ctr" latinLnBrk="1">
                        <a:lnSpc>
                          <a:spcPct val="120000"/>
                        </a:lnSpc>
                      </a:pPr>
                      <a:r>
                        <a:rPr lang="en-US" altLang="ko-KR" sz="800" b="0">
                          <a:latin typeface="+mn-ea"/>
                          <a:ea typeface="+mn-ea"/>
                        </a:rPr>
                        <a:t>10</a:t>
                      </a: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56665485"/>
                  </a:ext>
                </a:extLst>
              </a:tr>
              <a:tr h="0">
                <a:tc>
                  <a:txBody>
                    <a:bodyPr/>
                    <a:lstStyle/>
                    <a:p>
                      <a:pPr algn="ctr" latinLnBrk="1">
                        <a:lnSpc>
                          <a:spcPct val="120000"/>
                        </a:lnSpc>
                      </a:pPr>
                      <a:r>
                        <a:rPr lang="en-US" altLang="ko-KR" sz="800" b="0">
                          <a:latin typeface="+mn-ea"/>
                          <a:ea typeface="+mn-ea"/>
                        </a:rPr>
                        <a:t>11</a:t>
                      </a: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6550239"/>
                  </a:ext>
                </a:extLst>
              </a:tr>
            </a:tbl>
          </a:graphicData>
        </a:graphic>
      </p:graphicFrame>
      <p:sp>
        <p:nvSpPr>
          <p:cNvPr id="9" name="TextBox 8">
            <a:extLst>
              <a:ext uri="{FF2B5EF4-FFF2-40B4-BE49-F238E27FC236}">
                <a16:creationId xmlns:a16="http://schemas.microsoft.com/office/drawing/2014/main" id="{46BDEBF5-5062-4188-AA47-63F530D7C117}"/>
              </a:ext>
            </a:extLst>
          </p:cNvPr>
          <p:cNvSpPr txBox="1"/>
          <p:nvPr/>
        </p:nvSpPr>
        <p:spPr>
          <a:xfrm>
            <a:off x="1004056" y="262960"/>
            <a:ext cx="4018793" cy="215444"/>
          </a:xfrm>
          <a:prstGeom prst="rect">
            <a:avLst/>
          </a:prstGeom>
          <a:noFill/>
        </p:spPr>
        <p:txBody>
          <a:bodyPr wrap="square" rtlCol="0">
            <a:spAutoFit/>
          </a:bodyPr>
          <a:lstStyle/>
          <a:p>
            <a:r>
              <a:rPr lang="ko-KR" altLang="en-US" sz="800" dirty="0"/>
              <a:t>메인</a:t>
            </a:r>
          </a:p>
        </p:txBody>
      </p:sp>
      <p:sp>
        <p:nvSpPr>
          <p:cNvPr id="2" name="TextBox 1">
            <a:extLst>
              <a:ext uri="{FF2B5EF4-FFF2-40B4-BE49-F238E27FC236}">
                <a16:creationId xmlns:a16="http://schemas.microsoft.com/office/drawing/2014/main" id="{659CCA66-9DC1-67D5-8773-99FCE6BA9744}"/>
              </a:ext>
            </a:extLst>
          </p:cNvPr>
          <p:cNvSpPr txBox="1"/>
          <p:nvPr/>
        </p:nvSpPr>
        <p:spPr>
          <a:xfrm>
            <a:off x="3436388" y="56219"/>
            <a:ext cx="1523233" cy="215444"/>
          </a:xfrm>
          <a:prstGeom prst="rect">
            <a:avLst/>
          </a:prstGeom>
          <a:noFill/>
        </p:spPr>
        <p:txBody>
          <a:bodyPr wrap="square" rtlCol="0">
            <a:spAutoFit/>
          </a:bodyPr>
          <a:lstStyle/>
          <a:p>
            <a:r>
              <a:rPr lang="ko-KR" altLang="en-US" sz="800" dirty="0"/>
              <a:t>관리자 로그인</a:t>
            </a:r>
          </a:p>
        </p:txBody>
      </p:sp>
      <p:sp>
        <p:nvSpPr>
          <p:cNvPr id="169" name="TextBox 168">
            <a:extLst>
              <a:ext uri="{FF2B5EF4-FFF2-40B4-BE49-F238E27FC236}">
                <a16:creationId xmlns:a16="http://schemas.microsoft.com/office/drawing/2014/main" id="{9F8DA23A-C167-C28A-7E43-60E0652A5608}"/>
              </a:ext>
            </a:extLst>
          </p:cNvPr>
          <p:cNvSpPr txBox="1"/>
          <p:nvPr/>
        </p:nvSpPr>
        <p:spPr>
          <a:xfrm>
            <a:off x="7689050" y="255228"/>
            <a:ext cx="851700" cy="215444"/>
          </a:xfrm>
          <a:prstGeom prst="rect">
            <a:avLst/>
          </a:prstGeom>
          <a:noFill/>
        </p:spPr>
        <p:txBody>
          <a:bodyPr wrap="square" rtlCol="0">
            <a:spAutoFit/>
          </a:bodyPr>
          <a:lstStyle/>
          <a:p>
            <a:pPr algn="ctr"/>
            <a:r>
              <a:rPr lang="en-US" altLang="ko-KR" sz="800" dirty="0"/>
              <a:t>..</a:t>
            </a:r>
            <a:endParaRPr lang="ko-KR" altLang="en-US" sz="800" dirty="0"/>
          </a:p>
        </p:txBody>
      </p:sp>
      <p:sp>
        <p:nvSpPr>
          <p:cNvPr id="170" name="TextBox 169">
            <a:extLst>
              <a:ext uri="{FF2B5EF4-FFF2-40B4-BE49-F238E27FC236}">
                <a16:creationId xmlns:a16="http://schemas.microsoft.com/office/drawing/2014/main" id="{DEB30443-D04B-DC5D-B056-535A2E2BD900}"/>
              </a:ext>
            </a:extLst>
          </p:cNvPr>
          <p:cNvSpPr txBox="1"/>
          <p:nvPr/>
        </p:nvSpPr>
        <p:spPr>
          <a:xfrm>
            <a:off x="5898485" y="255228"/>
            <a:ext cx="851700" cy="215444"/>
          </a:xfrm>
          <a:prstGeom prst="rect">
            <a:avLst/>
          </a:prstGeom>
          <a:noFill/>
        </p:spPr>
        <p:txBody>
          <a:bodyPr wrap="square" rtlCol="0">
            <a:spAutoFit/>
          </a:bodyPr>
          <a:lstStyle/>
          <a:p>
            <a:pPr algn="ctr"/>
            <a:r>
              <a:rPr lang="en-US" altLang="ko-KR" sz="800" dirty="0"/>
              <a:t>1</a:t>
            </a:r>
            <a:endParaRPr lang="ko-KR" altLang="en-US" sz="800" dirty="0"/>
          </a:p>
        </p:txBody>
      </p:sp>
      <p:sp>
        <p:nvSpPr>
          <p:cNvPr id="171" name="TextBox 170">
            <a:extLst>
              <a:ext uri="{FF2B5EF4-FFF2-40B4-BE49-F238E27FC236}">
                <a16:creationId xmlns:a16="http://schemas.microsoft.com/office/drawing/2014/main" id="{74BADD78-1E7F-635C-8373-0341AA4740B5}"/>
              </a:ext>
            </a:extLst>
          </p:cNvPr>
          <p:cNvSpPr txBox="1"/>
          <p:nvPr/>
        </p:nvSpPr>
        <p:spPr>
          <a:xfrm>
            <a:off x="5898485" y="52479"/>
            <a:ext cx="851700" cy="215444"/>
          </a:xfrm>
          <a:prstGeom prst="rect">
            <a:avLst/>
          </a:prstGeom>
          <a:noFill/>
        </p:spPr>
        <p:txBody>
          <a:bodyPr wrap="square" rtlCol="0">
            <a:spAutoFit/>
          </a:bodyPr>
          <a:lstStyle/>
          <a:p>
            <a:pPr algn="ctr"/>
            <a:r>
              <a:rPr lang="en-US" altLang="ko-KR" sz="800"/>
              <a:t>-</a:t>
            </a:r>
            <a:endParaRPr lang="ko-KR" altLang="en-US" sz="800" dirty="0"/>
          </a:p>
        </p:txBody>
      </p:sp>
      <p:sp>
        <p:nvSpPr>
          <p:cNvPr id="3" name="TextBox 2">
            <a:extLst>
              <a:ext uri="{FF2B5EF4-FFF2-40B4-BE49-F238E27FC236}">
                <a16:creationId xmlns:a16="http://schemas.microsoft.com/office/drawing/2014/main" id="{DE10AB3E-9C68-44EB-2B2C-92D5102B1CD0}"/>
              </a:ext>
            </a:extLst>
          </p:cNvPr>
          <p:cNvSpPr txBox="1"/>
          <p:nvPr/>
        </p:nvSpPr>
        <p:spPr>
          <a:xfrm>
            <a:off x="3324845" y="1236745"/>
            <a:ext cx="2012107" cy="169277"/>
          </a:xfrm>
          <a:prstGeom prst="rect">
            <a:avLst/>
          </a:prstGeom>
          <a:noFill/>
        </p:spPr>
        <p:txBody>
          <a:bodyPr wrap="square" lIns="0" tIns="0" rIns="0" bIns="0" rtlCol="0">
            <a:spAutoFit/>
          </a:bodyPr>
          <a:lstStyle/>
          <a:p>
            <a:pPr algn="ctr"/>
            <a:r>
              <a:rPr lang="ko-KR" altLang="en-US" sz="1100" b="1" dirty="0">
                <a:latin typeface="+mn-ea"/>
              </a:rPr>
              <a:t>관리자 로그인</a:t>
            </a:r>
          </a:p>
        </p:txBody>
      </p:sp>
      <p:sp>
        <p:nvSpPr>
          <p:cNvPr id="4" name="직사각형 22">
            <a:extLst>
              <a:ext uri="{FF2B5EF4-FFF2-40B4-BE49-F238E27FC236}">
                <a16:creationId xmlns:a16="http://schemas.microsoft.com/office/drawing/2014/main" id="{74C4DDBA-8872-3ABB-78A8-DE32280469BE}"/>
              </a:ext>
            </a:extLst>
          </p:cNvPr>
          <p:cNvSpPr/>
          <p:nvPr/>
        </p:nvSpPr>
        <p:spPr>
          <a:xfrm>
            <a:off x="3508469" y="1569054"/>
            <a:ext cx="1641335"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900" dirty="0">
              <a:solidFill>
                <a:schemeClr val="tx1"/>
              </a:solidFill>
              <a:latin typeface="+mn-ea"/>
            </a:endParaRPr>
          </a:p>
        </p:txBody>
      </p:sp>
      <p:sp>
        <p:nvSpPr>
          <p:cNvPr id="5" name="TextBox 4">
            <a:extLst>
              <a:ext uri="{FF2B5EF4-FFF2-40B4-BE49-F238E27FC236}">
                <a16:creationId xmlns:a16="http://schemas.microsoft.com/office/drawing/2014/main" id="{3580CE45-CB58-5BA9-E01B-6BEF155B61C4}"/>
              </a:ext>
            </a:extLst>
          </p:cNvPr>
          <p:cNvSpPr txBox="1"/>
          <p:nvPr/>
        </p:nvSpPr>
        <p:spPr>
          <a:xfrm>
            <a:off x="3508469" y="1451066"/>
            <a:ext cx="587281" cy="107722"/>
          </a:xfrm>
          <a:prstGeom prst="rect">
            <a:avLst/>
          </a:prstGeom>
          <a:noFill/>
        </p:spPr>
        <p:txBody>
          <a:bodyPr wrap="square" lIns="0" tIns="0" rIns="0" bIns="0" rtlCol="0" anchor="ctr">
            <a:spAutoFit/>
          </a:bodyPr>
          <a:lstStyle/>
          <a:p>
            <a:r>
              <a:rPr lang="ko-KR" altLang="en-US" sz="700">
                <a:latin typeface="+mn-ea"/>
              </a:rPr>
              <a:t>아이디</a:t>
            </a:r>
            <a:endParaRPr lang="ko-KR" altLang="en-US" sz="700" dirty="0">
              <a:latin typeface="+mn-ea"/>
            </a:endParaRPr>
          </a:p>
        </p:txBody>
      </p:sp>
      <p:sp>
        <p:nvSpPr>
          <p:cNvPr id="6" name="직사각형 34">
            <a:extLst>
              <a:ext uri="{FF2B5EF4-FFF2-40B4-BE49-F238E27FC236}">
                <a16:creationId xmlns:a16="http://schemas.microsoft.com/office/drawing/2014/main" id="{116ABB84-2E5D-5B2B-FCC1-2BCA03B19168}"/>
              </a:ext>
            </a:extLst>
          </p:cNvPr>
          <p:cNvSpPr/>
          <p:nvPr/>
        </p:nvSpPr>
        <p:spPr>
          <a:xfrm>
            <a:off x="3508469" y="1933810"/>
            <a:ext cx="1641335"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900" dirty="0">
              <a:solidFill>
                <a:schemeClr val="tx1"/>
              </a:solidFill>
              <a:latin typeface="+mn-ea"/>
            </a:endParaRPr>
          </a:p>
        </p:txBody>
      </p:sp>
      <p:sp>
        <p:nvSpPr>
          <p:cNvPr id="11" name="TextBox 10">
            <a:extLst>
              <a:ext uri="{FF2B5EF4-FFF2-40B4-BE49-F238E27FC236}">
                <a16:creationId xmlns:a16="http://schemas.microsoft.com/office/drawing/2014/main" id="{55A6AD80-1FF8-F46B-9B57-FE96ED6FEADA}"/>
              </a:ext>
            </a:extLst>
          </p:cNvPr>
          <p:cNvSpPr txBox="1"/>
          <p:nvPr/>
        </p:nvSpPr>
        <p:spPr>
          <a:xfrm>
            <a:off x="3508469" y="1821977"/>
            <a:ext cx="587281" cy="107722"/>
          </a:xfrm>
          <a:prstGeom prst="rect">
            <a:avLst/>
          </a:prstGeom>
          <a:noFill/>
        </p:spPr>
        <p:txBody>
          <a:bodyPr wrap="square" lIns="0" tIns="0" rIns="0" bIns="0" rtlCol="0" anchor="ctr">
            <a:spAutoFit/>
          </a:bodyPr>
          <a:lstStyle/>
          <a:p>
            <a:r>
              <a:rPr lang="ko-KR" altLang="en-US" sz="700">
                <a:latin typeface="+mn-ea"/>
              </a:rPr>
              <a:t>비밀번호</a:t>
            </a:r>
            <a:endParaRPr lang="ko-KR" altLang="en-US" sz="700" dirty="0">
              <a:latin typeface="+mn-ea"/>
            </a:endParaRPr>
          </a:p>
        </p:txBody>
      </p:sp>
      <p:sp>
        <p:nvSpPr>
          <p:cNvPr id="13" name="사각형: 둥근 모서리 47">
            <a:extLst>
              <a:ext uri="{FF2B5EF4-FFF2-40B4-BE49-F238E27FC236}">
                <a16:creationId xmlns:a16="http://schemas.microsoft.com/office/drawing/2014/main" id="{5A4091B0-99C6-4F54-454C-0BAE83E6B44C}"/>
              </a:ext>
            </a:extLst>
          </p:cNvPr>
          <p:cNvSpPr/>
          <p:nvPr/>
        </p:nvSpPr>
        <p:spPr>
          <a:xfrm>
            <a:off x="3508468" y="2348458"/>
            <a:ext cx="1641335"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000" b="1">
                <a:solidFill>
                  <a:schemeClr val="bg1">
                    <a:lumMod val="50000"/>
                  </a:schemeClr>
                </a:solidFill>
              </a:rPr>
              <a:t>로그인</a:t>
            </a:r>
            <a:endParaRPr lang="ko-KR" altLang="en-US" sz="1000" b="1" dirty="0">
              <a:solidFill>
                <a:schemeClr val="bg1">
                  <a:lumMod val="50000"/>
                </a:schemeClr>
              </a:solidFill>
            </a:endParaRPr>
          </a:p>
        </p:txBody>
      </p:sp>
      <p:sp>
        <p:nvSpPr>
          <p:cNvPr id="14" name="직사각형 52">
            <a:extLst>
              <a:ext uri="{FF2B5EF4-FFF2-40B4-BE49-F238E27FC236}">
                <a16:creationId xmlns:a16="http://schemas.microsoft.com/office/drawing/2014/main" id="{8A5CE1DC-094F-34D6-3B3B-C46D32450FD7}"/>
              </a:ext>
            </a:extLst>
          </p:cNvPr>
          <p:cNvSpPr/>
          <p:nvPr/>
        </p:nvSpPr>
        <p:spPr>
          <a:xfrm>
            <a:off x="3466823" y="2394449"/>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a:t>
            </a:r>
            <a:endParaRPr lang="ko-KR" altLang="en-US" sz="1000" dirty="0"/>
          </a:p>
        </p:txBody>
      </p:sp>
      <p:sp>
        <p:nvSpPr>
          <p:cNvPr id="15" name="직사각형 23">
            <a:extLst>
              <a:ext uri="{FF2B5EF4-FFF2-40B4-BE49-F238E27FC236}">
                <a16:creationId xmlns:a16="http://schemas.microsoft.com/office/drawing/2014/main" id="{B7B7CF67-C97F-50CD-4137-909975A8F6D3}"/>
              </a:ext>
            </a:extLst>
          </p:cNvPr>
          <p:cNvSpPr/>
          <p:nvPr/>
        </p:nvSpPr>
        <p:spPr>
          <a:xfrm>
            <a:off x="8754611" y="4410077"/>
            <a:ext cx="2621039" cy="1272920"/>
          </a:xfrm>
          <a:prstGeom prst="rect">
            <a:avLst/>
          </a:prstGeom>
          <a:no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16" name="TextBox 15">
            <a:extLst>
              <a:ext uri="{FF2B5EF4-FFF2-40B4-BE49-F238E27FC236}">
                <a16:creationId xmlns:a16="http://schemas.microsoft.com/office/drawing/2014/main" id="{38D45860-4C20-8DE9-67BF-6A352E5B56C2}"/>
              </a:ext>
            </a:extLst>
          </p:cNvPr>
          <p:cNvSpPr txBox="1"/>
          <p:nvPr/>
        </p:nvSpPr>
        <p:spPr>
          <a:xfrm>
            <a:off x="9059076" y="4487525"/>
            <a:ext cx="2012107" cy="169277"/>
          </a:xfrm>
          <a:prstGeom prst="rect">
            <a:avLst/>
          </a:prstGeom>
          <a:noFill/>
        </p:spPr>
        <p:txBody>
          <a:bodyPr wrap="square" lIns="0" tIns="0" rIns="0" bIns="0" rtlCol="0">
            <a:spAutoFit/>
          </a:bodyPr>
          <a:lstStyle/>
          <a:p>
            <a:pPr algn="ctr"/>
            <a:r>
              <a:rPr lang="ko-KR" altLang="en-US" sz="1100" b="1" dirty="0">
                <a:latin typeface="+mn-ea"/>
              </a:rPr>
              <a:t>로그인 오류</a:t>
            </a:r>
          </a:p>
        </p:txBody>
      </p:sp>
      <p:sp>
        <p:nvSpPr>
          <p:cNvPr id="17" name="TextBox 16">
            <a:extLst>
              <a:ext uri="{FF2B5EF4-FFF2-40B4-BE49-F238E27FC236}">
                <a16:creationId xmlns:a16="http://schemas.microsoft.com/office/drawing/2014/main" id="{2A0437A7-E2FC-0433-258C-5B4239BA038C}"/>
              </a:ext>
            </a:extLst>
          </p:cNvPr>
          <p:cNvSpPr txBox="1"/>
          <p:nvPr/>
        </p:nvSpPr>
        <p:spPr>
          <a:xfrm>
            <a:off x="9220796" y="4699585"/>
            <a:ext cx="1781515" cy="307777"/>
          </a:xfrm>
          <a:prstGeom prst="rect">
            <a:avLst/>
          </a:prstGeom>
          <a:noFill/>
        </p:spPr>
        <p:txBody>
          <a:bodyPr wrap="square" lIns="0" tIns="0" rIns="0" bIns="0" rtlCol="0">
            <a:spAutoFit/>
          </a:bodyPr>
          <a:lstStyle/>
          <a:p>
            <a:r>
              <a:rPr lang="ko-KR" altLang="en-US" sz="1000" b="0" kern="1200" dirty="0">
                <a:solidFill>
                  <a:schemeClr val="tx1"/>
                </a:solidFill>
                <a:latin typeface="+mn-ea"/>
                <a:ea typeface="+mn-ea"/>
                <a:cs typeface="+mn-cs"/>
              </a:rPr>
              <a:t>아이디 또는 비밀번호를 확인해주세요</a:t>
            </a:r>
            <a:r>
              <a:rPr lang="en-US" altLang="ko-KR" sz="1000" b="0" kern="1200" dirty="0">
                <a:solidFill>
                  <a:schemeClr val="tx1"/>
                </a:solidFill>
                <a:latin typeface="+mn-ea"/>
                <a:ea typeface="+mn-ea"/>
                <a:cs typeface="+mn-cs"/>
              </a:rPr>
              <a:t>.</a:t>
            </a:r>
            <a:endParaRPr lang="ko-KR" altLang="en-US" sz="1000" dirty="0">
              <a:latin typeface="+mn-ea"/>
            </a:endParaRPr>
          </a:p>
        </p:txBody>
      </p:sp>
      <p:sp>
        <p:nvSpPr>
          <p:cNvPr id="18" name="사각형: 둥근 모서리 27">
            <a:extLst>
              <a:ext uri="{FF2B5EF4-FFF2-40B4-BE49-F238E27FC236}">
                <a16:creationId xmlns:a16="http://schemas.microsoft.com/office/drawing/2014/main" id="{145C67E9-D389-6D7E-ED9A-8B914C00CDEC}"/>
              </a:ext>
            </a:extLst>
          </p:cNvPr>
          <p:cNvSpPr/>
          <p:nvPr/>
        </p:nvSpPr>
        <p:spPr>
          <a:xfrm>
            <a:off x="9259162" y="5054880"/>
            <a:ext cx="1641335"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000" b="1" dirty="0">
                <a:solidFill>
                  <a:schemeClr val="bg1">
                    <a:lumMod val="50000"/>
                  </a:schemeClr>
                </a:solidFill>
              </a:rPr>
              <a:t>확인</a:t>
            </a:r>
          </a:p>
        </p:txBody>
      </p:sp>
      <p:sp>
        <p:nvSpPr>
          <p:cNvPr id="20" name="직사각형 33">
            <a:extLst>
              <a:ext uri="{FF2B5EF4-FFF2-40B4-BE49-F238E27FC236}">
                <a16:creationId xmlns:a16="http://schemas.microsoft.com/office/drawing/2014/main" id="{ABCCC5CF-96E1-F284-0289-393133BB37E3}"/>
              </a:ext>
            </a:extLst>
          </p:cNvPr>
          <p:cNvSpPr/>
          <p:nvPr/>
        </p:nvSpPr>
        <p:spPr>
          <a:xfrm>
            <a:off x="9094396" y="5115323"/>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2</a:t>
            </a:r>
            <a:endParaRPr lang="ko-KR" altLang="en-US" sz="1000" dirty="0"/>
          </a:p>
        </p:txBody>
      </p:sp>
      <p:cxnSp>
        <p:nvCxnSpPr>
          <p:cNvPr id="22" name="연결선: 꺾임 36">
            <a:extLst>
              <a:ext uri="{FF2B5EF4-FFF2-40B4-BE49-F238E27FC236}">
                <a16:creationId xmlns:a16="http://schemas.microsoft.com/office/drawing/2014/main" id="{E839626F-CB27-C2B8-04A6-043894F6EB53}"/>
              </a:ext>
            </a:extLst>
          </p:cNvPr>
          <p:cNvCxnSpPr>
            <a:cxnSpLocks/>
            <a:stCxn id="13" idx="3"/>
            <a:endCxn id="15" idx="1"/>
          </p:cNvCxnSpPr>
          <p:nvPr/>
        </p:nvCxnSpPr>
        <p:spPr>
          <a:xfrm>
            <a:off x="5149803" y="2455686"/>
            <a:ext cx="3604808" cy="2590851"/>
          </a:xfrm>
          <a:prstGeom prst="bentConnector3">
            <a:avLst>
              <a:gd name="adj1" fmla="val 50000"/>
            </a:avLst>
          </a:prstGeom>
          <a:ln w="1905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0136317-8AD9-CA98-D83C-8DA1E4AAFC83}"/>
              </a:ext>
            </a:extLst>
          </p:cNvPr>
          <p:cNvSpPr txBox="1"/>
          <p:nvPr/>
        </p:nvSpPr>
        <p:spPr>
          <a:xfrm>
            <a:off x="11206715" y="4418275"/>
            <a:ext cx="102095" cy="153888"/>
          </a:xfrm>
          <a:prstGeom prst="rect">
            <a:avLst/>
          </a:prstGeom>
          <a:noFill/>
        </p:spPr>
        <p:txBody>
          <a:bodyPr wrap="square" lIns="0" tIns="0" rIns="0" bIns="0" rtlCol="0">
            <a:spAutoFit/>
          </a:bodyPr>
          <a:lstStyle/>
          <a:p>
            <a:pPr algn="ctr"/>
            <a:r>
              <a:rPr lang="en-US" altLang="ko-KR" sz="1000" dirty="0">
                <a:latin typeface="+mn-ea"/>
              </a:rPr>
              <a:t>X</a:t>
            </a:r>
            <a:endParaRPr lang="ko-KR" altLang="en-US" sz="1000" dirty="0">
              <a:latin typeface="+mn-ea"/>
            </a:endParaRPr>
          </a:p>
        </p:txBody>
      </p:sp>
    </p:spTree>
    <p:extLst>
      <p:ext uri="{BB962C8B-B14F-4D97-AF65-F5344CB8AC3E}">
        <p14:creationId xmlns:p14="http://schemas.microsoft.com/office/powerpoint/2010/main" val="25158770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슬라이드 번호 개체 틀 7">
            <a:extLst>
              <a:ext uri="{FF2B5EF4-FFF2-40B4-BE49-F238E27FC236}">
                <a16:creationId xmlns:a16="http://schemas.microsoft.com/office/drawing/2014/main" id="{A8CDABF9-5282-43ED-9839-759246E8F473}"/>
              </a:ext>
            </a:extLst>
          </p:cNvPr>
          <p:cNvSpPr>
            <a:spLocks noGrp="1"/>
          </p:cNvSpPr>
          <p:nvPr>
            <p:ph type="sldNum" sz="quarter" idx="4"/>
          </p:nvPr>
        </p:nvSpPr>
        <p:spPr/>
        <p:txBody>
          <a:bodyPr/>
          <a:lstStyle/>
          <a:p>
            <a:fld id="{F2946E08-ADDD-4B11-B5DD-5073B72AA917}" type="slidenum">
              <a:rPr lang="ko-KR" altLang="en-US" smtClean="0"/>
              <a:t>34</a:t>
            </a:fld>
            <a:endParaRPr lang="ko-KR" altLang="en-US" dirty="0"/>
          </a:p>
        </p:txBody>
      </p:sp>
      <p:grpSp>
        <p:nvGrpSpPr>
          <p:cNvPr id="68" name="그룹 67">
            <a:extLst>
              <a:ext uri="{FF2B5EF4-FFF2-40B4-BE49-F238E27FC236}">
                <a16:creationId xmlns:a16="http://schemas.microsoft.com/office/drawing/2014/main" id="{700B7979-0A0F-4EB8-B3E2-27B50F444323}"/>
              </a:ext>
            </a:extLst>
          </p:cNvPr>
          <p:cNvGrpSpPr/>
          <p:nvPr/>
        </p:nvGrpSpPr>
        <p:grpSpPr>
          <a:xfrm>
            <a:off x="665440" y="521495"/>
            <a:ext cx="861460" cy="288131"/>
            <a:chOff x="839416" y="3435562"/>
            <a:chExt cx="1526259" cy="682492"/>
          </a:xfrm>
        </p:grpSpPr>
        <p:sp>
          <p:nvSpPr>
            <p:cNvPr id="69" name="직사각형 68">
              <a:extLst>
                <a:ext uri="{FF2B5EF4-FFF2-40B4-BE49-F238E27FC236}">
                  <a16:creationId xmlns:a16="http://schemas.microsoft.com/office/drawing/2014/main" id="{3FDDC39B-48C0-4BEA-9909-69C1E79636B2}"/>
                </a:ext>
              </a:extLst>
            </p:cNvPr>
            <p:cNvSpPr/>
            <p:nvPr/>
          </p:nvSpPr>
          <p:spPr>
            <a:xfrm>
              <a:off x="839416" y="3435562"/>
              <a:ext cx="1523134" cy="682492"/>
            </a:xfrm>
            <a:prstGeom prst="rect">
              <a:avLst/>
            </a:prstGeom>
            <a:solidFill>
              <a:srgbClr val="F2F2F2">
                <a:alpha val="60000"/>
              </a:srgbClr>
            </a:solidFill>
            <a:ln w="9525" cap="flat" cmpd="sng" algn="ctr">
              <a:solidFill>
                <a:srgbClr val="53535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altLang="ko-KR" sz="900" dirty="0">
                  <a:solidFill>
                    <a:schemeClr val="tx1">
                      <a:lumMod val="50000"/>
                      <a:lumOff val="50000"/>
                    </a:schemeClr>
                  </a:solidFill>
                </a:rPr>
                <a:t>LOGO</a:t>
              </a:r>
              <a:endParaRPr lang="ko-KR" altLang="en-US" sz="900" dirty="0">
                <a:solidFill>
                  <a:schemeClr val="tx1">
                    <a:lumMod val="50000"/>
                    <a:lumOff val="50000"/>
                  </a:schemeClr>
                </a:solidFill>
              </a:endParaRPr>
            </a:p>
          </p:txBody>
        </p:sp>
        <p:cxnSp>
          <p:nvCxnSpPr>
            <p:cNvPr id="70" name="직선 연결선 69">
              <a:extLst>
                <a:ext uri="{FF2B5EF4-FFF2-40B4-BE49-F238E27FC236}">
                  <a16:creationId xmlns:a16="http://schemas.microsoft.com/office/drawing/2014/main" id="{B48F3357-EE2E-4D70-85A0-C13EEB0EE9D2}"/>
                </a:ext>
              </a:extLst>
            </p:cNvPr>
            <p:cNvCxnSpPr>
              <a:cxnSpLocks/>
            </p:cNvCxnSpPr>
            <p:nvPr/>
          </p:nvCxnSpPr>
          <p:spPr>
            <a:xfrm flipH="1">
              <a:off x="839417" y="3443608"/>
              <a:ext cx="1523133" cy="6744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직선 연결선 70">
              <a:extLst>
                <a:ext uri="{FF2B5EF4-FFF2-40B4-BE49-F238E27FC236}">
                  <a16:creationId xmlns:a16="http://schemas.microsoft.com/office/drawing/2014/main" id="{50132739-8D61-4BBF-A602-FD4369EFC35C}"/>
                </a:ext>
              </a:extLst>
            </p:cNvPr>
            <p:cNvCxnSpPr>
              <a:cxnSpLocks/>
            </p:cNvCxnSpPr>
            <p:nvPr/>
          </p:nvCxnSpPr>
          <p:spPr>
            <a:xfrm flipH="1" flipV="1">
              <a:off x="839416" y="3443084"/>
              <a:ext cx="1526259" cy="6477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직사각형 9">
            <a:extLst>
              <a:ext uri="{FF2B5EF4-FFF2-40B4-BE49-F238E27FC236}">
                <a16:creationId xmlns:a16="http://schemas.microsoft.com/office/drawing/2014/main" id="{90566CE4-528A-44CB-97E2-D79ED4082B1C}"/>
              </a:ext>
            </a:extLst>
          </p:cNvPr>
          <p:cNvSpPr/>
          <p:nvPr/>
        </p:nvSpPr>
        <p:spPr>
          <a:xfrm>
            <a:off x="116321" y="488111"/>
            <a:ext cx="8424430" cy="361053"/>
          </a:xfrm>
          <a:prstGeom prst="rect">
            <a:avLst/>
          </a:prstGeom>
          <a:noFill/>
          <a:ln w="6350">
            <a:solidFill>
              <a:srgbClr val="7A7A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321" name="표 320">
            <a:extLst>
              <a:ext uri="{FF2B5EF4-FFF2-40B4-BE49-F238E27FC236}">
                <a16:creationId xmlns:a16="http://schemas.microsoft.com/office/drawing/2014/main" id="{DBCF1351-3830-46DF-8E22-906141A4365A}"/>
              </a:ext>
            </a:extLst>
          </p:cNvPr>
          <p:cNvGraphicFramePr>
            <a:graphicFrameLocks noGrp="1"/>
          </p:cNvGraphicFramePr>
          <p:nvPr>
            <p:extLst>
              <p:ext uri="{D42A27DB-BD31-4B8C-83A1-F6EECF244321}">
                <p14:modId xmlns:p14="http://schemas.microsoft.com/office/powerpoint/2010/main" val="2390964886"/>
              </p:ext>
            </p:extLst>
          </p:nvPr>
        </p:nvGraphicFramePr>
        <p:xfrm>
          <a:off x="9221807" y="512676"/>
          <a:ext cx="2772308" cy="4297045"/>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74772085"/>
                    </a:ext>
                  </a:extLst>
                </a:gridCol>
                <a:gridCol w="2340260">
                  <a:extLst>
                    <a:ext uri="{9D8B030D-6E8A-4147-A177-3AD203B41FA5}">
                      <a16:colId xmlns:a16="http://schemas.microsoft.com/office/drawing/2014/main" val="2572474025"/>
                    </a:ext>
                  </a:extLst>
                </a:gridCol>
              </a:tblGrid>
              <a:tr h="19784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6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310480">
                <a:tc>
                  <a:txBody>
                    <a:bodyPr/>
                    <a:lstStyle/>
                    <a:p>
                      <a:pPr algn="ctr" latinLnBrk="1">
                        <a:lnSpc>
                          <a:spcPct val="120000"/>
                        </a:lnSpc>
                      </a:pPr>
                      <a:r>
                        <a:rPr lang="en-US" altLang="ko-KR" sz="600" b="0" dirty="0">
                          <a:solidFill>
                            <a:schemeClr val="tx1"/>
                          </a:solidFill>
                          <a:latin typeface="+mn-ea"/>
                          <a:ea typeface="+mn-ea"/>
                        </a:rPr>
                        <a:t>1</a:t>
                      </a:r>
                      <a:endParaRPr lang="ko-KR" altLang="en-US" sz="6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600" b="0" dirty="0">
                          <a:solidFill>
                            <a:schemeClr val="tx1"/>
                          </a:solidFill>
                          <a:latin typeface="+mn-ea"/>
                          <a:ea typeface="+mn-ea"/>
                        </a:rPr>
                        <a:t>전체설문자 </a:t>
                      </a:r>
                      <a:r>
                        <a:rPr kumimoji="1" lang="ko-KR" altLang="en-US" sz="600" b="0" dirty="0" err="1">
                          <a:solidFill>
                            <a:schemeClr val="tx1"/>
                          </a:solidFill>
                          <a:latin typeface="+mn-ea"/>
                          <a:ea typeface="+mn-ea"/>
                        </a:rPr>
                        <a:t>추가질의률</a:t>
                      </a:r>
                      <a:r>
                        <a:rPr kumimoji="1" lang="en-US" altLang="ko-KR" sz="600" b="0" dirty="0">
                          <a:solidFill>
                            <a:schemeClr val="tx1"/>
                          </a:solidFill>
                          <a:latin typeface="+mn-ea"/>
                          <a:ea typeface="+mn-ea"/>
                        </a:rPr>
                        <a:t>: </a:t>
                      </a:r>
                      <a:r>
                        <a:rPr kumimoji="1" lang="ko-KR" altLang="en-US" sz="600" b="0" dirty="0">
                          <a:solidFill>
                            <a:schemeClr val="tx1"/>
                          </a:solidFill>
                          <a:latin typeface="+mn-ea"/>
                          <a:ea typeface="+mn-ea"/>
                        </a:rPr>
                        <a:t>추가설문실행횟수</a:t>
                      </a:r>
                      <a:r>
                        <a:rPr kumimoji="1" lang="en-US" altLang="ko-KR" sz="600" b="0" dirty="0">
                          <a:solidFill>
                            <a:schemeClr val="tx1"/>
                          </a:solidFill>
                          <a:latin typeface="+mn-ea"/>
                          <a:ea typeface="+mn-ea"/>
                        </a:rPr>
                        <a:t>/</a:t>
                      </a:r>
                      <a:r>
                        <a:rPr kumimoji="1" lang="ko-KR" altLang="en-US" sz="600" b="0" dirty="0" err="1">
                          <a:solidFill>
                            <a:schemeClr val="tx1"/>
                          </a:solidFill>
                          <a:latin typeface="+mn-ea"/>
                          <a:ea typeface="+mn-ea"/>
                        </a:rPr>
                        <a:t>전체추가설문총횟수</a:t>
                      </a:r>
                      <a:endParaRPr kumimoji="1" lang="en-US" altLang="ko-KR" sz="600" b="0"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191776">
                <a:tc>
                  <a:txBody>
                    <a:bodyPr/>
                    <a:lstStyle/>
                    <a:p>
                      <a:pPr algn="ctr" latinLnBrk="1">
                        <a:lnSpc>
                          <a:spcPct val="120000"/>
                        </a:lnSpc>
                      </a:pPr>
                      <a:r>
                        <a:rPr lang="en-US" altLang="ko-KR" sz="600" b="0" dirty="0">
                          <a:latin typeface="+mn-ea"/>
                          <a:ea typeface="+mn-ea"/>
                        </a:rPr>
                        <a:t>2</a:t>
                      </a:r>
                      <a:endParaRPr lang="ko-KR" altLang="en-US" sz="6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600" b="0" kern="1200" dirty="0">
                          <a:solidFill>
                            <a:schemeClr val="tx1"/>
                          </a:solidFill>
                          <a:latin typeface="+mn-ea"/>
                          <a:ea typeface="+mn-ea"/>
                          <a:cs typeface="+mn-cs"/>
                        </a:rPr>
                        <a:t>전체설문자 진행상태</a:t>
                      </a:r>
                      <a:r>
                        <a:rPr lang="en-US" altLang="ko-KR" sz="600" b="0" kern="1200" dirty="0">
                          <a:solidFill>
                            <a:schemeClr val="tx1"/>
                          </a:solidFill>
                          <a:latin typeface="+mn-ea"/>
                          <a:ea typeface="+mn-ea"/>
                          <a:cs typeface="+mn-cs"/>
                        </a:rPr>
                        <a:t>: </a:t>
                      </a:r>
                      <a:r>
                        <a:rPr lang="ko-KR" altLang="en-US" sz="600" b="0" kern="1200" dirty="0" err="1">
                          <a:solidFill>
                            <a:schemeClr val="tx1"/>
                          </a:solidFill>
                          <a:latin typeface="+mn-ea"/>
                          <a:ea typeface="+mn-ea"/>
                          <a:cs typeface="+mn-cs"/>
                        </a:rPr>
                        <a:t>시작전</a:t>
                      </a:r>
                      <a:r>
                        <a:rPr lang="en-US" altLang="ko-KR" sz="600" b="0" kern="1200" dirty="0">
                          <a:solidFill>
                            <a:schemeClr val="tx1"/>
                          </a:solidFill>
                          <a:latin typeface="+mn-ea"/>
                          <a:ea typeface="+mn-ea"/>
                          <a:cs typeface="+mn-cs"/>
                        </a:rPr>
                        <a:t>/</a:t>
                      </a:r>
                      <a:r>
                        <a:rPr lang="ko-KR" altLang="en-US" sz="600" b="0" kern="1200" dirty="0">
                          <a:solidFill>
                            <a:schemeClr val="tx1"/>
                          </a:solidFill>
                          <a:latin typeface="+mn-ea"/>
                          <a:ea typeface="+mn-ea"/>
                          <a:cs typeface="+mn-cs"/>
                        </a:rPr>
                        <a:t>일시정지</a:t>
                      </a:r>
                      <a:r>
                        <a:rPr lang="en-US" altLang="ko-KR" sz="600" b="0" kern="1200" dirty="0">
                          <a:solidFill>
                            <a:schemeClr val="tx1"/>
                          </a:solidFill>
                          <a:latin typeface="+mn-ea"/>
                          <a:ea typeface="+mn-ea"/>
                          <a:cs typeface="+mn-cs"/>
                        </a:rPr>
                        <a:t>/</a:t>
                      </a:r>
                      <a:r>
                        <a:rPr lang="ko-KR" altLang="en-US" sz="600" b="0" kern="1200" dirty="0">
                          <a:solidFill>
                            <a:schemeClr val="tx1"/>
                          </a:solidFill>
                          <a:latin typeface="+mn-ea"/>
                          <a:ea typeface="+mn-ea"/>
                          <a:cs typeface="+mn-cs"/>
                        </a:rPr>
                        <a:t>완료</a:t>
                      </a:r>
                      <a:endParaRPr lang="en-US" altLang="ko-KR" sz="6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191776">
                <a:tc>
                  <a:txBody>
                    <a:bodyPr/>
                    <a:lstStyle/>
                    <a:p>
                      <a:pPr algn="ctr" latinLnBrk="1">
                        <a:lnSpc>
                          <a:spcPct val="120000"/>
                        </a:lnSpc>
                      </a:pPr>
                      <a:r>
                        <a:rPr lang="en-US" altLang="ko-KR" sz="600" b="0" dirty="0">
                          <a:latin typeface="+mn-ea"/>
                          <a:ea typeface="+mn-ea"/>
                        </a:rPr>
                        <a:t>3</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600" b="0" kern="1200" dirty="0" err="1">
                          <a:solidFill>
                            <a:schemeClr val="tx1"/>
                          </a:solidFill>
                          <a:latin typeface="+mn-ea"/>
                          <a:ea typeface="+mn-ea"/>
                          <a:cs typeface="+mn-cs"/>
                        </a:rPr>
                        <a:t>전체</a:t>
                      </a:r>
                      <a:r>
                        <a:rPr lang="ko-KR" altLang="en-US" sz="600" dirty="0" err="1"/>
                        <a:t>설문</a:t>
                      </a:r>
                      <a:r>
                        <a:rPr lang="ko-KR" altLang="en-US" sz="600" dirty="0"/>
                        <a:t> </a:t>
                      </a:r>
                      <a:r>
                        <a:rPr lang="ko-KR" altLang="en-US" sz="600" dirty="0" err="1"/>
                        <a:t>회차진행율</a:t>
                      </a:r>
                      <a:r>
                        <a:rPr lang="en-US" altLang="ko-KR" sz="600" dirty="0"/>
                        <a:t>: </a:t>
                      </a:r>
                      <a:r>
                        <a:rPr lang="ko-KR" altLang="en-US" sz="600" dirty="0" err="1"/>
                        <a:t>참여중</a:t>
                      </a:r>
                      <a:r>
                        <a:rPr lang="en-US" altLang="ko-KR" sz="600" dirty="0"/>
                        <a:t>/</a:t>
                      </a:r>
                      <a:r>
                        <a:rPr lang="ko-KR" altLang="en-US" sz="600" dirty="0"/>
                        <a:t>완료</a:t>
                      </a:r>
                      <a:endParaRPr lang="en-US" altLang="ko-KR" sz="60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770055136"/>
                  </a:ext>
                </a:extLst>
              </a:tr>
              <a:tr h="191776">
                <a:tc>
                  <a:txBody>
                    <a:bodyPr/>
                    <a:lstStyle/>
                    <a:p>
                      <a:pPr algn="ctr" latinLnBrk="1">
                        <a:lnSpc>
                          <a:spcPct val="120000"/>
                        </a:lnSpc>
                      </a:pPr>
                      <a:r>
                        <a:rPr lang="en-US" altLang="ko-KR" sz="600" b="0" dirty="0">
                          <a:latin typeface="+mn-ea"/>
                          <a:ea typeface="+mn-ea"/>
                        </a:rPr>
                        <a:t>4</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600" b="0" kern="1200" dirty="0" err="1">
                          <a:solidFill>
                            <a:schemeClr val="tx1"/>
                          </a:solidFill>
                          <a:latin typeface="+mn-ea"/>
                          <a:ea typeface="+mn-ea"/>
                          <a:cs typeface="+mn-cs"/>
                        </a:rPr>
                        <a:t>모든설문을</a:t>
                      </a:r>
                      <a:r>
                        <a:rPr lang="ko-KR" altLang="en-US" sz="600" b="0" kern="1200" dirty="0">
                          <a:solidFill>
                            <a:schemeClr val="tx1"/>
                          </a:solidFill>
                          <a:latin typeface="+mn-ea"/>
                          <a:ea typeface="+mn-ea"/>
                          <a:cs typeface="+mn-cs"/>
                        </a:rPr>
                        <a:t> 수행한 참여자 </a:t>
                      </a:r>
                      <a:r>
                        <a:rPr lang="ko-KR" altLang="en-US" sz="600" b="0" kern="1200" dirty="0" err="1">
                          <a:solidFill>
                            <a:schemeClr val="tx1"/>
                          </a:solidFill>
                          <a:latin typeface="+mn-ea"/>
                          <a:ea typeface="+mn-ea"/>
                          <a:cs typeface="+mn-cs"/>
                        </a:rPr>
                        <a:t>완료율</a:t>
                      </a:r>
                      <a:endParaRPr lang="en-US" altLang="ko-KR" sz="6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179638516"/>
                  </a:ext>
                </a:extLst>
              </a:tr>
              <a:tr h="191776">
                <a:tc>
                  <a:txBody>
                    <a:bodyPr/>
                    <a:lstStyle/>
                    <a:p>
                      <a:pPr algn="ctr" latinLnBrk="1">
                        <a:lnSpc>
                          <a:spcPct val="120000"/>
                        </a:lnSpc>
                      </a:pPr>
                      <a:r>
                        <a:rPr lang="en-US" altLang="ko-KR" sz="600" b="0" dirty="0">
                          <a:latin typeface="+mn-ea"/>
                          <a:ea typeface="+mn-ea"/>
                        </a:rPr>
                        <a:t>5</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600" b="0" kern="1200" dirty="0" err="1">
                          <a:solidFill>
                            <a:schemeClr val="tx1"/>
                          </a:solidFill>
                          <a:latin typeface="+mn-ea"/>
                          <a:ea typeface="+mn-ea"/>
                          <a:cs typeface="+mn-cs"/>
                        </a:rPr>
                        <a:t>탭메뉴</a:t>
                      </a:r>
                      <a:r>
                        <a:rPr lang="en-US" altLang="ko-KR" sz="600" b="0" kern="1200" dirty="0">
                          <a:solidFill>
                            <a:schemeClr val="tx1"/>
                          </a:solidFill>
                          <a:latin typeface="+mn-ea"/>
                          <a:ea typeface="+mn-ea"/>
                          <a:cs typeface="+mn-cs"/>
                        </a:rPr>
                        <a:t>: </a:t>
                      </a:r>
                      <a:r>
                        <a:rPr lang="ko-KR" altLang="en-US" sz="600" b="0" kern="1200" dirty="0">
                          <a:solidFill>
                            <a:schemeClr val="tx1"/>
                          </a:solidFill>
                          <a:latin typeface="+mn-ea"/>
                          <a:ea typeface="+mn-ea"/>
                          <a:cs typeface="+mn-cs"/>
                        </a:rPr>
                        <a:t>회원관리 페이지로 이동</a:t>
                      </a:r>
                      <a:endParaRPr lang="en-US" altLang="ko-KR" sz="6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265625978"/>
                  </a:ext>
                </a:extLst>
              </a:tr>
              <a:tr h="191776">
                <a:tc>
                  <a:txBody>
                    <a:bodyPr/>
                    <a:lstStyle/>
                    <a:p>
                      <a:pPr algn="ctr" latinLnBrk="1">
                        <a:lnSpc>
                          <a:spcPct val="120000"/>
                        </a:lnSpc>
                      </a:pPr>
                      <a:r>
                        <a:rPr lang="en-US" altLang="ko-KR" sz="600" b="0" dirty="0">
                          <a:latin typeface="+mn-ea"/>
                          <a:ea typeface="+mn-ea"/>
                        </a:rPr>
                        <a:t>6</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600" b="0" kern="1200" dirty="0" err="1">
                          <a:solidFill>
                            <a:schemeClr val="tx1"/>
                          </a:solidFill>
                          <a:latin typeface="+mn-ea"/>
                          <a:ea typeface="+mn-ea"/>
                          <a:cs typeface="+mn-cs"/>
                        </a:rPr>
                        <a:t>탭메뉴</a:t>
                      </a:r>
                      <a:r>
                        <a:rPr lang="en-US" altLang="ko-KR" sz="600" b="0" kern="1200" dirty="0">
                          <a:solidFill>
                            <a:schemeClr val="tx1"/>
                          </a:solidFill>
                          <a:latin typeface="+mn-ea"/>
                          <a:ea typeface="+mn-ea"/>
                          <a:cs typeface="+mn-cs"/>
                        </a:rPr>
                        <a:t>: </a:t>
                      </a:r>
                      <a:r>
                        <a:rPr lang="ko-KR" altLang="en-US" sz="600" b="0" kern="1200" dirty="0">
                          <a:solidFill>
                            <a:schemeClr val="tx1"/>
                          </a:solidFill>
                          <a:latin typeface="+mn-ea"/>
                          <a:ea typeface="+mn-ea"/>
                          <a:cs typeface="+mn-cs"/>
                        </a:rPr>
                        <a:t>엑셀 다운로드 페이지로 이동</a:t>
                      </a:r>
                      <a:endParaRPr lang="en-US" altLang="ko-KR" sz="6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36695318"/>
                  </a:ext>
                </a:extLst>
              </a:tr>
              <a:tr h="191776">
                <a:tc>
                  <a:txBody>
                    <a:bodyPr/>
                    <a:lstStyle/>
                    <a:p>
                      <a:pPr algn="ctr" latinLnBrk="1">
                        <a:lnSpc>
                          <a:spcPct val="120000"/>
                        </a:lnSpc>
                      </a:pPr>
                      <a:r>
                        <a:rPr lang="en-US" altLang="ko-KR" sz="600" b="0" dirty="0">
                          <a:latin typeface="+mn-ea"/>
                          <a:ea typeface="+mn-ea"/>
                        </a:rPr>
                        <a:t>7</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600" dirty="0">
                          <a:solidFill>
                            <a:schemeClr val="tx1"/>
                          </a:solidFill>
                        </a:rPr>
                        <a:t>선택 옵션 </a:t>
                      </a:r>
                      <a:r>
                        <a:rPr lang="en-US" altLang="ko-KR" sz="600" dirty="0">
                          <a:solidFill>
                            <a:schemeClr val="tx1"/>
                          </a:solidFill>
                        </a:rPr>
                        <a:t>1</a:t>
                      </a:r>
                      <a:r>
                        <a:rPr lang="ko-KR" altLang="en-US" sz="600" dirty="0">
                          <a:solidFill>
                            <a:schemeClr val="tx1"/>
                          </a:solidFill>
                        </a:rPr>
                        <a:t>개</a:t>
                      </a:r>
                      <a:r>
                        <a:rPr lang="en-US" altLang="ko-KR" sz="600" dirty="0">
                          <a:solidFill>
                            <a:schemeClr val="tx1"/>
                          </a:solidFill>
                        </a:rPr>
                        <a:t>: </a:t>
                      </a:r>
                      <a:r>
                        <a:rPr lang="en-US" altLang="ko-KR" sz="600" dirty="0" err="1">
                          <a:solidFill>
                            <a:schemeClr val="tx1"/>
                          </a:solidFill>
                        </a:rPr>
                        <a:t>UserID</a:t>
                      </a:r>
                      <a:endParaRPr kumimoji="0" lang="en-US" altLang="ko-KR" sz="6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716935949"/>
                  </a:ext>
                </a:extLst>
              </a:tr>
              <a:tr h="191776">
                <a:tc>
                  <a:txBody>
                    <a:bodyPr/>
                    <a:lstStyle/>
                    <a:p>
                      <a:pPr algn="ctr" latinLnBrk="1">
                        <a:lnSpc>
                          <a:spcPct val="120000"/>
                        </a:lnSpc>
                      </a:pPr>
                      <a:r>
                        <a:rPr lang="en-US" altLang="ko-KR" sz="600" b="0" dirty="0">
                          <a:latin typeface="+mn-ea"/>
                          <a:ea typeface="+mn-ea"/>
                        </a:rPr>
                        <a:t>8</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0" lang="ko-KR" altLang="en-US" sz="6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검색어 </a:t>
                      </a:r>
                      <a:r>
                        <a:rPr kumimoji="0" lang="ko-KR" altLang="en-US" sz="600" b="0" i="0" u="none" strike="noStrike" kern="1200" cap="none" spc="0" normalizeH="0" baseline="0" noProof="0" dirty="0" err="1">
                          <a:ln>
                            <a:noFill/>
                          </a:ln>
                          <a:solidFill>
                            <a:prstClr val="black"/>
                          </a:solidFill>
                          <a:effectLst/>
                          <a:uLnTx/>
                          <a:uFillTx/>
                          <a:latin typeface="맑은 고딕" panose="020B0503020000020004" pitchFamily="50" charset="-127"/>
                          <a:ea typeface="맑은 고딕" panose="020B0503020000020004" pitchFamily="50" charset="-127"/>
                          <a:cs typeface="+mn-cs"/>
                        </a:rPr>
                        <a:t>입력후</a:t>
                      </a:r>
                      <a:r>
                        <a:rPr kumimoji="0" lang="ko-KR" altLang="en-US" sz="6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 실행</a:t>
                      </a:r>
                      <a:endParaRPr kumimoji="0" lang="en-US" altLang="ko-KR" sz="6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620716197"/>
                  </a:ext>
                </a:extLst>
              </a:tr>
              <a:tr h="191776">
                <a:tc>
                  <a:txBody>
                    <a:bodyPr/>
                    <a:lstStyle/>
                    <a:p>
                      <a:pPr algn="ctr" latinLnBrk="1">
                        <a:lnSpc>
                          <a:spcPct val="120000"/>
                        </a:lnSpc>
                      </a:pPr>
                      <a:r>
                        <a:rPr lang="en-US" altLang="ko-KR" sz="600" b="0" dirty="0">
                          <a:latin typeface="+mn-ea"/>
                          <a:ea typeface="+mn-ea"/>
                        </a:rPr>
                        <a:t>9</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0" lang="ko-KR" altLang="en-US" sz="6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rPr>
                        <a:t>아이디 </a:t>
                      </a:r>
                      <a:r>
                        <a:rPr kumimoji="0" lang="ko-KR" altLang="en-US" sz="600" b="0" i="0" u="none" strike="noStrike" kern="1200" cap="none" spc="0" normalizeH="0" baseline="0" noProof="0" dirty="0" err="1">
                          <a:ln>
                            <a:noFill/>
                          </a:ln>
                          <a:solidFill>
                            <a:schemeClr val="tx1"/>
                          </a:solidFill>
                          <a:effectLst/>
                          <a:uLnTx/>
                          <a:uFillTx/>
                          <a:latin typeface="맑은 고딕" panose="020B0503020000020004" pitchFamily="50" charset="-127"/>
                          <a:ea typeface="맑은 고딕" panose="020B0503020000020004" pitchFamily="50" charset="-127"/>
                          <a:cs typeface="+mn-cs"/>
                        </a:rPr>
                        <a:t>선택시</a:t>
                      </a:r>
                      <a:r>
                        <a:rPr kumimoji="0" lang="ko-KR" altLang="en-US" sz="6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rPr>
                        <a:t> </a:t>
                      </a:r>
                      <a:r>
                        <a:rPr kumimoji="0" lang="en-US" altLang="ko-KR" sz="6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rPr>
                        <a:t>[</a:t>
                      </a:r>
                      <a:r>
                        <a:rPr lang="ko-KR" altLang="en-US" sz="600" dirty="0"/>
                        <a:t>회원관리</a:t>
                      </a:r>
                      <a:r>
                        <a:rPr lang="en-US" altLang="ko-KR" sz="600" dirty="0"/>
                        <a:t>_</a:t>
                      </a:r>
                      <a:r>
                        <a:rPr lang="ko-KR" altLang="en-US" sz="600" dirty="0"/>
                        <a:t>수정페이지</a:t>
                      </a:r>
                      <a:r>
                        <a:rPr lang="en-US" altLang="ko-KR" sz="600" dirty="0"/>
                        <a:t>]</a:t>
                      </a:r>
                      <a:r>
                        <a:rPr kumimoji="0" lang="ko-KR" altLang="en-US" sz="6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rPr>
                        <a:t>로 이동</a:t>
                      </a:r>
                      <a:endParaRPr kumimoji="0" lang="en-US" altLang="ko-KR" sz="6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688573497"/>
                  </a:ext>
                </a:extLst>
              </a:tr>
              <a:tr h="191776">
                <a:tc>
                  <a:txBody>
                    <a:bodyPr/>
                    <a:lstStyle/>
                    <a:p>
                      <a:pPr algn="ctr" latinLnBrk="1">
                        <a:lnSpc>
                          <a:spcPct val="120000"/>
                        </a:lnSpc>
                      </a:pPr>
                      <a:r>
                        <a:rPr lang="en-US" altLang="ko-KR" sz="600" b="0" dirty="0">
                          <a:latin typeface="+mn-ea"/>
                          <a:ea typeface="+mn-ea"/>
                        </a:rPr>
                        <a:t>10</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600" b="0" u="none" dirty="0">
                          <a:solidFill>
                            <a:schemeClr val="tx1"/>
                          </a:solidFill>
                          <a:latin typeface="+mn-ea"/>
                          <a:ea typeface="+mn-ea"/>
                        </a:rPr>
                        <a:t>회원 </a:t>
                      </a:r>
                      <a:r>
                        <a:rPr kumimoji="1" lang="ko-KR" altLang="en-US" sz="600" b="0" u="none" dirty="0" err="1">
                          <a:solidFill>
                            <a:schemeClr val="tx1"/>
                          </a:solidFill>
                          <a:latin typeface="+mn-ea"/>
                          <a:ea typeface="+mn-ea"/>
                        </a:rPr>
                        <a:t>설문진행률</a:t>
                      </a:r>
                      <a:endParaRPr kumimoji="0" lang="en-US" altLang="ko-KR" sz="6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1377050"/>
                  </a:ext>
                </a:extLst>
              </a:tr>
              <a:tr h="191776">
                <a:tc>
                  <a:txBody>
                    <a:bodyPr/>
                    <a:lstStyle/>
                    <a:p>
                      <a:pPr algn="ctr" latinLnBrk="1">
                        <a:lnSpc>
                          <a:spcPct val="120000"/>
                        </a:lnSpc>
                      </a:pPr>
                      <a:r>
                        <a:rPr lang="en-US" altLang="ko-KR" sz="600" b="0" dirty="0">
                          <a:latin typeface="+mn-ea"/>
                          <a:ea typeface="+mn-ea"/>
                        </a:rPr>
                        <a:t>11</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ko-KR" altLang="en-US" sz="600" b="0" u="none" dirty="0">
                          <a:solidFill>
                            <a:schemeClr val="tx1"/>
                          </a:solidFill>
                          <a:latin typeface="+mn-ea"/>
                          <a:ea typeface="+mn-ea"/>
                        </a:rPr>
                        <a:t>회원 추가질의 진행상태</a:t>
                      </a:r>
                      <a:endParaRPr kumimoji="1" lang="en-US" altLang="ko-KR" sz="6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817060791"/>
                  </a:ext>
                </a:extLst>
              </a:tr>
              <a:tr h="191776">
                <a:tc>
                  <a:txBody>
                    <a:bodyPr/>
                    <a:lstStyle/>
                    <a:p>
                      <a:pPr algn="ctr" latinLnBrk="1">
                        <a:lnSpc>
                          <a:spcPct val="120000"/>
                        </a:lnSpc>
                      </a:pPr>
                      <a:r>
                        <a:rPr lang="en-US" altLang="ko-KR" sz="600" b="0" dirty="0">
                          <a:latin typeface="+mn-ea"/>
                          <a:ea typeface="+mn-ea"/>
                        </a:rPr>
                        <a:t>12</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ko-KR" altLang="en-US" sz="600" b="0" u="none" dirty="0">
                          <a:solidFill>
                            <a:schemeClr val="tx1"/>
                          </a:solidFill>
                          <a:latin typeface="+mn-ea"/>
                          <a:ea typeface="+mn-ea"/>
                        </a:rPr>
                        <a:t>회원 설문진행상태</a:t>
                      </a:r>
                      <a:r>
                        <a:rPr kumimoji="1" lang="en-US" altLang="ko-KR" sz="600" b="0" u="none" dirty="0">
                          <a:solidFill>
                            <a:schemeClr val="tx1"/>
                          </a:solidFill>
                          <a:latin typeface="+mn-ea"/>
                          <a:ea typeface="+mn-ea"/>
                        </a:rPr>
                        <a:t>: </a:t>
                      </a:r>
                      <a:r>
                        <a:rPr kumimoji="1" lang="ko-KR" altLang="en-US" sz="600" b="0" u="none" dirty="0" err="1">
                          <a:solidFill>
                            <a:schemeClr val="tx1"/>
                          </a:solidFill>
                          <a:latin typeface="+mn-ea"/>
                          <a:ea typeface="+mn-ea"/>
                        </a:rPr>
                        <a:t>시작전</a:t>
                      </a:r>
                      <a:r>
                        <a:rPr kumimoji="1" lang="en-US" altLang="ko-KR" sz="600" b="0" u="none" dirty="0">
                          <a:solidFill>
                            <a:schemeClr val="tx1"/>
                          </a:solidFill>
                          <a:latin typeface="+mn-ea"/>
                          <a:ea typeface="+mn-ea"/>
                        </a:rPr>
                        <a:t>/</a:t>
                      </a:r>
                      <a:r>
                        <a:rPr kumimoji="1" lang="ko-KR" altLang="en-US" sz="600" b="0" u="none" dirty="0">
                          <a:solidFill>
                            <a:schemeClr val="tx1"/>
                          </a:solidFill>
                          <a:latin typeface="+mn-ea"/>
                          <a:ea typeface="+mn-ea"/>
                        </a:rPr>
                        <a:t>일시정지</a:t>
                      </a:r>
                      <a:r>
                        <a:rPr kumimoji="1" lang="en-US" altLang="ko-KR" sz="600" b="0" u="none" dirty="0">
                          <a:solidFill>
                            <a:schemeClr val="tx1"/>
                          </a:solidFill>
                          <a:latin typeface="+mn-ea"/>
                          <a:ea typeface="+mn-ea"/>
                        </a:rPr>
                        <a:t>/</a:t>
                      </a:r>
                      <a:r>
                        <a:rPr kumimoji="1" lang="ko-KR" altLang="en-US" sz="600" b="0" u="none" dirty="0">
                          <a:solidFill>
                            <a:schemeClr val="tx1"/>
                          </a:solidFill>
                          <a:latin typeface="+mn-ea"/>
                          <a:ea typeface="+mn-ea"/>
                        </a:rPr>
                        <a:t>완료</a:t>
                      </a:r>
                      <a:endParaRPr kumimoji="1" lang="en-US" altLang="ko-KR" sz="6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032614395"/>
                  </a:ext>
                </a:extLst>
              </a:tr>
              <a:tr h="158179">
                <a:tc>
                  <a:txBody>
                    <a:bodyPr/>
                    <a:lstStyle/>
                    <a:p>
                      <a:pPr algn="ctr" latinLnBrk="1">
                        <a:lnSpc>
                          <a:spcPct val="120000"/>
                        </a:lnSpc>
                      </a:pPr>
                      <a:r>
                        <a:rPr lang="en-US" altLang="ko-KR" sz="600" b="0" dirty="0">
                          <a:latin typeface="+mn-ea"/>
                          <a:ea typeface="+mn-ea"/>
                        </a:rPr>
                        <a:t>13</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ko-KR" altLang="en-US" sz="600" b="1" i="0" u="none" strike="noStrike" kern="1200" cap="none" spc="0" normalizeH="0" baseline="0" noProof="0" dirty="0">
                          <a:ln>
                            <a:noFill/>
                          </a:ln>
                          <a:solidFill>
                            <a:prstClr val="black"/>
                          </a:solidFill>
                          <a:effectLst/>
                          <a:uLnTx/>
                          <a:uFillTx/>
                          <a:latin typeface="맑은 고딕" panose="020B0503020000020004" pitchFamily="34" charset="-127"/>
                          <a:ea typeface="+mn-ea"/>
                          <a:cs typeface="+mn-cs"/>
                        </a:rPr>
                        <a:t>리스트조회는 마지막 가입자 순으로 정렬</a:t>
                      </a:r>
                      <a:endParaRPr kumimoji="1" lang="en-US" altLang="ko-KR" sz="600" b="1" i="0" u="none" strike="noStrike" kern="1200" cap="none" spc="0" normalizeH="0" baseline="0" noProof="0" dirty="0">
                        <a:ln>
                          <a:noFill/>
                        </a:ln>
                        <a:solidFill>
                          <a:prstClr val="black"/>
                        </a:solidFill>
                        <a:effectLst/>
                        <a:uLnTx/>
                        <a:uFillTx/>
                        <a:latin typeface="맑은 고딕" panose="020B0503020000020004" pitchFamily="34" charset="-127"/>
                        <a:ea typeface="+mn-ea"/>
                        <a:cs typeface="+mn-cs"/>
                      </a:endParaRP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en-US" altLang="ko-KR" sz="600" b="0" i="0" u="none" strike="noStrike" kern="1200" cap="none" spc="0" normalizeH="0" baseline="0" noProof="0" dirty="0">
                          <a:ln>
                            <a:noFill/>
                          </a:ln>
                          <a:solidFill>
                            <a:prstClr val="black"/>
                          </a:solidFill>
                          <a:effectLst/>
                          <a:uLnTx/>
                          <a:uFillTx/>
                          <a:latin typeface="맑은 고딕" panose="020B0503020000020004" pitchFamily="34" charset="-127"/>
                          <a:ea typeface="+mn-ea"/>
                          <a:cs typeface="+mn-cs"/>
                        </a:rPr>
                        <a:t>1</a:t>
                      </a:r>
                      <a:r>
                        <a:rPr kumimoji="1" lang="ko-KR" altLang="en-US" sz="600" b="0" i="0" u="none" strike="noStrike" kern="1200" cap="none" spc="0" normalizeH="0" baseline="0" noProof="0" dirty="0">
                          <a:ln>
                            <a:noFill/>
                          </a:ln>
                          <a:solidFill>
                            <a:prstClr val="black"/>
                          </a:solidFill>
                          <a:effectLst/>
                          <a:uLnTx/>
                          <a:uFillTx/>
                          <a:latin typeface="맑은 고딕" panose="020B0503020000020004" pitchFamily="34" charset="-127"/>
                          <a:ea typeface="+mn-ea"/>
                          <a:cs typeface="+mn-cs"/>
                        </a:rPr>
                        <a:t>페이지 </a:t>
                      </a:r>
                      <a:r>
                        <a:rPr kumimoji="1" lang="en-US" altLang="ko-KR" sz="600" b="0" i="0" u="none" strike="noStrike" kern="1200" cap="none" spc="0" normalizeH="0" baseline="0" noProof="0" dirty="0">
                          <a:ln>
                            <a:noFill/>
                          </a:ln>
                          <a:solidFill>
                            <a:prstClr val="black"/>
                          </a:solidFill>
                          <a:effectLst/>
                          <a:uLnTx/>
                          <a:uFillTx/>
                          <a:latin typeface="맑은 고딕" panose="020B0503020000020004" pitchFamily="34" charset="-127"/>
                          <a:ea typeface="+mn-ea"/>
                          <a:cs typeface="+mn-cs"/>
                        </a:rPr>
                        <a:t>50</a:t>
                      </a:r>
                      <a:r>
                        <a:rPr kumimoji="1" lang="ko-KR" altLang="en-US" sz="600" b="0" i="0" u="none" strike="noStrike" kern="1200" cap="none" spc="0" normalizeH="0" baseline="0" noProof="0" dirty="0">
                          <a:ln>
                            <a:noFill/>
                          </a:ln>
                          <a:solidFill>
                            <a:prstClr val="black"/>
                          </a:solidFill>
                          <a:effectLst/>
                          <a:uLnTx/>
                          <a:uFillTx/>
                          <a:latin typeface="맑은 고딕" panose="020B0503020000020004" pitchFamily="34" charset="-127"/>
                          <a:ea typeface="+mn-ea"/>
                          <a:cs typeface="+mn-cs"/>
                        </a:rPr>
                        <a:t>라인 기본조회</a:t>
                      </a:r>
                      <a:endParaRPr kumimoji="1" lang="en-US" altLang="ko-KR" sz="600" b="0" i="0" u="none" strike="noStrike" kern="1200" cap="none" spc="0" normalizeH="0" baseline="0" noProof="0" dirty="0">
                        <a:ln>
                          <a:noFill/>
                        </a:ln>
                        <a:solidFill>
                          <a:prstClr val="black"/>
                        </a:solidFill>
                        <a:effectLst/>
                        <a:uLnTx/>
                        <a:uFillTx/>
                        <a:latin typeface="맑은 고딕" panose="020B0503020000020004" pitchFamily="34" charset="-127"/>
                        <a:ea typeface="+mn-ea"/>
                        <a:cs typeface="+mn-cs"/>
                      </a:endParaRP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ko-KR" altLang="en-US" sz="600" b="0" i="0" u="none" strike="noStrike" kern="1200" cap="none" spc="0" normalizeH="0" baseline="0" noProof="0" dirty="0">
                          <a:ln>
                            <a:noFill/>
                          </a:ln>
                          <a:solidFill>
                            <a:prstClr val="black"/>
                          </a:solidFill>
                          <a:effectLst/>
                          <a:uLnTx/>
                          <a:uFillTx/>
                          <a:latin typeface="맑은 고딕" panose="020B0503020000020004" pitchFamily="34" charset="-127"/>
                          <a:ea typeface="+mn-ea"/>
                          <a:cs typeface="+mn-cs"/>
                        </a:rPr>
                        <a:t>이후 다음페이지 조회</a:t>
                      </a:r>
                      <a:endParaRPr kumimoji="1" lang="en-US" altLang="ko-KR" sz="600" b="0" i="0" u="none" strike="noStrike" kern="1200" cap="none" spc="0" normalizeH="0" baseline="0" noProof="0" dirty="0">
                        <a:ln>
                          <a:noFill/>
                        </a:ln>
                        <a:solidFill>
                          <a:prstClr val="black"/>
                        </a:solidFill>
                        <a:effectLst/>
                        <a:uLnTx/>
                        <a:uFillTx/>
                        <a:latin typeface="맑은 고딕" panose="020B0503020000020004" pitchFamily="34" charset="-127"/>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56665485"/>
                  </a:ext>
                </a:extLst>
              </a:tr>
              <a:tr h="310480">
                <a:tc>
                  <a:txBody>
                    <a:bodyPr/>
                    <a:lstStyle/>
                    <a:p>
                      <a:pPr algn="ctr" latinLnBrk="1">
                        <a:lnSpc>
                          <a:spcPct val="120000"/>
                        </a:lnSpc>
                      </a:pPr>
                      <a:r>
                        <a:rPr lang="en-US" altLang="ko-KR" sz="600" b="0" dirty="0">
                          <a:latin typeface="+mn-ea"/>
                          <a:ea typeface="+mn-ea"/>
                        </a:rPr>
                        <a:t>14</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600" dirty="0"/>
                        <a:t>[</a:t>
                      </a:r>
                      <a:r>
                        <a:rPr lang="ko-KR" altLang="en-US" sz="600" dirty="0"/>
                        <a:t>회원관리</a:t>
                      </a:r>
                      <a:r>
                        <a:rPr lang="en-US" altLang="ko-KR" sz="600" dirty="0"/>
                        <a:t>_</a:t>
                      </a:r>
                      <a:r>
                        <a:rPr lang="ko-KR" altLang="en-US" sz="600" dirty="0"/>
                        <a:t>추가</a:t>
                      </a:r>
                      <a:r>
                        <a:rPr lang="en-US" altLang="ko-KR" sz="600" dirty="0"/>
                        <a:t>]</a:t>
                      </a:r>
                      <a:r>
                        <a:rPr kumimoji="1" lang="ko-KR" altLang="en-US" sz="600" b="0" u="none" dirty="0">
                          <a:solidFill>
                            <a:schemeClr val="tx1"/>
                          </a:solidFill>
                          <a:latin typeface="+mn-ea"/>
                          <a:ea typeface="+mn-ea"/>
                        </a:rPr>
                        <a:t> 페이지로 이동</a:t>
                      </a:r>
                      <a:endParaRPr kumimoji="1" lang="en-US" altLang="ko-KR" sz="600" b="0" i="0" u="none" strike="noStrike" kern="1200" cap="none" spc="0" normalizeH="0" baseline="0" noProof="0" dirty="0">
                        <a:ln>
                          <a:noFill/>
                        </a:ln>
                        <a:solidFill>
                          <a:prstClr val="black"/>
                        </a:solidFill>
                        <a:effectLst/>
                        <a:uLnTx/>
                        <a:uFillTx/>
                        <a:latin typeface="맑은 고딕" panose="020B0503020000020004" pitchFamily="34" charset="-127"/>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6550239"/>
                  </a:ext>
                </a:extLst>
              </a:tr>
              <a:tr h="191776">
                <a:tc>
                  <a:txBody>
                    <a:bodyPr/>
                    <a:lstStyle/>
                    <a:p>
                      <a:pPr algn="ctr" latinLnBrk="1">
                        <a:lnSpc>
                          <a:spcPct val="120000"/>
                        </a:lnSpc>
                      </a:pPr>
                      <a:r>
                        <a:rPr lang="en-US" altLang="ko-KR" sz="600" b="0" dirty="0">
                          <a:latin typeface="+mn-ea"/>
                          <a:ea typeface="+mn-ea"/>
                        </a:rPr>
                        <a:t>15</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ko-KR" altLang="en-US" sz="600" b="0" i="0" u="none" strike="noStrike" kern="1200" cap="none" spc="0" normalizeH="0" baseline="0" noProof="0" dirty="0">
                          <a:ln>
                            <a:noFill/>
                          </a:ln>
                          <a:solidFill>
                            <a:prstClr val="black"/>
                          </a:solidFill>
                          <a:effectLst/>
                          <a:uLnTx/>
                          <a:uFillTx/>
                          <a:latin typeface="맑은 고딕" panose="020B0503020000020004" pitchFamily="34" charset="-127"/>
                          <a:ea typeface="+mn-ea"/>
                          <a:cs typeface="+mn-cs"/>
                        </a:rPr>
                        <a:t>연령대 조회</a:t>
                      </a:r>
                      <a:r>
                        <a:rPr kumimoji="1" lang="en-US" altLang="ko-KR" sz="600" b="0" i="0" u="none" strike="noStrike" kern="1200" cap="none" spc="0" normalizeH="0" baseline="0" noProof="0" dirty="0">
                          <a:ln>
                            <a:noFill/>
                          </a:ln>
                          <a:solidFill>
                            <a:prstClr val="black"/>
                          </a:solidFill>
                          <a:effectLst/>
                          <a:uLnTx/>
                          <a:uFillTx/>
                          <a:latin typeface="맑은 고딕" panose="020B0503020000020004" pitchFamily="34" charset="-127"/>
                          <a:ea typeface="+mn-ea"/>
                          <a:cs typeface="+mn-cs"/>
                        </a:rPr>
                        <a:t>: 20</a:t>
                      </a:r>
                      <a:r>
                        <a:rPr kumimoji="1" lang="ko-KR" altLang="en-US" sz="600" b="0" i="0" u="none" strike="noStrike" kern="1200" cap="none" spc="0" normalizeH="0" baseline="0" noProof="0" dirty="0">
                          <a:ln>
                            <a:noFill/>
                          </a:ln>
                          <a:solidFill>
                            <a:prstClr val="black"/>
                          </a:solidFill>
                          <a:effectLst/>
                          <a:uLnTx/>
                          <a:uFillTx/>
                          <a:latin typeface="맑은 고딕" panose="020B0503020000020004" pitchFamily="34" charset="-127"/>
                          <a:ea typeface="+mn-ea"/>
                          <a:cs typeface="+mn-cs"/>
                        </a:rPr>
                        <a:t>대</a:t>
                      </a:r>
                      <a:r>
                        <a:rPr kumimoji="1" lang="en-US" altLang="ko-KR" sz="600" b="0" i="0" u="none" strike="noStrike" kern="1200" cap="none" spc="0" normalizeH="0" baseline="0" noProof="0" dirty="0">
                          <a:ln>
                            <a:noFill/>
                          </a:ln>
                          <a:solidFill>
                            <a:prstClr val="black"/>
                          </a:solidFill>
                          <a:effectLst/>
                          <a:uLnTx/>
                          <a:uFillTx/>
                          <a:latin typeface="맑은 고딕" panose="020B0503020000020004" pitchFamily="34" charset="-127"/>
                          <a:ea typeface="+mn-ea"/>
                          <a:cs typeface="+mn-cs"/>
                        </a:rPr>
                        <a:t>/30</a:t>
                      </a:r>
                      <a:r>
                        <a:rPr kumimoji="1" lang="ko-KR" altLang="en-US" sz="600" b="0" i="0" u="none" strike="noStrike" kern="1200" cap="none" spc="0" normalizeH="0" baseline="0" noProof="0" dirty="0">
                          <a:ln>
                            <a:noFill/>
                          </a:ln>
                          <a:solidFill>
                            <a:prstClr val="black"/>
                          </a:solidFill>
                          <a:effectLst/>
                          <a:uLnTx/>
                          <a:uFillTx/>
                          <a:latin typeface="맑은 고딕" panose="020B0503020000020004" pitchFamily="34" charset="-127"/>
                          <a:ea typeface="+mn-ea"/>
                          <a:cs typeface="+mn-cs"/>
                        </a:rPr>
                        <a:t>대</a:t>
                      </a:r>
                      <a:r>
                        <a:rPr kumimoji="1" lang="en-US" altLang="ko-KR" sz="600" b="0" i="0" u="none" strike="noStrike" kern="1200" cap="none" spc="0" normalizeH="0" baseline="0" noProof="0" dirty="0">
                          <a:ln>
                            <a:noFill/>
                          </a:ln>
                          <a:solidFill>
                            <a:prstClr val="black"/>
                          </a:solidFill>
                          <a:effectLst/>
                          <a:uLnTx/>
                          <a:uFillTx/>
                          <a:latin typeface="맑은 고딕" panose="020B0503020000020004" pitchFamily="34" charset="-127"/>
                          <a:ea typeface="+mn-ea"/>
                          <a:cs typeface="+mn-cs"/>
                        </a:rPr>
                        <a:t>/40</a:t>
                      </a:r>
                      <a:r>
                        <a:rPr kumimoji="1" lang="ko-KR" altLang="en-US" sz="600" b="0" i="0" u="none" strike="noStrike" kern="1200" cap="none" spc="0" normalizeH="0" baseline="0" noProof="0" dirty="0">
                          <a:ln>
                            <a:noFill/>
                          </a:ln>
                          <a:solidFill>
                            <a:prstClr val="black"/>
                          </a:solidFill>
                          <a:effectLst/>
                          <a:uLnTx/>
                          <a:uFillTx/>
                          <a:latin typeface="맑은 고딕" panose="020B0503020000020004" pitchFamily="34" charset="-127"/>
                          <a:ea typeface="+mn-ea"/>
                          <a:cs typeface="+mn-cs"/>
                        </a:rPr>
                        <a:t>대</a:t>
                      </a:r>
                      <a:r>
                        <a:rPr kumimoji="1" lang="en-US" altLang="ko-KR" sz="600" b="0" i="0" u="none" strike="noStrike" kern="1200" cap="none" spc="0" normalizeH="0" baseline="0" noProof="0" dirty="0">
                          <a:ln>
                            <a:noFill/>
                          </a:ln>
                          <a:solidFill>
                            <a:prstClr val="black"/>
                          </a:solidFill>
                          <a:effectLst/>
                          <a:uLnTx/>
                          <a:uFillTx/>
                          <a:latin typeface="맑은 고딕" panose="020B0503020000020004" pitchFamily="34" charset="-127"/>
                          <a:ea typeface="+mn-ea"/>
                          <a:cs typeface="+mn-cs"/>
                        </a:rPr>
                        <a:t>/50</a:t>
                      </a:r>
                      <a:r>
                        <a:rPr kumimoji="1" lang="ko-KR" altLang="en-US" sz="600" b="0" i="0" u="none" strike="noStrike" kern="1200" cap="none" spc="0" normalizeH="0" baseline="0" noProof="0" dirty="0">
                          <a:ln>
                            <a:noFill/>
                          </a:ln>
                          <a:solidFill>
                            <a:prstClr val="black"/>
                          </a:solidFill>
                          <a:effectLst/>
                          <a:uLnTx/>
                          <a:uFillTx/>
                          <a:latin typeface="맑은 고딕" panose="020B0503020000020004" pitchFamily="34" charset="-127"/>
                          <a:ea typeface="+mn-ea"/>
                          <a:cs typeface="+mn-cs"/>
                        </a:rPr>
                        <a:t>대</a:t>
                      </a:r>
                      <a:r>
                        <a:rPr kumimoji="1" lang="en-US" altLang="ko-KR" sz="600" b="0" i="0" u="none" strike="noStrike" kern="1200" cap="none" spc="0" normalizeH="0" baseline="0" noProof="0" dirty="0">
                          <a:ln>
                            <a:noFill/>
                          </a:ln>
                          <a:solidFill>
                            <a:prstClr val="black"/>
                          </a:solidFill>
                          <a:effectLst/>
                          <a:uLnTx/>
                          <a:uFillTx/>
                          <a:latin typeface="맑은 고딕" panose="020B0503020000020004" pitchFamily="34" charset="-127"/>
                          <a:ea typeface="+mn-ea"/>
                          <a:cs typeface="+mn-cs"/>
                        </a:rPr>
                        <a:t>/60</a:t>
                      </a:r>
                      <a:r>
                        <a:rPr kumimoji="1" lang="ko-KR" altLang="en-US" sz="600" b="0" i="0" u="none" strike="noStrike" kern="1200" cap="none" spc="0" normalizeH="0" baseline="0" noProof="0" dirty="0">
                          <a:ln>
                            <a:noFill/>
                          </a:ln>
                          <a:solidFill>
                            <a:prstClr val="black"/>
                          </a:solidFill>
                          <a:effectLst/>
                          <a:uLnTx/>
                          <a:uFillTx/>
                          <a:latin typeface="맑은 고딕" panose="020B0503020000020004" pitchFamily="34" charset="-127"/>
                          <a:ea typeface="+mn-ea"/>
                          <a:cs typeface="+mn-cs"/>
                        </a:rPr>
                        <a:t>대</a:t>
                      </a:r>
                      <a:endParaRPr kumimoji="1" lang="en-US" altLang="ko-KR" sz="600" b="0" i="0" u="none" strike="noStrike" kern="1200" cap="none" spc="0" normalizeH="0" baseline="0" noProof="0" dirty="0">
                        <a:ln>
                          <a:noFill/>
                        </a:ln>
                        <a:solidFill>
                          <a:prstClr val="black"/>
                        </a:solidFill>
                        <a:effectLst/>
                        <a:uLnTx/>
                        <a:uFillTx/>
                        <a:latin typeface="맑은 고딕" panose="020B0503020000020004" pitchFamily="34" charset="-127"/>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605519695"/>
                  </a:ext>
                </a:extLst>
              </a:tr>
              <a:tr h="191776">
                <a:tc>
                  <a:txBody>
                    <a:bodyPr/>
                    <a:lstStyle/>
                    <a:p>
                      <a:pPr algn="ctr" latinLnBrk="1">
                        <a:lnSpc>
                          <a:spcPct val="120000"/>
                        </a:lnSpc>
                      </a:pPr>
                      <a:r>
                        <a:rPr lang="en-US" altLang="ko-KR" sz="600" b="0" dirty="0">
                          <a:latin typeface="+mn-ea"/>
                          <a:ea typeface="+mn-ea"/>
                        </a:rPr>
                        <a:t>16</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ko-KR" altLang="en-US" sz="600" b="0" u="none" dirty="0">
                          <a:solidFill>
                            <a:schemeClr val="tx1"/>
                          </a:solidFill>
                          <a:latin typeface="+mn-ea"/>
                          <a:ea typeface="+mn-ea"/>
                        </a:rPr>
                        <a:t>성별 조회</a:t>
                      </a:r>
                      <a:r>
                        <a:rPr kumimoji="1" lang="en-US" altLang="ko-KR" sz="600" b="0" u="none" dirty="0">
                          <a:solidFill>
                            <a:schemeClr val="tx1"/>
                          </a:solidFill>
                          <a:latin typeface="+mn-ea"/>
                          <a:ea typeface="+mn-ea"/>
                        </a:rPr>
                        <a:t>: </a:t>
                      </a:r>
                      <a:r>
                        <a:rPr kumimoji="1" lang="ko-KR" altLang="en-US" sz="600" b="0" u="none" dirty="0">
                          <a:solidFill>
                            <a:schemeClr val="tx1"/>
                          </a:solidFill>
                          <a:latin typeface="+mn-ea"/>
                          <a:ea typeface="+mn-ea"/>
                        </a:rPr>
                        <a:t>남</a:t>
                      </a:r>
                      <a:r>
                        <a:rPr kumimoji="1" lang="en-US" altLang="ko-KR" sz="600" b="0" u="none" dirty="0">
                          <a:solidFill>
                            <a:schemeClr val="tx1"/>
                          </a:solidFill>
                          <a:latin typeface="+mn-ea"/>
                          <a:ea typeface="+mn-ea"/>
                        </a:rPr>
                        <a:t>/</a:t>
                      </a:r>
                      <a:r>
                        <a:rPr kumimoji="1" lang="ko-KR" altLang="en-US" sz="600" b="0" u="none" dirty="0" err="1">
                          <a:solidFill>
                            <a:schemeClr val="tx1"/>
                          </a:solidFill>
                          <a:latin typeface="+mn-ea"/>
                          <a:ea typeface="+mn-ea"/>
                        </a:rPr>
                        <a:t>녀</a:t>
                      </a:r>
                      <a:endParaRPr kumimoji="1" lang="en-US" altLang="ko-KR" sz="6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696694363"/>
                  </a:ext>
                </a:extLst>
              </a:tr>
              <a:tr h="191776">
                <a:tc>
                  <a:txBody>
                    <a:bodyPr/>
                    <a:lstStyle/>
                    <a:p>
                      <a:pPr algn="ctr" latinLnBrk="1">
                        <a:lnSpc>
                          <a:spcPct val="120000"/>
                        </a:lnSpc>
                      </a:pPr>
                      <a:r>
                        <a:rPr lang="en-US" altLang="ko-KR" sz="600" b="0" dirty="0">
                          <a:latin typeface="+mn-ea"/>
                          <a:ea typeface="+mn-ea"/>
                        </a:rPr>
                        <a:t>17</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ko-KR" altLang="en-US" sz="600" b="0" u="none" dirty="0">
                          <a:solidFill>
                            <a:schemeClr val="tx1"/>
                          </a:solidFill>
                          <a:latin typeface="+mn-ea"/>
                          <a:ea typeface="+mn-ea"/>
                        </a:rPr>
                        <a:t>학력 조회</a:t>
                      </a:r>
                      <a:r>
                        <a:rPr kumimoji="1" lang="en-US" altLang="ko-KR" sz="600" b="0" u="none" dirty="0">
                          <a:solidFill>
                            <a:schemeClr val="tx1"/>
                          </a:solidFill>
                          <a:latin typeface="+mn-ea"/>
                          <a:ea typeface="+mn-ea"/>
                        </a:rPr>
                        <a:t>: </a:t>
                      </a:r>
                      <a:r>
                        <a:rPr kumimoji="1" lang="ko-KR" altLang="en-US" sz="600" b="0" u="none" dirty="0">
                          <a:solidFill>
                            <a:schemeClr val="tx1"/>
                          </a:solidFill>
                          <a:latin typeface="+mn-ea"/>
                          <a:ea typeface="+mn-ea"/>
                        </a:rPr>
                        <a:t>고졸</a:t>
                      </a:r>
                      <a:r>
                        <a:rPr kumimoji="1" lang="en-US" altLang="ko-KR" sz="600" b="0" u="none" dirty="0">
                          <a:solidFill>
                            <a:schemeClr val="tx1"/>
                          </a:solidFill>
                          <a:latin typeface="+mn-ea"/>
                          <a:ea typeface="+mn-ea"/>
                        </a:rPr>
                        <a:t>, </a:t>
                      </a:r>
                      <a:r>
                        <a:rPr kumimoji="1" lang="ko-KR" altLang="en-US" sz="600" b="0" u="none" dirty="0">
                          <a:solidFill>
                            <a:schemeClr val="tx1"/>
                          </a:solidFill>
                          <a:latin typeface="+mn-ea"/>
                          <a:ea typeface="+mn-ea"/>
                        </a:rPr>
                        <a:t>대졸</a:t>
                      </a:r>
                      <a:r>
                        <a:rPr kumimoji="1" lang="en-US" altLang="ko-KR" sz="600" b="0" u="none" dirty="0">
                          <a:solidFill>
                            <a:schemeClr val="tx1"/>
                          </a:solidFill>
                          <a:latin typeface="+mn-ea"/>
                          <a:ea typeface="+mn-ea"/>
                        </a:rPr>
                        <a:t>, </a:t>
                      </a:r>
                      <a:r>
                        <a:rPr kumimoji="1" lang="ko-KR" altLang="en-US" sz="600" b="0" u="none" dirty="0" err="1">
                          <a:solidFill>
                            <a:schemeClr val="tx1"/>
                          </a:solidFill>
                          <a:latin typeface="+mn-ea"/>
                          <a:ea typeface="+mn-ea"/>
                        </a:rPr>
                        <a:t>대학원졸</a:t>
                      </a:r>
                      <a:endParaRPr kumimoji="1" lang="en-US" altLang="ko-KR" sz="6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30651013"/>
                  </a:ext>
                </a:extLst>
              </a:tr>
              <a:tr h="191776">
                <a:tc>
                  <a:txBody>
                    <a:bodyPr/>
                    <a:lstStyle/>
                    <a:p>
                      <a:pPr algn="ctr" latinLnBrk="1">
                        <a:lnSpc>
                          <a:spcPct val="120000"/>
                        </a:lnSpc>
                      </a:pPr>
                      <a:r>
                        <a:rPr lang="en-US" altLang="ko-KR" sz="600" b="0" dirty="0">
                          <a:latin typeface="+mn-ea"/>
                          <a:ea typeface="+mn-ea"/>
                        </a:rPr>
                        <a:t>18</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ko-KR" altLang="en-US" sz="600" b="0" u="none" dirty="0">
                          <a:solidFill>
                            <a:schemeClr val="tx1"/>
                          </a:solidFill>
                          <a:latin typeface="+mn-ea"/>
                          <a:ea typeface="+mn-ea"/>
                        </a:rPr>
                        <a:t>진행상태 조회</a:t>
                      </a:r>
                      <a:r>
                        <a:rPr kumimoji="1" lang="en-US" altLang="ko-KR" sz="600" b="0" u="none" dirty="0">
                          <a:solidFill>
                            <a:schemeClr val="tx1"/>
                          </a:solidFill>
                          <a:latin typeface="+mn-ea"/>
                          <a:ea typeface="+mn-ea"/>
                        </a:rPr>
                        <a:t>: </a:t>
                      </a:r>
                      <a:r>
                        <a:rPr kumimoji="1" lang="ko-KR" altLang="en-US" sz="600" b="0" u="none" dirty="0" err="1">
                          <a:solidFill>
                            <a:schemeClr val="tx1"/>
                          </a:solidFill>
                          <a:latin typeface="+mn-ea"/>
                          <a:ea typeface="+mn-ea"/>
                        </a:rPr>
                        <a:t>시작전</a:t>
                      </a:r>
                      <a:r>
                        <a:rPr kumimoji="1" lang="en-US" altLang="ko-KR" sz="600" b="0" u="none" dirty="0">
                          <a:solidFill>
                            <a:schemeClr val="tx1"/>
                          </a:solidFill>
                          <a:latin typeface="+mn-ea"/>
                          <a:ea typeface="+mn-ea"/>
                        </a:rPr>
                        <a:t>/</a:t>
                      </a:r>
                      <a:r>
                        <a:rPr kumimoji="1" lang="ko-KR" altLang="en-US" sz="600" b="0" u="none" dirty="0">
                          <a:solidFill>
                            <a:schemeClr val="tx1"/>
                          </a:solidFill>
                          <a:latin typeface="+mn-ea"/>
                          <a:ea typeface="+mn-ea"/>
                        </a:rPr>
                        <a:t>일시정지</a:t>
                      </a:r>
                      <a:r>
                        <a:rPr kumimoji="1" lang="en-US" altLang="ko-KR" sz="600" b="0" u="none" dirty="0">
                          <a:solidFill>
                            <a:schemeClr val="tx1"/>
                          </a:solidFill>
                          <a:latin typeface="+mn-ea"/>
                          <a:ea typeface="+mn-ea"/>
                        </a:rPr>
                        <a:t>/</a:t>
                      </a:r>
                      <a:r>
                        <a:rPr kumimoji="1" lang="ko-KR" altLang="en-US" sz="600" b="0" u="none" dirty="0">
                          <a:solidFill>
                            <a:schemeClr val="tx1"/>
                          </a:solidFill>
                          <a:latin typeface="+mn-ea"/>
                          <a:ea typeface="+mn-ea"/>
                        </a:rPr>
                        <a:t>완료</a:t>
                      </a:r>
                      <a:endParaRPr kumimoji="1" lang="en-US" altLang="ko-KR" sz="6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81317716"/>
                  </a:ext>
                </a:extLst>
              </a:tr>
              <a:tr h="191776">
                <a:tc>
                  <a:txBody>
                    <a:bodyPr/>
                    <a:lstStyle/>
                    <a:p>
                      <a:pPr algn="ctr" latinLnBrk="1">
                        <a:lnSpc>
                          <a:spcPct val="120000"/>
                        </a:lnSpc>
                      </a:pPr>
                      <a:r>
                        <a:rPr lang="en-US" altLang="ko-KR" sz="600" b="0" dirty="0">
                          <a:latin typeface="+mn-ea"/>
                          <a:ea typeface="+mn-ea"/>
                        </a:rPr>
                        <a:t>19</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ko-KR" altLang="en-US" sz="600" b="0" u="none" dirty="0">
                          <a:solidFill>
                            <a:schemeClr val="tx1"/>
                          </a:solidFill>
                          <a:latin typeface="+mn-ea"/>
                          <a:ea typeface="+mn-ea"/>
                        </a:rPr>
                        <a:t>조회된 데이터 엑셀 다운로드</a:t>
                      </a:r>
                      <a:endParaRPr kumimoji="1" lang="en-US" altLang="ko-KR" sz="6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274763804"/>
                  </a:ext>
                </a:extLst>
              </a:tr>
            </a:tbl>
          </a:graphicData>
        </a:graphic>
      </p:graphicFrame>
      <p:sp>
        <p:nvSpPr>
          <p:cNvPr id="9" name="TextBox 8">
            <a:extLst>
              <a:ext uri="{FF2B5EF4-FFF2-40B4-BE49-F238E27FC236}">
                <a16:creationId xmlns:a16="http://schemas.microsoft.com/office/drawing/2014/main" id="{46BDEBF5-5062-4188-AA47-63F530D7C117}"/>
              </a:ext>
            </a:extLst>
          </p:cNvPr>
          <p:cNvSpPr txBox="1"/>
          <p:nvPr/>
        </p:nvSpPr>
        <p:spPr>
          <a:xfrm>
            <a:off x="1004056" y="262960"/>
            <a:ext cx="4018793" cy="215444"/>
          </a:xfrm>
          <a:prstGeom prst="rect">
            <a:avLst/>
          </a:prstGeom>
          <a:noFill/>
        </p:spPr>
        <p:txBody>
          <a:bodyPr wrap="square" rtlCol="0">
            <a:spAutoFit/>
          </a:bodyPr>
          <a:lstStyle/>
          <a:p>
            <a:r>
              <a:rPr lang="ko-KR" altLang="en-US" sz="800" dirty="0"/>
              <a:t>메인</a:t>
            </a:r>
          </a:p>
        </p:txBody>
      </p:sp>
      <p:sp>
        <p:nvSpPr>
          <p:cNvPr id="2" name="TextBox 1">
            <a:extLst>
              <a:ext uri="{FF2B5EF4-FFF2-40B4-BE49-F238E27FC236}">
                <a16:creationId xmlns:a16="http://schemas.microsoft.com/office/drawing/2014/main" id="{659CCA66-9DC1-67D5-8773-99FCE6BA9744}"/>
              </a:ext>
            </a:extLst>
          </p:cNvPr>
          <p:cNvSpPr txBox="1"/>
          <p:nvPr/>
        </p:nvSpPr>
        <p:spPr>
          <a:xfrm>
            <a:off x="3436388" y="56219"/>
            <a:ext cx="1523233" cy="215444"/>
          </a:xfrm>
          <a:prstGeom prst="rect">
            <a:avLst/>
          </a:prstGeom>
          <a:noFill/>
        </p:spPr>
        <p:txBody>
          <a:bodyPr wrap="square" rtlCol="0">
            <a:spAutoFit/>
          </a:bodyPr>
          <a:lstStyle/>
          <a:p>
            <a:r>
              <a:rPr lang="ko-KR" altLang="en-US" sz="800" dirty="0"/>
              <a:t>회원관리</a:t>
            </a:r>
            <a:r>
              <a:rPr lang="en-US" altLang="ko-KR" sz="800" dirty="0"/>
              <a:t>_</a:t>
            </a:r>
            <a:r>
              <a:rPr lang="ko-KR" altLang="en-US" sz="800" dirty="0"/>
              <a:t>리스트 </a:t>
            </a:r>
            <a:r>
              <a:rPr lang="en-US" altLang="ko-KR" sz="800" dirty="0"/>
              <a:t>[</a:t>
            </a:r>
            <a:r>
              <a:rPr lang="ko-KR" altLang="en-US" sz="800" dirty="0" err="1"/>
              <a:t>탭메뉴</a:t>
            </a:r>
            <a:r>
              <a:rPr lang="en-US" altLang="ko-KR" sz="800" dirty="0"/>
              <a:t>]</a:t>
            </a:r>
            <a:endParaRPr lang="ko-KR" altLang="en-US" sz="800" dirty="0"/>
          </a:p>
        </p:txBody>
      </p:sp>
      <p:sp>
        <p:nvSpPr>
          <p:cNvPr id="7" name="TextBox 6">
            <a:extLst>
              <a:ext uri="{FF2B5EF4-FFF2-40B4-BE49-F238E27FC236}">
                <a16:creationId xmlns:a16="http://schemas.microsoft.com/office/drawing/2014/main" id="{6710EBCA-BC88-0028-CA1E-3C699A1A422B}"/>
              </a:ext>
            </a:extLst>
          </p:cNvPr>
          <p:cNvSpPr txBox="1"/>
          <p:nvPr/>
        </p:nvSpPr>
        <p:spPr>
          <a:xfrm>
            <a:off x="6838481" y="622470"/>
            <a:ext cx="1534452" cy="107722"/>
          </a:xfrm>
          <a:prstGeom prst="rect">
            <a:avLst/>
          </a:prstGeom>
          <a:noFill/>
        </p:spPr>
        <p:txBody>
          <a:bodyPr wrap="square" lIns="0" tIns="0" rIns="0" bIns="0" rtlCol="0">
            <a:spAutoFit/>
          </a:bodyPr>
          <a:lstStyle/>
          <a:p>
            <a:pPr algn="ctr"/>
            <a:r>
              <a:rPr lang="ko-KR" altLang="en-US" sz="700" b="1" dirty="0">
                <a:solidFill>
                  <a:schemeClr val="tx1">
                    <a:lumMod val="50000"/>
                    <a:lumOff val="50000"/>
                  </a:schemeClr>
                </a:solidFill>
                <a:latin typeface="+mn-ea"/>
              </a:rPr>
              <a:t>로그아웃</a:t>
            </a:r>
          </a:p>
        </p:txBody>
      </p:sp>
      <p:sp>
        <p:nvSpPr>
          <p:cNvPr id="169" name="TextBox 168">
            <a:extLst>
              <a:ext uri="{FF2B5EF4-FFF2-40B4-BE49-F238E27FC236}">
                <a16:creationId xmlns:a16="http://schemas.microsoft.com/office/drawing/2014/main" id="{9F8DA23A-C167-C28A-7E43-60E0652A5608}"/>
              </a:ext>
            </a:extLst>
          </p:cNvPr>
          <p:cNvSpPr txBox="1"/>
          <p:nvPr/>
        </p:nvSpPr>
        <p:spPr>
          <a:xfrm>
            <a:off x="7689050" y="255228"/>
            <a:ext cx="851700" cy="215444"/>
          </a:xfrm>
          <a:prstGeom prst="rect">
            <a:avLst/>
          </a:prstGeom>
          <a:noFill/>
        </p:spPr>
        <p:txBody>
          <a:bodyPr wrap="square" rtlCol="0">
            <a:spAutoFit/>
          </a:bodyPr>
          <a:lstStyle/>
          <a:p>
            <a:pPr algn="ctr"/>
            <a:r>
              <a:rPr lang="en-US" altLang="ko-KR" sz="800" dirty="0"/>
              <a:t>..</a:t>
            </a:r>
            <a:endParaRPr lang="ko-KR" altLang="en-US" sz="800" dirty="0"/>
          </a:p>
        </p:txBody>
      </p:sp>
      <p:sp>
        <p:nvSpPr>
          <p:cNvPr id="170" name="TextBox 169">
            <a:extLst>
              <a:ext uri="{FF2B5EF4-FFF2-40B4-BE49-F238E27FC236}">
                <a16:creationId xmlns:a16="http://schemas.microsoft.com/office/drawing/2014/main" id="{DEB30443-D04B-DC5D-B056-535A2E2BD900}"/>
              </a:ext>
            </a:extLst>
          </p:cNvPr>
          <p:cNvSpPr txBox="1"/>
          <p:nvPr/>
        </p:nvSpPr>
        <p:spPr>
          <a:xfrm>
            <a:off x="5898485" y="255228"/>
            <a:ext cx="851700" cy="215444"/>
          </a:xfrm>
          <a:prstGeom prst="rect">
            <a:avLst/>
          </a:prstGeom>
          <a:noFill/>
        </p:spPr>
        <p:txBody>
          <a:bodyPr wrap="square" rtlCol="0">
            <a:spAutoFit/>
          </a:bodyPr>
          <a:lstStyle/>
          <a:p>
            <a:pPr algn="ctr"/>
            <a:r>
              <a:rPr lang="en-US" altLang="ko-KR" sz="800" dirty="0"/>
              <a:t>1</a:t>
            </a:r>
            <a:endParaRPr lang="ko-KR" altLang="en-US" sz="800" dirty="0"/>
          </a:p>
        </p:txBody>
      </p:sp>
      <p:sp>
        <p:nvSpPr>
          <p:cNvPr id="171" name="TextBox 170">
            <a:extLst>
              <a:ext uri="{FF2B5EF4-FFF2-40B4-BE49-F238E27FC236}">
                <a16:creationId xmlns:a16="http://schemas.microsoft.com/office/drawing/2014/main" id="{74BADD78-1E7F-635C-8373-0341AA4740B5}"/>
              </a:ext>
            </a:extLst>
          </p:cNvPr>
          <p:cNvSpPr txBox="1"/>
          <p:nvPr/>
        </p:nvSpPr>
        <p:spPr>
          <a:xfrm>
            <a:off x="5898485" y="52479"/>
            <a:ext cx="851700" cy="215444"/>
          </a:xfrm>
          <a:prstGeom prst="rect">
            <a:avLst/>
          </a:prstGeom>
          <a:noFill/>
        </p:spPr>
        <p:txBody>
          <a:bodyPr wrap="square" rtlCol="0">
            <a:spAutoFit/>
          </a:bodyPr>
          <a:lstStyle/>
          <a:p>
            <a:pPr algn="ctr"/>
            <a:r>
              <a:rPr lang="en-US" altLang="ko-KR" sz="800"/>
              <a:t>-</a:t>
            </a:r>
            <a:endParaRPr lang="ko-KR" altLang="en-US" sz="800" dirty="0"/>
          </a:p>
        </p:txBody>
      </p:sp>
      <p:sp>
        <p:nvSpPr>
          <p:cNvPr id="12" name="TextBox 11">
            <a:extLst>
              <a:ext uri="{FF2B5EF4-FFF2-40B4-BE49-F238E27FC236}">
                <a16:creationId xmlns:a16="http://schemas.microsoft.com/office/drawing/2014/main" id="{3C089829-FE98-1B8C-A9E9-2BC0575CA3FC}"/>
              </a:ext>
            </a:extLst>
          </p:cNvPr>
          <p:cNvSpPr txBox="1"/>
          <p:nvPr/>
        </p:nvSpPr>
        <p:spPr>
          <a:xfrm>
            <a:off x="665440" y="1014843"/>
            <a:ext cx="750496" cy="261610"/>
          </a:xfrm>
          <a:prstGeom prst="rect">
            <a:avLst/>
          </a:prstGeom>
          <a:noFill/>
        </p:spPr>
        <p:txBody>
          <a:bodyPr wrap="square">
            <a:spAutoFit/>
          </a:bodyPr>
          <a:lstStyle/>
          <a:p>
            <a:r>
              <a:rPr lang="ko-KR" altLang="en-US" sz="1050" b="1" dirty="0"/>
              <a:t>회원관리</a:t>
            </a:r>
            <a:endParaRPr lang="en-US" altLang="ko-KR" sz="1050" b="1" dirty="0"/>
          </a:p>
        </p:txBody>
      </p:sp>
      <p:graphicFrame>
        <p:nvGraphicFramePr>
          <p:cNvPr id="89" name="표 29">
            <a:extLst>
              <a:ext uri="{FF2B5EF4-FFF2-40B4-BE49-F238E27FC236}">
                <a16:creationId xmlns:a16="http://schemas.microsoft.com/office/drawing/2014/main" id="{A44DECF2-A9BE-BF86-97D4-17800DF04F6A}"/>
              </a:ext>
            </a:extLst>
          </p:cNvPr>
          <p:cNvGraphicFramePr>
            <a:graphicFrameLocks noGrp="1"/>
          </p:cNvGraphicFramePr>
          <p:nvPr/>
        </p:nvGraphicFramePr>
        <p:xfrm>
          <a:off x="2460622" y="496183"/>
          <a:ext cx="3885395" cy="370840"/>
        </p:xfrm>
        <a:graphic>
          <a:graphicData uri="http://schemas.openxmlformats.org/drawingml/2006/table">
            <a:tbl>
              <a:tblPr firstRow="1" bandRow="1">
                <a:tableStyleId>{5C22544A-7EE6-4342-B048-85BDC9FD1C3A}</a:tableStyleId>
              </a:tblPr>
              <a:tblGrid>
                <a:gridCol w="777079">
                  <a:extLst>
                    <a:ext uri="{9D8B030D-6E8A-4147-A177-3AD203B41FA5}">
                      <a16:colId xmlns:a16="http://schemas.microsoft.com/office/drawing/2014/main" val="517881088"/>
                    </a:ext>
                  </a:extLst>
                </a:gridCol>
                <a:gridCol w="777079">
                  <a:extLst>
                    <a:ext uri="{9D8B030D-6E8A-4147-A177-3AD203B41FA5}">
                      <a16:colId xmlns:a16="http://schemas.microsoft.com/office/drawing/2014/main" val="1251677234"/>
                    </a:ext>
                  </a:extLst>
                </a:gridCol>
                <a:gridCol w="777079">
                  <a:extLst>
                    <a:ext uri="{9D8B030D-6E8A-4147-A177-3AD203B41FA5}">
                      <a16:colId xmlns:a16="http://schemas.microsoft.com/office/drawing/2014/main" val="2093199979"/>
                    </a:ext>
                  </a:extLst>
                </a:gridCol>
                <a:gridCol w="777079">
                  <a:extLst>
                    <a:ext uri="{9D8B030D-6E8A-4147-A177-3AD203B41FA5}">
                      <a16:colId xmlns:a16="http://schemas.microsoft.com/office/drawing/2014/main" val="3045473844"/>
                    </a:ext>
                  </a:extLst>
                </a:gridCol>
                <a:gridCol w="777079">
                  <a:extLst>
                    <a:ext uri="{9D8B030D-6E8A-4147-A177-3AD203B41FA5}">
                      <a16:colId xmlns:a16="http://schemas.microsoft.com/office/drawing/2014/main" val="848023924"/>
                    </a:ext>
                  </a:extLst>
                </a:gridCol>
              </a:tblGrid>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회원관리</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설문관리</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err="1">
                          <a:solidFill>
                            <a:schemeClr val="tx1"/>
                          </a:solidFill>
                          <a:latin typeface="+mn-ea"/>
                          <a:ea typeface="+mn-ea"/>
                          <a:cs typeface="+mn-cs"/>
                        </a:rPr>
                        <a:t>회차설정</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err="1">
                          <a:solidFill>
                            <a:schemeClr val="tx1"/>
                          </a:solidFill>
                          <a:latin typeface="+mn-ea"/>
                          <a:ea typeface="+mn-ea"/>
                          <a:cs typeface="+mn-cs"/>
                        </a:rPr>
                        <a:t>설문리셋</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비밀번호 변경</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2035377"/>
                  </a:ext>
                </a:extLst>
              </a:tr>
            </a:tbl>
          </a:graphicData>
        </a:graphic>
      </p:graphicFrame>
      <p:graphicFrame>
        <p:nvGraphicFramePr>
          <p:cNvPr id="13" name="표 73">
            <a:extLst>
              <a:ext uri="{FF2B5EF4-FFF2-40B4-BE49-F238E27FC236}">
                <a16:creationId xmlns:a16="http://schemas.microsoft.com/office/drawing/2014/main" id="{2B79BABF-3497-09EC-B1B8-F49901C93BF5}"/>
              </a:ext>
            </a:extLst>
          </p:cNvPr>
          <p:cNvGraphicFramePr>
            <a:graphicFrameLocks noGrp="1"/>
          </p:cNvGraphicFramePr>
          <p:nvPr>
            <p:extLst>
              <p:ext uri="{D42A27DB-BD31-4B8C-83A1-F6EECF244321}">
                <p14:modId xmlns:p14="http://schemas.microsoft.com/office/powerpoint/2010/main" val="204287365"/>
              </p:ext>
            </p:extLst>
          </p:nvPr>
        </p:nvGraphicFramePr>
        <p:xfrm>
          <a:off x="841044" y="3186227"/>
          <a:ext cx="6847992" cy="2931259"/>
        </p:xfrm>
        <a:graphic>
          <a:graphicData uri="http://schemas.openxmlformats.org/drawingml/2006/table">
            <a:tbl>
              <a:tblPr firstRow="1" firstCol="1" bandRow="1">
                <a:tableStyleId>{5C22544A-7EE6-4342-B048-85BDC9FD1C3A}</a:tableStyleId>
              </a:tblPr>
              <a:tblGrid>
                <a:gridCol w="855999">
                  <a:extLst>
                    <a:ext uri="{9D8B030D-6E8A-4147-A177-3AD203B41FA5}">
                      <a16:colId xmlns:a16="http://schemas.microsoft.com/office/drawing/2014/main" val="2834050441"/>
                    </a:ext>
                  </a:extLst>
                </a:gridCol>
                <a:gridCol w="855999">
                  <a:extLst>
                    <a:ext uri="{9D8B030D-6E8A-4147-A177-3AD203B41FA5}">
                      <a16:colId xmlns:a16="http://schemas.microsoft.com/office/drawing/2014/main" val="2027880875"/>
                    </a:ext>
                  </a:extLst>
                </a:gridCol>
                <a:gridCol w="855999">
                  <a:extLst>
                    <a:ext uri="{9D8B030D-6E8A-4147-A177-3AD203B41FA5}">
                      <a16:colId xmlns:a16="http://schemas.microsoft.com/office/drawing/2014/main" val="4086525723"/>
                    </a:ext>
                  </a:extLst>
                </a:gridCol>
                <a:gridCol w="855999">
                  <a:extLst>
                    <a:ext uri="{9D8B030D-6E8A-4147-A177-3AD203B41FA5}">
                      <a16:colId xmlns:a16="http://schemas.microsoft.com/office/drawing/2014/main" val="2200235788"/>
                    </a:ext>
                  </a:extLst>
                </a:gridCol>
                <a:gridCol w="855999">
                  <a:extLst>
                    <a:ext uri="{9D8B030D-6E8A-4147-A177-3AD203B41FA5}">
                      <a16:colId xmlns:a16="http://schemas.microsoft.com/office/drawing/2014/main" val="932993443"/>
                    </a:ext>
                  </a:extLst>
                </a:gridCol>
                <a:gridCol w="855999">
                  <a:extLst>
                    <a:ext uri="{9D8B030D-6E8A-4147-A177-3AD203B41FA5}">
                      <a16:colId xmlns:a16="http://schemas.microsoft.com/office/drawing/2014/main" val="2727760319"/>
                    </a:ext>
                  </a:extLst>
                </a:gridCol>
                <a:gridCol w="855999">
                  <a:extLst>
                    <a:ext uri="{9D8B030D-6E8A-4147-A177-3AD203B41FA5}">
                      <a16:colId xmlns:a16="http://schemas.microsoft.com/office/drawing/2014/main" val="3174219767"/>
                    </a:ext>
                  </a:extLst>
                </a:gridCol>
                <a:gridCol w="855999">
                  <a:extLst>
                    <a:ext uri="{9D8B030D-6E8A-4147-A177-3AD203B41FA5}">
                      <a16:colId xmlns:a16="http://schemas.microsoft.com/office/drawing/2014/main" val="828833322"/>
                    </a:ext>
                  </a:extLst>
                </a:gridCol>
              </a:tblGrid>
              <a:tr h="25306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이용자 </a:t>
                      </a:r>
                      <a:r>
                        <a:rPr lang="en-US" altLang="ko-KR" sz="800" b="1" kern="1200" noProof="0" dirty="0">
                          <a:solidFill>
                            <a:schemeClr val="tx1">
                              <a:lumMod val="75000"/>
                              <a:lumOff val="25000"/>
                            </a:schemeClr>
                          </a:solidFill>
                          <a:latin typeface="+mn-lt"/>
                          <a:ea typeface="+mn-ea"/>
                          <a:cs typeface="+mn-cs"/>
                        </a:rPr>
                        <a:t>ID</a:t>
                      </a:r>
                      <a:endParaRPr lang="ko-KR" altLang="en-US" sz="800" b="1" kern="1200" noProof="0" dirty="0">
                        <a:solidFill>
                          <a:schemeClr val="tx1">
                            <a:lumMod val="75000"/>
                            <a:lumOff val="25000"/>
                          </a:schemeClr>
                        </a:solidFill>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가입일</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연령</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성별</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학력</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진행률</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추가질의 </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진행상태</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04337932"/>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err="1">
                          <a:ln>
                            <a:noFill/>
                          </a:ln>
                          <a:solidFill>
                            <a:prstClr val="black"/>
                          </a:solidFill>
                          <a:effectLst/>
                          <a:uLnTx/>
                          <a:uFillTx/>
                          <a:latin typeface="+mn-lt"/>
                          <a:ea typeface="+mn-ea"/>
                          <a:cs typeface="+mn-cs"/>
                        </a:rPr>
                        <a:t>Awskwed</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24.05.21</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54</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남</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대졸</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0/500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ko-KR" altLang="en-US" sz="800" b="0" i="0" u="none" strike="noStrike" kern="1200" cap="none" spc="0" normalizeH="0" baseline="0" noProof="0" dirty="0" err="1">
                          <a:ln>
                            <a:noFill/>
                          </a:ln>
                          <a:solidFill>
                            <a:prstClr val="black"/>
                          </a:solidFill>
                          <a:effectLst/>
                          <a:uLnTx/>
                          <a:uFillTx/>
                          <a:latin typeface="맑은 고딕" panose="020F0502020204030204"/>
                          <a:ea typeface="맑은 고딕" panose="020B0503020000020004" pitchFamily="50" charset="-127"/>
                          <a:cs typeface="+mn-cs"/>
                        </a:rPr>
                        <a:t>시작전</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62382882"/>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err="1">
                          <a:ln>
                            <a:noFill/>
                          </a:ln>
                          <a:solidFill>
                            <a:prstClr val="black"/>
                          </a:solidFill>
                          <a:effectLst/>
                          <a:uLnTx/>
                          <a:uFillTx/>
                          <a:latin typeface="+mn-lt"/>
                          <a:ea typeface="+mn-ea"/>
                          <a:cs typeface="+mn-cs"/>
                        </a:rPr>
                        <a:t>Euydss</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24.04.01</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34</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남</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대졸</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15/500</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0</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mn-lt"/>
                          <a:ea typeface="+mn-ea"/>
                          <a:cs typeface="+mn-cs"/>
                        </a:rPr>
                        <a:t>일시정지</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900156039"/>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123juhw</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23.04.21</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25</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남</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rPr>
                        <a:t>대졸</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5/500</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0</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mn-lt"/>
                          <a:ea typeface="+mn-ea"/>
                          <a:cs typeface="+mn-cs"/>
                        </a:rPr>
                        <a:t>일시정지</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31101202"/>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err="1">
                          <a:ln>
                            <a:noFill/>
                          </a:ln>
                          <a:solidFill>
                            <a:prstClr val="black"/>
                          </a:solidFill>
                          <a:effectLst/>
                          <a:uLnTx/>
                          <a:uFillTx/>
                          <a:latin typeface="맑은 고딕" panose="020F0502020204030204"/>
                          <a:ea typeface="맑은 고딕" panose="020B0503020000020004" pitchFamily="50" charset="-127"/>
                          <a:cs typeface="+mn-cs"/>
                        </a:rPr>
                        <a:t>Youwin</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24.03.21</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50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남</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대졸</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0/500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ko-KR" altLang="en-US" sz="800" b="0" i="0" u="none" strike="noStrike" kern="1200" cap="none" spc="0" normalizeH="0" baseline="0" noProof="0" dirty="0" err="1">
                          <a:ln>
                            <a:noFill/>
                          </a:ln>
                          <a:solidFill>
                            <a:prstClr val="black"/>
                          </a:solidFill>
                          <a:effectLst/>
                          <a:uLnTx/>
                          <a:uFillTx/>
                          <a:latin typeface="+mn-lt"/>
                          <a:ea typeface="맑은 고딕" panose="020B0503020000020004" pitchFamily="50" charset="-127"/>
                          <a:cs typeface="+mn-cs"/>
                        </a:rPr>
                        <a:t>시작전</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593890855"/>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87hhdj</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24.03.21</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25</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남</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대졸</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235/500</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4</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mn-lt"/>
                          <a:ea typeface="+mn-ea"/>
                          <a:cs typeface="+mn-cs"/>
                        </a:rPr>
                        <a:t>일시정지</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76410116"/>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Dmckd83</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24.03.21</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47</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여</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mn-lt"/>
                          <a:ea typeface="+mn-ea"/>
                          <a:cs typeface="+mn-cs"/>
                        </a:rPr>
                        <a:t>고졸</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123/500</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2</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mn-lt"/>
                          <a:ea typeface="+mn-ea"/>
                          <a:cs typeface="+mn-cs"/>
                        </a:rPr>
                        <a:t>일시정지</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54424289"/>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err="1">
                          <a:ln>
                            <a:noFill/>
                          </a:ln>
                          <a:solidFill>
                            <a:prstClr val="black"/>
                          </a:solidFill>
                          <a:effectLst/>
                          <a:uLnTx/>
                          <a:uFillTx/>
                          <a:latin typeface="+mn-lt"/>
                          <a:ea typeface="+mn-ea"/>
                          <a:cs typeface="+mn-cs"/>
                        </a:rPr>
                        <a:t>Dflwww</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24.02.21</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24</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여</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mn-lt"/>
                          <a:ea typeface="+mn-ea"/>
                          <a:cs typeface="+mn-cs"/>
                        </a:rPr>
                        <a:t>대학원</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111/500</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1</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mn-lt"/>
                          <a:ea typeface="+mn-ea"/>
                          <a:cs typeface="+mn-cs"/>
                        </a:rPr>
                        <a:t>일시정지</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39642737"/>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err="1">
                          <a:ln>
                            <a:noFill/>
                          </a:ln>
                          <a:solidFill>
                            <a:prstClr val="black"/>
                          </a:solidFill>
                          <a:effectLst/>
                          <a:uLnTx/>
                          <a:uFillTx/>
                          <a:latin typeface="+mn-lt"/>
                          <a:ea typeface="+mn-ea"/>
                          <a:cs typeface="+mn-cs"/>
                        </a:rPr>
                        <a:t>Frfrdfews</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24.02.21</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42</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여</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대학원</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0/500</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0</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err="1">
                          <a:ln>
                            <a:noFill/>
                          </a:ln>
                          <a:solidFill>
                            <a:prstClr val="black"/>
                          </a:solidFill>
                          <a:effectLst/>
                          <a:uLnTx/>
                          <a:uFillTx/>
                          <a:latin typeface="+mn-lt"/>
                          <a:ea typeface="맑은 고딕" panose="020B0503020000020004" pitchFamily="50" charset="-127"/>
                          <a:cs typeface="+mn-cs"/>
                        </a:rPr>
                        <a:t>시작전</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526264006"/>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err="1">
                          <a:ln>
                            <a:noFill/>
                          </a:ln>
                          <a:solidFill>
                            <a:prstClr val="black"/>
                          </a:solidFill>
                          <a:effectLst/>
                          <a:uLnTx/>
                          <a:uFillTx/>
                          <a:latin typeface="+mn-lt"/>
                          <a:ea typeface="+mn-ea"/>
                          <a:cs typeface="+mn-cs"/>
                        </a:rPr>
                        <a:t>iuytrew</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24.01.21</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33</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ko-KR" altLang="en-US" sz="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rPr>
                        <a:t>남</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대학원</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500/500</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10</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mn-lt"/>
                          <a:ea typeface="+mn-ea"/>
                          <a:cs typeface="+mn-cs"/>
                        </a:rPr>
                        <a:t>완료</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88148957"/>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err="1">
                          <a:ln>
                            <a:noFill/>
                          </a:ln>
                          <a:solidFill>
                            <a:prstClr val="black"/>
                          </a:solidFill>
                          <a:effectLst/>
                          <a:uLnTx/>
                          <a:uFillTx/>
                          <a:latin typeface="+mn-lt"/>
                          <a:ea typeface="+mn-ea"/>
                          <a:cs typeface="+mn-cs"/>
                        </a:rPr>
                        <a:t>iudnew</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24.01.21</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29</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남</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대학원</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450/500</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9</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mn-lt"/>
                          <a:ea typeface="+mn-ea"/>
                          <a:cs typeface="+mn-cs"/>
                        </a:rPr>
                        <a:t>완료</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28703468"/>
                  </a:ext>
                </a:extLst>
              </a:tr>
            </a:tbl>
          </a:graphicData>
        </a:graphic>
      </p:graphicFrame>
      <p:sp>
        <p:nvSpPr>
          <p:cNvPr id="14" name="TextBox 13">
            <a:extLst>
              <a:ext uri="{FF2B5EF4-FFF2-40B4-BE49-F238E27FC236}">
                <a16:creationId xmlns:a16="http://schemas.microsoft.com/office/drawing/2014/main" id="{B545E57D-A616-3AF5-FC44-7BFAAF48CC12}"/>
              </a:ext>
            </a:extLst>
          </p:cNvPr>
          <p:cNvSpPr txBox="1"/>
          <p:nvPr/>
        </p:nvSpPr>
        <p:spPr>
          <a:xfrm>
            <a:off x="3870680" y="6386361"/>
            <a:ext cx="980885" cy="138499"/>
          </a:xfrm>
          <a:prstGeom prst="rect">
            <a:avLst/>
          </a:prstGeom>
          <a:noFill/>
        </p:spPr>
        <p:txBody>
          <a:bodyPr wrap="square" lIns="0" tIns="0" rIns="0" bIns="0" rtlCol="0">
            <a:spAutoFit/>
          </a:bodyPr>
          <a:lstStyle>
            <a:defPPr>
              <a:defRPr lang="ko-KR"/>
            </a:defPPr>
            <a:lvl1pPr>
              <a:defRPr sz="1100" b="1">
                <a:solidFill>
                  <a:schemeClr val="tx1">
                    <a:lumMod val="50000"/>
                    <a:lumOff val="50000"/>
                  </a:schemeClr>
                </a:solidFill>
                <a:latin typeface="+mn-ea"/>
              </a:defRPr>
            </a:lvl1pPr>
          </a:lstStyle>
          <a:p>
            <a:pPr algn="ctr"/>
            <a:r>
              <a:rPr lang="en-US" altLang="ko-KR" sz="900" dirty="0">
                <a:solidFill>
                  <a:schemeClr val="tx1"/>
                </a:solidFill>
              </a:rPr>
              <a:t>&lt;&lt;  </a:t>
            </a:r>
            <a:r>
              <a:rPr lang="en-US" altLang="ko-KR" sz="900" b="0" dirty="0">
                <a:solidFill>
                  <a:schemeClr val="tx1"/>
                </a:solidFill>
              </a:rPr>
              <a:t>1</a:t>
            </a:r>
            <a:r>
              <a:rPr lang="en-US" altLang="ko-KR" sz="900" dirty="0">
                <a:solidFill>
                  <a:schemeClr val="tx1"/>
                </a:solidFill>
              </a:rPr>
              <a:t> </a:t>
            </a:r>
            <a:r>
              <a:rPr lang="en-US" altLang="ko-KR" sz="900" b="0" dirty="0">
                <a:solidFill>
                  <a:schemeClr val="tx1"/>
                </a:solidFill>
              </a:rPr>
              <a:t>2 </a:t>
            </a:r>
            <a:r>
              <a:rPr lang="en-US" altLang="ko-KR" sz="900" dirty="0">
                <a:solidFill>
                  <a:schemeClr val="tx1"/>
                </a:solidFill>
              </a:rPr>
              <a:t>3</a:t>
            </a:r>
            <a:r>
              <a:rPr lang="en-US" altLang="ko-KR" sz="900" b="0" dirty="0">
                <a:solidFill>
                  <a:schemeClr val="tx1"/>
                </a:solidFill>
              </a:rPr>
              <a:t> 4  &gt;&gt;</a:t>
            </a:r>
          </a:p>
        </p:txBody>
      </p:sp>
      <p:sp>
        <p:nvSpPr>
          <p:cNvPr id="15" name="직사각형 104">
            <a:extLst>
              <a:ext uri="{FF2B5EF4-FFF2-40B4-BE49-F238E27FC236}">
                <a16:creationId xmlns:a16="http://schemas.microsoft.com/office/drawing/2014/main" id="{49B4CE98-1076-B0C3-DE4C-5FEBE413AD89}"/>
              </a:ext>
            </a:extLst>
          </p:cNvPr>
          <p:cNvSpPr/>
          <p:nvPr/>
        </p:nvSpPr>
        <p:spPr>
          <a:xfrm>
            <a:off x="865947" y="3495583"/>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9</a:t>
            </a:r>
            <a:endParaRPr lang="ko-KR" altLang="en-US" sz="1000" dirty="0"/>
          </a:p>
        </p:txBody>
      </p:sp>
      <p:sp>
        <p:nvSpPr>
          <p:cNvPr id="16" name="사각형: 둥근 모서리 13">
            <a:extLst>
              <a:ext uri="{FF2B5EF4-FFF2-40B4-BE49-F238E27FC236}">
                <a16:creationId xmlns:a16="http://schemas.microsoft.com/office/drawing/2014/main" id="{0EAECAF5-B9B5-C05B-B562-14CCDB928532}"/>
              </a:ext>
            </a:extLst>
          </p:cNvPr>
          <p:cNvSpPr/>
          <p:nvPr/>
        </p:nvSpPr>
        <p:spPr>
          <a:xfrm>
            <a:off x="6846785" y="6181662"/>
            <a:ext cx="842265"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000" b="1" dirty="0">
                <a:solidFill>
                  <a:schemeClr val="bg1">
                    <a:lumMod val="50000"/>
                  </a:schemeClr>
                </a:solidFill>
              </a:rPr>
              <a:t>회원추가</a:t>
            </a:r>
          </a:p>
        </p:txBody>
      </p:sp>
      <p:sp>
        <p:nvSpPr>
          <p:cNvPr id="28" name="직사각형 104">
            <a:extLst>
              <a:ext uri="{FF2B5EF4-FFF2-40B4-BE49-F238E27FC236}">
                <a16:creationId xmlns:a16="http://schemas.microsoft.com/office/drawing/2014/main" id="{B9D45141-1C55-1330-C273-7CE7E64A6D66}"/>
              </a:ext>
            </a:extLst>
          </p:cNvPr>
          <p:cNvSpPr/>
          <p:nvPr/>
        </p:nvSpPr>
        <p:spPr>
          <a:xfrm>
            <a:off x="6014695" y="3247104"/>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11</a:t>
            </a:r>
            <a:endParaRPr lang="ko-KR" altLang="en-US" sz="1000" dirty="0"/>
          </a:p>
        </p:txBody>
      </p:sp>
      <p:sp>
        <p:nvSpPr>
          <p:cNvPr id="29" name="직사각형 104">
            <a:extLst>
              <a:ext uri="{FF2B5EF4-FFF2-40B4-BE49-F238E27FC236}">
                <a16:creationId xmlns:a16="http://schemas.microsoft.com/office/drawing/2014/main" id="{933563DD-330E-54EC-F3CA-8493723627FA}"/>
              </a:ext>
            </a:extLst>
          </p:cNvPr>
          <p:cNvSpPr/>
          <p:nvPr/>
        </p:nvSpPr>
        <p:spPr>
          <a:xfrm>
            <a:off x="6866164" y="3247104"/>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12</a:t>
            </a:r>
            <a:endParaRPr lang="ko-KR" altLang="en-US" sz="1000" dirty="0"/>
          </a:p>
        </p:txBody>
      </p:sp>
      <p:sp>
        <p:nvSpPr>
          <p:cNvPr id="31" name="직사각형 104">
            <a:extLst>
              <a:ext uri="{FF2B5EF4-FFF2-40B4-BE49-F238E27FC236}">
                <a16:creationId xmlns:a16="http://schemas.microsoft.com/office/drawing/2014/main" id="{CD878B23-E28A-7AE8-A614-CE73A34E07F8}"/>
              </a:ext>
            </a:extLst>
          </p:cNvPr>
          <p:cNvSpPr/>
          <p:nvPr/>
        </p:nvSpPr>
        <p:spPr>
          <a:xfrm>
            <a:off x="6680335" y="6217848"/>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14</a:t>
            </a:r>
            <a:endParaRPr lang="ko-KR" altLang="en-US" sz="1000" dirty="0"/>
          </a:p>
        </p:txBody>
      </p:sp>
      <p:graphicFrame>
        <p:nvGraphicFramePr>
          <p:cNvPr id="4" name="Table 3">
            <a:extLst>
              <a:ext uri="{FF2B5EF4-FFF2-40B4-BE49-F238E27FC236}">
                <a16:creationId xmlns:a16="http://schemas.microsoft.com/office/drawing/2014/main" id="{58C514DF-6B4C-64CB-1B00-CC80BA437A7E}"/>
              </a:ext>
            </a:extLst>
          </p:cNvPr>
          <p:cNvGraphicFramePr>
            <a:graphicFrameLocks noGrp="1"/>
          </p:cNvGraphicFramePr>
          <p:nvPr>
            <p:extLst>
              <p:ext uri="{D42A27DB-BD31-4B8C-83A1-F6EECF244321}">
                <p14:modId xmlns:p14="http://schemas.microsoft.com/office/powerpoint/2010/main" val="2824971371"/>
              </p:ext>
            </p:extLst>
          </p:nvPr>
        </p:nvGraphicFramePr>
        <p:xfrm>
          <a:off x="841046" y="1427741"/>
          <a:ext cx="6848002" cy="773957"/>
        </p:xfrm>
        <a:graphic>
          <a:graphicData uri="http://schemas.openxmlformats.org/drawingml/2006/table">
            <a:tbl>
              <a:tblPr firstRow="1" firstCol="1" bandRow="1">
                <a:tableStyleId>{5C22544A-7EE6-4342-B048-85BDC9FD1C3A}</a:tableStyleId>
              </a:tblPr>
              <a:tblGrid>
                <a:gridCol w="1337501">
                  <a:extLst>
                    <a:ext uri="{9D8B030D-6E8A-4147-A177-3AD203B41FA5}">
                      <a16:colId xmlns:a16="http://schemas.microsoft.com/office/drawing/2014/main" val="122249334"/>
                    </a:ext>
                  </a:extLst>
                </a:gridCol>
                <a:gridCol w="780962">
                  <a:extLst>
                    <a:ext uri="{9D8B030D-6E8A-4147-A177-3AD203B41FA5}">
                      <a16:colId xmlns:a16="http://schemas.microsoft.com/office/drawing/2014/main" val="1190525903"/>
                    </a:ext>
                  </a:extLst>
                </a:gridCol>
                <a:gridCol w="780962">
                  <a:extLst>
                    <a:ext uri="{9D8B030D-6E8A-4147-A177-3AD203B41FA5}">
                      <a16:colId xmlns:a16="http://schemas.microsoft.com/office/drawing/2014/main" val="193013772"/>
                    </a:ext>
                  </a:extLst>
                </a:gridCol>
                <a:gridCol w="780962">
                  <a:extLst>
                    <a:ext uri="{9D8B030D-6E8A-4147-A177-3AD203B41FA5}">
                      <a16:colId xmlns:a16="http://schemas.microsoft.com/office/drawing/2014/main" val="3001114514"/>
                    </a:ext>
                  </a:extLst>
                </a:gridCol>
                <a:gridCol w="882797">
                  <a:extLst>
                    <a:ext uri="{9D8B030D-6E8A-4147-A177-3AD203B41FA5}">
                      <a16:colId xmlns:a16="http://schemas.microsoft.com/office/drawing/2014/main" val="64603467"/>
                    </a:ext>
                  </a:extLst>
                </a:gridCol>
                <a:gridCol w="882797">
                  <a:extLst>
                    <a:ext uri="{9D8B030D-6E8A-4147-A177-3AD203B41FA5}">
                      <a16:colId xmlns:a16="http://schemas.microsoft.com/office/drawing/2014/main" val="2737927663"/>
                    </a:ext>
                  </a:extLst>
                </a:gridCol>
                <a:gridCol w="1402021">
                  <a:extLst>
                    <a:ext uri="{9D8B030D-6E8A-4147-A177-3AD203B41FA5}">
                      <a16:colId xmlns:a16="http://schemas.microsoft.com/office/drawing/2014/main" val="2494685374"/>
                    </a:ext>
                  </a:extLst>
                </a:gridCol>
              </a:tblGrid>
              <a:tr h="25306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추가질의</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진행 상태</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설문진행</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latinLnBrk="1"/>
                      <a:endParaRPr lang="ko-KR" altLang="en-US"/>
                    </a:p>
                  </a:txBody>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이용자완료</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280375975"/>
                  </a:ext>
                </a:extLst>
              </a:tr>
              <a:tr h="25306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en-US" altLang="ko-KR" sz="800" b="1" kern="1200" noProof="0" dirty="0">
                          <a:solidFill>
                            <a:schemeClr val="tx1">
                              <a:lumMod val="75000"/>
                              <a:lumOff val="25000"/>
                            </a:schemeClr>
                          </a:solidFill>
                          <a:latin typeface="+mn-lt"/>
                          <a:ea typeface="+mn-ea"/>
                          <a:cs typeface="+mn-cs"/>
                        </a:rPr>
                        <a:t>-</a:t>
                      </a:r>
                      <a:endParaRPr lang="ko-KR" altLang="en-US" sz="800" b="1" kern="1200" noProof="0" dirty="0">
                        <a:solidFill>
                          <a:schemeClr val="tx1">
                            <a:lumMod val="75000"/>
                            <a:lumOff val="25000"/>
                          </a:schemeClr>
                        </a:solidFill>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err="1">
                          <a:solidFill>
                            <a:schemeClr val="tx1">
                              <a:lumMod val="75000"/>
                              <a:lumOff val="25000"/>
                            </a:schemeClr>
                          </a:solidFill>
                          <a:latin typeface="+mn-lt"/>
                          <a:ea typeface="+mn-ea"/>
                          <a:cs typeface="+mn-cs"/>
                        </a:rPr>
                        <a:t>시작전</a:t>
                      </a:r>
                      <a:endParaRPr lang="ko-KR" altLang="en-US" sz="800" b="1" kern="1200" noProof="0" dirty="0">
                        <a:solidFill>
                          <a:schemeClr val="tx1">
                            <a:lumMod val="75000"/>
                            <a:lumOff val="25000"/>
                          </a:schemeClr>
                        </a:solidFill>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일시정지</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완료</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err="1">
                          <a:solidFill>
                            <a:schemeClr val="tx1">
                              <a:lumMod val="75000"/>
                              <a:lumOff val="25000"/>
                            </a:schemeClr>
                          </a:solidFill>
                          <a:latin typeface="+mn-lt"/>
                          <a:ea typeface="+mn-ea"/>
                          <a:cs typeface="+mn-cs"/>
                        </a:rPr>
                        <a:t>참여중</a:t>
                      </a:r>
                      <a:endParaRPr lang="ko-KR" altLang="en-US" sz="800" b="1" kern="1200" noProof="0" dirty="0">
                        <a:solidFill>
                          <a:schemeClr val="tx1">
                            <a:lumMod val="75000"/>
                            <a:lumOff val="25000"/>
                          </a:schemeClr>
                        </a:solidFill>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설문완료</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en-US" altLang="ko-KR" sz="800" b="1" kern="1200" noProof="0" dirty="0">
                          <a:solidFill>
                            <a:schemeClr val="tx1">
                              <a:lumMod val="75000"/>
                              <a:lumOff val="25000"/>
                            </a:schemeClr>
                          </a:solidFill>
                          <a:latin typeface="+mn-lt"/>
                          <a:ea typeface="+mn-ea"/>
                          <a:cs typeface="+mn-cs"/>
                        </a:rPr>
                        <a:t>-</a:t>
                      </a:r>
                      <a:endParaRPr lang="ko-KR" altLang="en-US" sz="800" b="1" kern="1200" noProof="0" dirty="0">
                        <a:solidFill>
                          <a:schemeClr val="tx1">
                            <a:lumMod val="75000"/>
                            <a:lumOff val="25000"/>
                          </a:schemeClr>
                        </a:solidFill>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561177727"/>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en-US" altLang="ko-KR" sz="800" b="0" kern="1200" noProof="0" dirty="0">
                          <a:solidFill>
                            <a:schemeClr val="tx1">
                              <a:lumMod val="75000"/>
                              <a:lumOff val="25000"/>
                            </a:schemeClr>
                          </a:solidFill>
                          <a:latin typeface="+mn-lt"/>
                          <a:ea typeface="+mn-ea"/>
                          <a:cs typeface="+mn-cs"/>
                        </a:rPr>
                        <a:t>80/400 (</a:t>
                      </a:r>
                      <a:r>
                        <a:rPr kumimoji="0" lang="en-US" altLang="ko-KR" sz="800" b="0" i="0" u="none" strike="noStrike" kern="1200" cap="none" spc="0" normalizeH="0" baseline="0" noProof="0" dirty="0">
                          <a:ln>
                            <a:noFill/>
                          </a:ln>
                          <a:solidFill>
                            <a:prstClr val="black"/>
                          </a:solidFill>
                          <a:effectLst/>
                          <a:uLnTx/>
                          <a:uFillTx/>
                          <a:latin typeface="+mn-lt"/>
                          <a:ea typeface="맑은 고딕" panose="020B0503020000020004" pitchFamily="50" charset="-127"/>
                          <a:cs typeface="+mn-cs"/>
                        </a:rPr>
                        <a:t>20%</a:t>
                      </a:r>
                      <a:r>
                        <a:rPr lang="en-US" altLang="ko-KR" sz="800" b="0" kern="1200" noProof="0" dirty="0">
                          <a:solidFill>
                            <a:schemeClr val="tx1">
                              <a:lumMod val="75000"/>
                              <a:lumOff val="25000"/>
                            </a:schemeClr>
                          </a:solidFill>
                          <a:latin typeface="+mn-lt"/>
                          <a:ea typeface="+mn-ea"/>
                          <a:cs typeface="+mn-cs"/>
                        </a:rPr>
                        <a:t>)</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150 (37.5%)</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100</a:t>
                      </a:r>
                      <a:r>
                        <a:rPr kumimoji="0" lang="en-US" altLang="ko-KR" sz="800" b="0" i="0" u="none" strike="noStrike" kern="1200" cap="none" spc="0" normalizeH="0" baseline="0" noProof="0" dirty="0">
                          <a:ln>
                            <a:noFill/>
                          </a:ln>
                          <a:solidFill>
                            <a:prstClr val="black"/>
                          </a:solidFill>
                          <a:effectLst/>
                          <a:uLnTx/>
                          <a:uFillTx/>
                          <a:latin typeface="+mn-lt"/>
                          <a:ea typeface="맑은 고딕" panose="020B0503020000020004" pitchFamily="50" charset="-127"/>
                          <a:cs typeface="+mn-cs"/>
                        </a:rPr>
                        <a:t> (25%)</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150</a:t>
                      </a:r>
                      <a:r>
                        <a:rPr kumimoji="0" lang="en-US" altLang="ko-KR" sz="800" b="0" i="0" u="none" strike="noStrike" kern="1200" cap="none" spc="0" normalizeH="0" baseline="0" noProof="0" dirty="0">
                          <a:ln>
                            <a:noFill/>
                          </a:ln>
                          <a:solidFill>
                            <a:prstClr val="black"/>
                          </a:solidFill>
                          <a:effectLst/>
                          <a:uLnTx/>
                          <a:uFillTx/>
                          <a:latin typeface="+mn-lt"/>
                          <a:ea typeface="맑은 고딕" panose="020B0503020000020004" pitchFamily="50" charset="-127"/>
                          <a:cs typeface="+mn-cs"/>
                        </a:rPr>
                        <a:t> (37.5%)</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150/400 (45%)</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맑은 고딕" panose="020B0503020000020004" pitchFamily="50" charset="-127"/>
                          <a:cs typeface="+mn-cs"/>
                        </a:rPr>
                        <a:t>20000 (50%)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en-US" altLang="ko-KR" sz="800" b="0" kern="1200" noProof="0" dirty="0">
                          <a:solidFill>
                            <a:schemeClr val="tx1">
                              <a:lumMod val="75000"/>
                              <a:lumOff val="25000"/>
                            </a:schemeClr>
                          </a:solidFill>
                          <a:latin typeface="+mn-lt"/>
                          <a:ea typeface="+mn-ea"/>
                          <a:cs typeface="+mn-cs"/>
                        </a:rPr>
                        <a:t>350/400 (70%)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68048972"/>
                  </a:ext>
                </a:extLst>
              </a:tr>
            </a:tbl>
          </a:graphicData>
        </a:graphic>
      </p:graphicFrame>
      <p:sp>
        <p:nvSpPr>
          <p:cNvPr id="17" name="직사각형 72">
            <a:extLst>
              <a:ext uri="{FF2B5EF4-FFF2-40B4-BE49-F238E27FC236}">
                <a16:creationId xmlns:a16="http://schemas.microsoft.com/office/drawing/2014/main" id="{D6B3B260-3A0A-FFC5-59DA-3E14183B4FC2}"/>
              </a:ext>
            </a:extLst>
          </p:cNvPr>
          <p:cNvSpPr/>
          <p:nvPr/>
        </p:nvSpPr>
        <p:spPr>
          <a:xfrm>
            <a:off x="6226786" y="2942620"/>
            <a:ext cx="611695"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ko-KR" altLang="en-US" sz="700" dirty="0">
                <a:solidFill>
                  <a:schemeClr val="tx1"/>
                </a:solidFill>
                <a:latin typeface="+mn-ea"/>
              </a:rPr>
              <a:t>진행상태  ▼</a:t>
            </a:r>
            <a:endParaRPr lang="en-US" altLang="ko-KR" sz="700" dirty="0">
              <a:solidFill>
                <a:schemeClr val="tx1"/>
              </a:solidFill>
              <a:latin typeface="+mn-ea"/>
            </a:endParaRPr>
          </a:p>
        </p:txBody>
      </p:sp>
      <p:sp>
        <p:nvSpPr>
          <p:cNvPr id="42" name="직사각형 85">
            <a:extLst>
              <a:ext uri="{FF2B5EF4-FFF2-40B4-BE49-F238E27FC236}">
                <a16:creationId xmlns:a16="http://schemas.microsoft.com/office/drawing/2014/main" id="{07223344-05DC-754D-757E-5CEEA3DA72C3}"/>
              </a:ext>
            </a:extLst>
          </p:cNvPr>
          <p:cNvSpPr/>
          <p:nvPr/>
        </p:nvSpPr>
        <p:spPr>
          <a:xfrm>
            <a:off x="872328" y="1472729"/>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a:t>
            </a:r>
            <a:endParaRPr lang="ko-KR" altLang="en-US" sz="1000" dirty="0"/>
          </a:p>
        </p:txBody>
      </p:sp>
      <p:sp>
        <p:nvSpPr>
          <p:cNvPr id="43" name="직사각형 29">
            <a:extLst>
              <a:ext uri="{FF2B5EF4-FFF2-40B4-BE49-F238E27FC236}">
                <a16:creationId xmlns:a16="http://schemas.microsoft.com/office/drawing/2014/main" id="{7BF19EDB-3727-2D09-D712-B329C5CA6259}"/>
              </a:ext>
            </a:extLst>
          </p:cNvPr>
          <p:cNvSpPr/>
          <p:nvPr/>
        </p:nvSpPr>
        <p:spPr>
          <a:xfrm>
            <a:off x="2486137" y="1472729"/>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2</a:t>
            </a:r>
            <a:endParaRPr lang="ko-KR" altLang="en-US" sz="1000" dirty="0"/>
          </a:p>
        </p:txBody>
      </p:sp>
      <p:sp>
        <p:nvSpPr>
          <p:cNvPr id="44" name="직사각형 104">
            <a:extLst>
              <a:ext uri="{FF2B5EF4-FFF2-40B4-BE49-F238E27FC236}">
                <a16:creationId xmlns:a16="http://schemas.microsoft.com/office/drawing/2014/main" id="{61FBB8D1-05CA-3BDF-A8E7-7F425975E732}"/>
              </a:ext>
            </a:extLst>
          </p:cNvPr>
          <p:cNvSpPr/>
          <p:nvPr/>
        </p:nvSpPr>
        <p:spPr>
          <a:xfrm>
            <a:off x="4757203" y="1472729"/>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3</a:t>
            </a:r>
            <a:endParaRPr lang="ko-KR" altLang="en-US" sz="1000" dirty="0"/>
          </a:p>
        </p:txBody>
      </p:sp>
      <p:sp>
        <p:nvSpPr>
          <p:cNvPr id="45" name="직사각형 104">
            <a:extLst>
              <a:ext uri="{FF2B5EF4-FFF2-40B4-BE49-F238E27FC236}">
                <a16:creationId xmlns:a16="http://schemas.microsoft.com/office/drawing/2014/main" id="{7238B19B-C09E-BA48-B996-A42047FB11B1}"/>
              </a:ext>
            </a:extLst>
          </p:cNvPr>
          <p:cNvSpPr/>
          <p:nvPr/>
        </p:nvSpPr>
        <p:spPr>
          <a:xfrm>
            <a:off x="6419538" y="1472729"/>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4</a:t>
            </a:r>
            <a:endParaRPr lang="ko-KR" altLang="en-US" sz="1000" dirty="0"/>
          </a:p>
        </p:txBody>
      </p:sp>
      <p:sp>
        <p:nvSpPr>
          <p:cNvPr id="35" name="직사각형 104">
            <a:extLst>
              <a:ext uri="{FF2B5EF4-FFF2-40B4-BE49-F238E27FC236}">
                <a16:creationId xmlns:a16="http://schemas.microsoft.com/office/drawing/2014/main" id="{2DAEB9C9-D2CE-3308-C1EA-5481C46C4833}"/>
              </a:ext>
            </a:extLst>
          </p:cNvPr>
          <p:cNvSpPr/>
          <p:nvPr/>
        </p:nvSpPr>
        <p:spPr>
          <a:xfrm>
            <a:off x="829668" y="6027967"/>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13</a:t>
            </a:r>
            <a:endParaRPr lang="ko-KR" altLang="en-US" sz="1000" dirty="0"/>
          </a:p>
        </p:txBody>
      </p:sp>
      <p:sp>
        <p:nvSpPr>
          <p:cNvPr id="36" name="직사각형 72">
            <a:extLst>
              <a:ext uri="{FF2B5EF4-FFF2-40B4-BE49-F238E27FC236}">
                <a16:creationId xmlns:a16="http://schemas.microsoft.com/office/drawing/2014/main" id="{68D2981C-78DC-9448-1316-7F17E4BA1438}"/>
              </a:ext>
            </a:extLst>
          </p:cNvPr>
          <p:cNvSpPr/>
          <p:nvPr/>
        </p:nvSpPr>
        <p:spPr>
          <a:xfrm>
            <a:off x="849952" y="2346484"/>
            <a:ext cx="985142" cy="227687"/>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700" b="1" dirty="0">
                <a:solidFill>
                  <a:schemeClr val="bg1">
                    <a:lumMod val="50000"/>
                  </a:schemeClr>
                </a:solidFill>
              </a:rPr>
              <a:t>회원관리</a:t>
            </a:r>
            <a:endParaRPr lang="en-US" altLang="ko-KR" sz="700" b="1" dirty="0">
              <a:solidFill>
                <a:schemeClr val="bg1">
                  <a:lumMod val="50000"/>
                </a:schemeClr>
              </a:solidFill>
            </a:endParaRPr>
          </a:p>
        </p:txBody>
      </p:sp>
      <p:sp>
        <p:nvSpPr>
          <p:cNvPr id="38" name="직사각형 72">
            <a:extLst>
              <a:ext uri="{FF2B5EF4-FFF2-40B4-BE49-F238E27FC236}">
                <a16:creationId xmlns:a16="http://schemas.microsoft.com/office/drawing/2014/main" id="{DA79D460-1DF3-4C88-9A09-DBB94EBB97D5}"/>
              </a:ext>
            </a:extLst>
          </p:cNvPr>
          <p:cNvSpPr/>
          <p:nvPr/>
        </p:nvSpPr>
        <p:spPr>
          <a:xfrm>
            <a:off x="1872358" y="2346701"/>
            <a:ext cx="985142" cy="227687"/>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700" b="1" dirty="0">
                <a:solidFill>
                  <a:schemeClr val="bg1">
                    <a:lumMod val="50000"/>
                  </a:schemeClr>
                </a:solidFill>
              </a:rPr>
              <a:t>엑셀 다운로드</a:t>
            </a:r>
            <a:endParaRPr lang="en-US" altLang="ko-KR" sz="700" b="1" dirty="0">
              <a:solidFill>
                <a:schemeClr val="bg1">
                  <a:lumMod val="50000"/>
                </a:schemeClr>
              </a:solidFill>
            </a:endParaRPr>
          </a:p>
        </p:txBody>
      </p:sp>
      <p:sp>
        <p:nvSpPr>
          <p:cNvPr id="40" name="직사각형 85">
            <a:extLst>
              <a:ext uri="{FF2B5EF4-FFF2-40B4-BE49-F238E27FC236}">
                <a16:creationId xmlns:a16="http://schemas.microsoft.com/office/drawing/2014/main" id="{6EE8E598-5698-6816-C05A-5DCCC9B6E80C}"/>
              </a:ext>
            </a:extLst>
          </p:cNvPr>
          <p:cNvSpPr/>
          <p:nvPr/>
        </p:nvSpPr>
        <p:spPr>
          <a:xfrm>
            <a:off x="881660" y="2276634"/>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5</a:t>
            </a:r>
            <a:endParaRPr lang="ko-KR" altLang="en-US" sz="1000" dirty="0"/>
          </a:p>
        </p:txBody>
      </p:sp>
      <p:sp>
        <p:nvSpPr>
          <p:cNvPr id="41" name="직사각형 85">
            <a:extLst>
              <a:ext uri="{FF2B5EF4-FFF2-40B4-BE49-F238E27FC236}">
                <a16:creationId xmlns:a16="http://schemas.microsoft.com/office/drawing/2014/main" id="{7CD87BB1-410E-BCB8-F8C7-8F5245C314C8}"/>
              </a:ext>
            </a:extLst>
          </p:cNvPr>
          <p:cNvSpPr/>
          <p:nvPr/>
        </p:nvSpPr>
        <p:spPr>
          <a:xfrm>
            <a:off x="1923177" y="2282525"/>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6</a:t>
            </a:r>
            <a:endParaRPr lang="ko-KR" altLang="en-US" sz="1000" dirty="0"/>
          </a:p>
        </p:txBody>
      </p:sp>
      <p:sp>
        <p:nvSpPr>
          <p:cNvPr id="46" name="직사각형 85">
            <a:extLst>
              <a:ext uri="{FF2B5EF4-FFF2-40B4-BE49-F238E27FC236}">
                <a16:creationId xmlns:a16="http://schemas.microsoft.com/office/drawing/2014/main" id="{885E1350-0329-53A1-5D73-4DFF740E221F}"/>
              </a:ext>
            </a:extLst>
          </p:cNvPr>
          <p:cNvSpPr/>
          <p:nvPr/>
        </p:nvSpPr>
        <p:spPr>
          <a:xfrm>
            <a:off x="2470179" y="2700972"/>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7</a:t>
            </a:r>
            <a:endParaRPr lang="ko-KR" altLang="en-US" sz="1000" dirty="0"/>
          </a:p>
        </p:txBody>
      </p:sp>
      <p:sp>
        <p:nvSpPr>
          <p:cNvPr id="48" name="직사각형 29">
            <a:extLst>
              <a:ext uri="{FF2B5EF4-FFF2-40B4-BE49-F238E27FC236}">
                <a16:creationId xmlns:a16="http://schemas.microsoft.com/office/drawing/2014/main" id="{0D267137-9A31-8ACB-332B-40B9ED735CCC}"/>
              </a:ext>
            </a:extLst>
          </p:cNvPr>
          <p:cNvSpPr/>
          <p:nvPr/>
        </p:nvSpPr>
        <p:spPr>
          <a:xfrm>
            <a:off x="2717711" y="2686981"/>
            <a:ext cx="2646138"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ko-KR" altLang="en-US" sz="600">
                <a:solidFill>
                  <a:schemeClr val="tx1">
                    <a:lumMod val="50000"/>
                    <a:lumOff val="50000"/>
                  </a:schemeClr>
                </a:solidFill>
                <a:latin typeface="+mn-ea"/>
              </a:rPr>
              <a:t>사용자 </a:t>
            </a:r>
            <a:r>
              <a:rPr lang="en-US" altLang="ko-KR" sz="600">
                <a:solidFill>
                  <a:schemeClr val="tx1">
                    <a:lumMod val="50000"/>
                    <a:lumOff val="50000"/>
                  </a:schemeClr>
                </a:solidFill>
                <a:latin typeface="+mn-ea"/>
              </a:rPr>
              <a:t>ID</a:t>
            </a:r>
            <a:endParaRPr lang="en-US" altLang="ko-KR" sz="600" dirty="0">
              <a:solidFill>
                <a:schemeClr val="tx1">
                  <a:lumMod val="50000"/>
                  <a:lumOff val="50000"/>
                </a:schemeClr>
              </a:solidFill>
              <a:latin typeface="+mn-ea"/>
            </a:endParaRPr>
          </a:p>
        </p:txBody>
      </p:sp>
      <p:pic>
        <p:nvPicPr>
          <p:cNvPr id="49" name="그래픽 10" descr="돋보기 단색으로 채워진">
            <a:extLst>
              <a:ext uri="{FF2B5EF4-FFF2-40B4-BE49-F238E27FC236}">
                <a16:creationId xmlns:a16="http://schemas.microsoft.com/office/drawing/2014/main" id="{C38BCE46-33A3-F43E-627A-5DF60CB4A6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02656" y="2707588"/>
            <a:ext cx="155937" cy="146953"/>
          </a:xfrm>
          <a:prstGeom prst="rect">
            <a:avLst/>
          </a:prstGeom>
        </p:spPr>
      </p:pic>
      <p:sp>
        <p:nvSpPr>
          <p:cNvPr id="53" name="직사각형 29">
            <a:extLst>
              <a:ext uri="{FF2B5EF4-FFF2-40B4-BE49-F238E27FC236}">
                <a16:creationId xmlns:a16="http://schemas.microsoft.com/office/drawing/2014/main" id="{EF5A2BF0-52B9-A2A6-EFC5-CB90738605D5}"/>
              </a:ext>
            </a:extLst>
          </p:cNvPr>
          <p:cNvSpPr/>
          <p:nvPr/>
        </p:nvSpPr>
        <p:spPr>
          <a:xfrm>
            <a:off x="5618092" y="2706318"/>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8</a:t>
            </a:r>
            <a:endParaRPr lang="ko-KR" altLang="en-US" sz="1000" dirty="0"/>
          </a:p>
        </p:txBody>
      </p:sp>
      <p:sp>
        <p:nvSpPr>
          <p:cNvPr id="62" name="직사각형 104">
            <a:extLst>
              <a:ext uri="{FF2B5EF4-FFF2-40B4-BE49-F238E27FC236}">
                <a16:creationId xmlns:a16="http://schemas.microsoft.com/office/drawing/2014/main" id="{8A8B8C5A-44FC-4C79-E97A-7783121F19AA}"/>
              </a:ext>
            </a:extLst>
          </p:cNvPr>
          <p:cNvSpPr/>
          <p:nvPr/>
        </p:nvSpPr>
        <p:spPr>
          <a:xfrm>
            <a:off x="5155425" y="3247104"/>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10</a:t>
            </a:r>
            <a:endParaRPr lang="ko-KR" altLang="en-US" sz="1000" dirty="0"/>
          </a:p>
        </p:txBody>
      </p:sp>
      <p:sp>
        <p:nvSpPr>
          <p:cNvPr id="6" name="직사각형 29">
            <a:extLst>
              <a:ext uri="{FF2B5EF4-FFF2-40B4-BE49-F238E27FC236}">
                <a16:creationId xmlns:a16="http://schemas.microsoft.com/office/drawing/2014/main" id="{628CB6E1-80E5-887D-DDF4-E8A023EA5454}"/>
              </a:ext>
            </a:extLst>
          </p:cNvPr>
          <p:cNvSpPr/>
          <p:nvPr/>
        </p:nvSpPr>
        <p:spPr>
          <a:xfrm>
            <a:off x="7794760" y="2972201"/>
            <a:ext cx="329407" cy="1397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800" dirty="0"/>
              <a:t>개선</a:t>
            </a:r>
            <a:r>
              <a:rPr lang="en-US" altLang="ko-KR" sz="800" dirty="0"/>
              <a:t>7</a:t>
            </a:r>
            <a:endParaRPr lang="ko-KR" altLang="en-US" sz="800" dirty="0"/>
          </a:p>
        </p:txBody>
      </p:sp>
      <p:sp>
        <p:nvSpPr>
          <p:cNvPr id="26" name="사각형: 둥근 모서리 87">
            <a:extLst>
              <a:ext uri="{FF2B5EF4-FFF2-40B4-BE49-F238E27FC236}">
                <a16:creationId xmlns:a16="http://schemas.microsoft.com/office/drawing/2014/main" id="{D9292CFD-2FC7-C888-9729-1F2A494CF65B}"/>
              </a:ext>
            </a:extLst>
          </p:cNvPr>
          <p:cNvSpPr/>
          <p:nvPr/>
        </p:nvSpPr>
        <p:spPr>
          <a:xfrm>
            <a:off x="7051050" y="2942229"/>
            <a:ext cx="637989" cy="193116"/>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700" b="1" dirty="0">
                <a:solidFill>
                  <a:schemeClr val="bg1">
                    <a:lumMod val="50000"/>
                  </a:schemeClr>
                </a:solidFill>
              </a:rPr>
              <a:t>다운로드</a:t>
            </a:r>
          </a:p>
        </p:txBody>
      </p:sp>
      <p:sp>
        <p:nvSpPr>
          <p:cNvPr id="39" name="직사각형 72">
            <a:extLst>
              <a:ext uri="{FF2B5EF4-FFF2-40B4-BE49-F238E27FC236}">
                <a16:creationId xmlns:a16="http://schemas.microsoft.com/office/drawing/2014/main" id="{0A5B882A-2840-104A-4C92-F703DF79EA48}"/>
              </a:ext>
            </a:extLst>
          </p:cNvPr>
          <p:cNvSpPr/>
          <p:nvPr/>
        </p:nvSpPr>
        <p:spPr>
          <a:xfrm>
            <a:off x="5550098" y="2942621"/>
            <a:ext cx="611695"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ko-KR" altLang="en-US" sz="700" dirty="0">
                <a:solidFill>
                  <a:schemeClr val="tx1"/>
                </a:solidFill>
                <a:latin typeface="+mn-ea"/>
              </a:rPr>
              <a:t>학력       ▼</a:t>
            </a:r>
            <a:endParaRPr lang="en-US" altLang="ko-KR" sz="700" dirty="0">
              <a:solidFill>
                <a:schemeClr val="tx1"/>
              </a:solidFill>
              <a:latin typeface="+mn-ea"/>
            </a:endParaRPr>
          </a:p>
        </p:txBody>
      </p:sp>
      <p:sp>
        <p:nvSpPr>
          <p:cNvPr id="47" name="직사각형 72">
            <a:extLst>
              <a:ext uri="{FF2B5EF4-FFF2-40B4-BE49-F238E27FC236}">
                <a16:creationId xmlns:a16="http://schemas.microsoft.com/office/drawing/2014/main" id="{62C7259C-B403-C9F2-2E4B-14197B6258AF}"/>
              </a:ext>
            </a:extLst>
          </p:cNvPr>
          <p:cNvSpPr/>
          <p:nvPr/>
        </p:nvSpPr>
        <p:spPr>
          <a:xfrm>
            <a:off x="4872674" y="2948481"/>
            <a:ext cx="611695"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ko-KR" altLang="en-US" sz="700" dirty="0">
                <a:solidFill>
                  <a:schemeClr val="tx1"/>
                </a:solidFill>
                <a:latin typeface="+mn-ea"/>
              </a:rPr>
              <a:t>성별       ▼</a:t>
            </a:r>
            <a:endParaRPr lang="en-US" altLang="ko-KR" sz="700" dirty="0">
              <a:solidFill>
                <a:schemeClr val="tx1"/>
              </a:solidFill>
              <a:latin typeface="+mn-ea"/>
            </a:endParaRPr>
          </a:p>
        </p:txBody>
      </p:sp>
      <p:sp>
        <p:nvSpPr>
          <p:cNvPr id="50" name="직사각형 72">
            <a:extLst>
              <a:ext uri="{FF2B5EF4-FFF2-40B4-BE49-F238E27FC236}">
                <a16:creationId xmlns:a16="http://schemas.microsoft.com/office/drawing/2014/main" id="{C9F2B002-5B11-3BB2-711B-678EF22F7D95}"/>
              </a:ext>
            </a:extLst>
          </p:cNvPr>
          <p:cNvSpPr/>
          <p:nvPr/>
        </p:nvSpPr>
        <p:spPr>
          <a:xfrm>
            <a:off x="4195986" y="2945888"/>
            <a:ext cx="611695"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ko-KR" altLang="en-US" sz="700" dirty="0">
                <a:solidFill>
                  <a:schemeClr val="tx1"/>
                </a:solidFill>
                <a:latin typeface="+mn-ea"/>
              </a:rPr>
              <a:t>연령대     ▼</a:t>
            </a:r>
            <a:endParaRPr lang="en-US" altLang="ko-KR" sz="700" dirty="0">
              <a:solidFill>
                <a:schemeClr val="tx1"/>
              </a:solidFill>
              <a:latin typeface="+mn-ea"/>
            </a:endParaRPr>
          </a:p>
        </p:txBody>
      </p:sp>
      <p:sp>
        <p:nvSpPr>
          <p:cNvPr id="18" name="직사각형 104">
            <a:extLst>
              <a:ext uri="{FF2B5EF4-FFF2-40B4-BE49-F238E27FC236}">
                <a16:creationId xmlns:a16="http://schemas.microsoft.com/office/drawing/2014/main" id="{34A36478-93DE-7BC7-9E54-FA2635598BF2}"/>
              </a:ext>
            </a:extLst>
          </p:cNvPr>
          <p:cNvSpPr/>
          <p:nvPr/>
        </p:nvSpPr>
        <p:spPr>
          <a:xfrm>
            <a:off x="6974004" y="2971958"/>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19</a:t>
            </a:r>
            <a:endParaRPr lang="ko-KR" altLang="en-US" sz="1000" dirty="0"/>
          </a:p>
        </p:txBody>
      </p:sp>
      <p:sp>
        <p:nvSpPr>
          <p:cNvPr id="56" name="직사각형 104">
            <a:extLst>
              <a:ext uri="{FF2B5EF4-FFF2-40B4-BE49-F238E27FC236}">
                <a16:creationId xmlns:a16="http://schemas.microsoft.com/office/drawing/2014/main" id="{B50725D1-4435-21FB-64F9-C6F74703830A}"/>
              </a:ext>
            </a:extLst>
          </p:cNvPr>
          <p:cNvSpPr/>
          <p:nvPr/>
        </p:nvSpPr>
        <p:spPr>
          <a:xfrm>
            <a:off x="4524275" y="2887284"/>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15</a:t>
            </a:r>
            <a:endParaRPr lang="ko-KR" altLang="en-US" sz="1000" dirty="0"/>
          </a:p>
        </p:txBody>
      </p:sp>
      <p:sp>
        <p:nvSpPr>
          <p:cNvPr id="57" name="직사각형 104">
            <a:extLst>
              <a:ext uri="{FF2B5EF4-FFF2-40B4-BE49-F238E27FC236}">
                <a16:creationId xmlns:a16="http://schemas.microsoft.com/office/drawing/2014/main" id="{7655DAD2-20F2-BFFD-F44B-2110A80BA9BD}"/>
              </a:ext>
            </a:extLst>
          </p:cNvPr>
          <p:cNvSpPr/>
          <p:nvPr/>
        </p:nvSpPr>
        <p:spPr>
          <a:xfrm>
            <a:off x="5139103" y="2884814"/>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16</a:t>
            </a:r>
            <a:endParaRPr lang="ko-KR" altLang="en-US" sz="1000" dirty="0"/>
          </a:p>
        </p:txBody>
      </p:sp>
      <p:sp>
        <p:nvSpPr>
          <p:cNvPr id="58" name="직사각형 104">
            <a:extLst>
              <a:ext uri="{FF2B5EF4-FFF2-40B4-BE49-F238E27FC236}">
                <a16:creationId xmlns:a16="http://schemas.microsoft.com/office/drawing/2014/main" id="{7A4567C7-1F09-33EE-E403-111DFA6EE559}"/>
              </a:ext>
            </a:extLst>
          </p:cNvPr>
          <p:cNvSpPr/>
          <p:nvPr/>
        </p:nvSpPr>
        <p:spPr>
          <a:xfrm>
            <a:off x="5848651" y="2876038"/>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17</a:t>
            </a:r>
            <a:endParaRPr lang="ko-KR" altLang="en-US" sz="1000" dirty="0"/>
          </a:p>
        </p:txBody>
      </p:sp>
      <p:sp>
        <p:nvSpPr>
          <p:cNvPr id="59" name="직사각형 104">
            <a:extLst>
              <a:ext uri="{FF2B5EF4-FFF2-40B4-BE49-F238E27FC236}">
                <a16:creationId xmlns:a16="http://schemas.microsoft.com/office/drawing/2014/main" id="{15F76960-8A8D-E0E0-A983-75BA4C16E7B8}"/>
              </a:ext>
            </a:extLst>
          </p:cNvPr>
          <p:cNvSpPr/>
          <p:nvPr/>
        </p:nvSpPr>
        <p:spPr>
          <a:xfrm>
            <a:off x="6463479" y="2873568"/>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18</a:t>
            </a:r>
            <a:endParaRPr lang="ko-KR" altLang="en-US" sz="1000" dirty="0"/>
          </a:p>
        </p:txBody>
      </p:sp>
      <p:sp>
        <p:nvSpPr>
          <p:cNvPr id="60" name="직사각형 29">
            <a:extLst>
              <a:ext uri="{FF2B5EF4-FFF2-40B4-BE49-F238E27FC236}">
                <a16:creationId xmlns:a16="http://schemas.microsoft.com/office/drawing/2014/main" id="{4DD22A7D-AE3A-54EC-1C8D-1CBBF34335C4}"/>
              </a:ext>
            </a:extLst>
          </p:cNvPr>
          <p:cNvSpPr/>
          <p:nvPr/>
        </p:nvSpPr>
        <p:spPr>
          <a:xfrm>
            <a:off x="1961859" y="3024514"/>
            <a:ext cx="329407" cy="1397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800" dirty="0"/>
              <a:t>개선</a:t>
            </a:r>
            <a:r>
              <a:rPr lang="en-US" altLang="ko-KR" sz="800" dirty="0"/>
              <a:t>10</a:t>
            </a:r>
            <a:endParaRPr lang="ko-KR" altLang="en-US" sz="800" dirty="0"/>
          </a:p>
        </p:txBody>
      </p:sp>
    </p:spTree>
    <p:extLst>
      <p:ext uri="{BB962C8B-B14F-4D97-AF65-F5344CB8AC3E}">
        <p14:creationId xmlns:p14="http://schemas.microsoft.com/office/powerpoint/2010/main" val="38783960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슬라이드 번호 개체 틀 7">
            <a:extLst>
              <a:ext uri="{FF2B5EF4-FFF2-40B4-BE49-F238E27FC236}">
                <a16:creationId xmlns:a16="http://schemas.microsoft.com/office/drawing/2014/main" id="{A8CDABF9-5282-43ED-9839-759246E8F473}"/>
              </a:ext>
            </a:extLst>
          </p:cNvPr>
          <p:cNvSpPr>
            <a:spLocks noGrp="1"/>
          </p:cNvSpPr>
          <p:nvPr>
            <p:ph type="sldNum" sz="quarter" idx="4"/>
          </p:nvPr>
        </p:nvSpPr>
        <p:spPr/>
        <p:txBody>
          <a:bodyPr/>
          <a:lstStyle/>
          <a:p>
            <a:fld id="{F2946E08-ADDD-4B11-B5DD-5073B72AA917}" type="slidenum">
              <a:rPr lang="ko-KR" altLang="en-US" smtClean="0"/>
              <a:t>35</a:t>
            </a:fld>
            <a:endParaRPr lang="ko-KR" altLang="en-US" dirty="0"/>
          </a:p>
        </p:txBody>
      </p:sp>
      <p:grpSp>
        <p:nvGrpSpPr>
          <p:cNvPr id="68" name="그룹 67">
            <a:extLst>
              <a:ext uri="{FF2B5EF4-FFF2-40B4-BE49-F238E27FC236}">
                <a16:creationId xmlns:a16="http://schemas.microsoft.com/office/drawing/2014/main" id="{700B7979-0A0F-4EB8-B3E2-27B50F444323}"/>
              </a:ext>
            </a:extLst>
          </p:cNvPr>
          <p:cNvGrpSpPr/>
          <p:nvPr/>
        </p:nvGrpSpPr>
        <p:grpSpPr>
          <a:xfrm>
            <a:off x="665440" y="521495"/>
            <a:ext cx="861460" cy="288131"/>
            <a:chOff x="839416" y="3435562"/>
            <a:chExt cx="1526259" cy="682492"/>
          </a:xfrm>
        </p:grpSpPr>
        <p:sp>
          <p:nvSpPr>
            <p:cNvPr id="69" name="직사각형 68">
              <a:extLst>
                <a:ext uri="{FF2B5EF4-FFF2-40B4-BE49-F238E27FC236}">
                  <a16:creationId xmlns:a16="http://schemas.microsoft.com/office/drawing/2014/main" id="{3FDDC39B-48C0-4BEA-9909-69C1E79636B2}"/>
                </a:ext>
              </a:extLst>
            </p:cNvPr>
            <p:cNvSpPr/>
            <p:nvPr/>
          </p:nvSpPr>
          <p:spPr>
            <a:xfrm>
              <a:off x="839416" y="3435562"/>
              <a:ext cx="1523134" cy="682492"/>
            </a:xfrm>
            <a:prstGeom prst="rect">
              <a:avLst/>
            </a:prstGeom>
            <a:solidFill>
              <a:srgbClr val="F2F2F2">
                <a:alpha val="60000"/>
              </a:srgbClr>
            </a:solidFill>
            <a:ln w="9525" cap="flat" cmpd="sng" algn="ctr">
              <a:solidFill>
                <a:srgbClr val="53535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altLang="ko-KR" sz="900" dirty="0">
                  <a:solidFill>
                    <a:schemeClr val="tx1">
                      <a:lumMod val="50000"/>
                      <a:lumOff val="50000"/>
                    </a:schemeClr>
                  </a:solidFill>
                </a:rPr>
                <a:t>LOGO</a:t>
              </a:r>
              <a:endParaRPr lang="ko-KR" altLang="en-US" sz="900" dirty="0">
                <a:solidFill>
                  <a:schemeClr val="tx1">
                    <a:lumMod val="50000"/>
                    <a:lumOff val="50000"/>
                  </a:schemeClr>
                </a:solidFill>
              </a:endParaRPr>
            </a:p>
          </p:txBody>
        </p:sp>
        <p:cxnSp>
          <p:nvCxnSpPr>
            <p:cNvPr id="70" name="직선 연결선 69">
              <a:extLst>
                <a:ext uri="{FF2B5EF4-FFF2-40B4-BE49-F238E27FC236}">
                  <a16:creationId xmlns:a16="http://schemas.microsoft.com/office/drawing/2014/main" id="{B48F3357-EE2E-4D70-85A0-C13EEB0EE9D2}"/>
                </a:ext>
              </a:extLst>
            </p:cNvPr>
            <p:cNvCxnSpPr>
              <a:cxnSpLocks/>
            </p:cNvCxnSpPr>
            <p:nvPr/>
          </p:nvCxnSpPr>
          <p:spPr>
            <a:xfrm flipH="1">
              <a:off x="839417" y="3443608"/>
              <a:ext cx="1523133" cy="6744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직선 연결선 70">
              <a:extLst>
                <a:ext uri="{FF2B5EF4-FFF2-40B4-BE49-F238E27FC236}">
                  <a16:creationId xmlns:a16="http://schemas.microsoft.com/office/drawing/2014/main" id="{50132739-8D61-4BBF-A602-FD4369EFC35C}"/>
                </a:ext>
              </a:extLst>
            </p:cNvPr>
            <p:cNvCxnSpPr>
              <a:cxnSpLocks/>
            </p:cNvCxnSpPr>
            <p:nvPr/>
          </p:nvCxnSpPr>
          <p:spPr>
            <a:xfrm flipH="1" flipV="1">
              <a:off x="839416" y="3443084"/>
              <a:ext cx="1526259" cy="6477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직사각형 9">
            <a:extLst>
              <a:ext uri="{FF2B5EF4-FFF2-40B4-BE49-F238E27FC236}">
                <a16:creationId xmlns:a16="http://schemas.microsoft.com/office/drawing/2014/main" id="{90566CE4-528A-44CB-97E2-D79ED4082B1C}"/>
              </a:ext>
            </a:extLst>
          </p:cNvPr>
          <p:cNvSpPr/>
          <p:nvPr/>
        </p:nvSpPr>
        <p:spPr>
          <a:xfrm>
            <a:off x="116321" y="488111"/>
            <a:ext cx="8424430" cy="361053"/>
          </a:xfrm>
          <a:prstGeom prst="rect">
            <a:avLst/>
          </a:prstGeom>
          <a:noFill/>
          <a:ln w="6350">
            <a:solidFill>
              <a:srgbClr val="7A7A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321" name="표 320">
            <a:extLst>
              <a:ext uri="{FF2B5EF4-FFF2-40B4-BE49-F238E27FC236}">
                <a16:creationId xmlns:a16="http://schemas.microsoft.com/office/drawing/2014/main" id="{DBCF1351-3830-46DF-8E22-906141A4365A}"/>
              </a:ext>
            </a:extLst>
          </p:cNvPr>
          <p:cNvGraphicFramePr>
            <a:graphicFrameLocks noGrp="1"/>
          </p:cNvGraphicFramePr>
          <p:nvPr>
            <p:extLst>
              <p:ext uri="{D42A27DB-BD31-4B8C-83A1-F6EECF244321}">
                <p14:modId xmlns:p14="http://schemas.microsoft.com/office/powerpoint/2010/main" val="354406968"/>
              </p:ext>
            </p:extLst>
          </p:nvPr>
        </p:nvGraphicFramePr>
        <p:xfrm>
          <a:off x="9221807" y="512676"/>
          <a:ext cx="2772308" cy="2957920"/>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74772085"/>
                    </a:ext>
                  </a:extLst>
                </a:gridCol>
                <a:gridCol w="2340260">
                  <a:extLst>
                    <a:ext uri="{9D8B030D-6E8A-4147-A177-3AD203B41FA5}">
                      <a16:colId xmlns:a16="http://schemas.microsoft.com/office/drawing/2014/main" val="2572474025"/>
                    </a:ext>
                  </a:extLst>
                </a:gridCol>
              </a:tblGrid>
              <a:tr h="19784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7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310480">
                <a:tc>
                  <a:txBody>
                    <a:bodyPr/>
                    <a:lstStyle/>
                    <a:p>
                      <a:pPr algn="ctr" latinLnBrk="1">
                        <a:lnSpc>
                          <a:spcPct val="120000"/>
                        </a:lnSpc>
                      </a:pPr>
                      <a:r>
                        <a:rPr lang="en-US" altLang="ko-KR" sz="700" b="0" dirty="0">
                          <a:latin typeface="+mn-ea"/>
                          <a:ea typeface="+mn-ea"/>
                        </a:rPr>
                        <a:t>1</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700" dirty="0">
                          <a:solidFill>
                            <a:schemeClr val="tx1"/>
                          </a:solidFill>
                        </a:rPr>
                        <a:t>선택 옵션</a:t>
                      </a:r>
                      <a:r>
                        <a:rPr lang="en-US" altLang="ko-KR" sz="700" dirty="0">
                          <a:solidFill>
                            <a:schemeClr val="tx1"/>
                          </a:solidFill>
                        </a:rPr>
                        <a:t>: </a:t>
                      </a:r>
                      <a:r>
                        <a:rPr lang="en-US" altLang="ko-KR" sz="700" dirty="0" err="1">
                          <a:solidFill>
                            <a:schemeClr val="tx1"/>
                          </a:solidFill>
                        </a:rPr>
                        <a:t>UserID</a:t>
                      </a:r>
                      <a:r>
                        <a:rPr lang="en-US" altLang="ko-KR" sz="700" dirty="0">
                          <a:solidFill>
                            <a:schemeClr val="tx1"/>
                          </a:solidFill>
                        </a:rPr>
                        <a:t>, </a:t>
                      </a:r>
                      <a:r>
                        <a:rPr lang="en-US" altLang="ko-KR" sz="700" dirty="0" err="1">
                          <a:solidFill>
                            <a:schemeClr val="tx1"/>
                          </a:solidFill>
                        </a:rPr>
                        <a:t>CompareID</a:t>
                      </a:r>
                      <a:r>
                        <a:rPr lang="en-US" altLang="ko-KR" sz="700" dirty="0">
                          <a:solidFill>
                            <a:schemeClr val="tx1"/>
                          </a:solidFill>
                        </a:rPr>
                        <a:t>, IMG_ID1, IMG_ID2, RESPONSE</a:t>
                      </a:r>
                      <a:endParaRPr kumimoji="0" lang="en-US" altLang="ko-KR" sz="7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191776">
                <a:tc>
                  <a:txBody>
                    <a:bodyPr/>
                    <a:lstStyle/>
                    <a:p>
                      <a:pPr algn="ctr" latinLnBrk="1">
                        <a:lnSpc>
                          <a:spcPct val="120000"/>
                        </a:lnSpc>
                      </a:pPr>
                      <a:r>
                        <a:rPr lang="en-US" altLang="ko-KR" sz="700" b="0" dirty="0">
                          <a:latin typeface="+mn-ea"/>
                          <a:ea typeface="+mn-ea"/>
                        </a:rPr>
                        <a:t>2</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0" lang="ko-KR" altLang="en-US" sz="7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검색어 </a:t>
                      </a:r>
                      <a:r>
                        <a:rPr kumimoji="0" lang="ko-KR" altLang="en-US" sz="700" b="0" i="0" u="none" strike="noStrike" kern="1200" cap="none" spc="0" normalizeH="0" baseline="0" noProof="0" dirty="0" err="1">
                          <a:ln>
                            <a:noFill/>
                          </a:ln>
                          <a:solidFill>
                            <a:prstClr val="black"/>
                          </a:solidFill>
                          <a:effectLst/>
                          <a:uLnTx/>
                          <a:uFillTx/>
                          <a:latin typeface="맑은 고딕" panose="020B0503020000020004" pitchFamily="50" charset="-127"/>
                          <a:ea typeface="맑은 고딕" panose="020B0503020000020004" pitchFamily="50" charset="-127"/>
                          <a:cs typeface="+mn-cs"/>
                        </a:rPr>
                        <a:t>입력후</a:t>
                      </a:r>
                      <a:r>
                        <a:rPr kumimoji="0" lang="ko-KR" altLang="en-US" sz="7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 실행</a:t>
                      </a:r>
                      <a:endParaRPr kumimoji="0" lang="en-US" altLang="ko-KR" sz="7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191776">
                <a:tc>
                  <a:txBody>
                    <a:bodyPr/>
                    <a:lstStyle/>
                    <a:p>
                      <a:pPr algn="ctr" latinLnBrk="1">
                        <a:lnSpc>
                          <a:spcPct val="120000"/>
                        </a:lnSpc>
                      </a:pPr>
                      <a:r>
                        <a:rPr lang="en-US" altLang="ko-KR" sz="700" b="0" dirty="0">
                          <a:latin typeface="+mn-ea"/>
                          <a:ea typeface="+mn-ea"/>
                        </a:rPr>
                        <a:t>3</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700" b="0" i="0" u="none" strike="noStrike" kern="1200" cap="none" spc="0" normalizeH="0" baseline="0" noProof="0" dirty="0" err="1">
                          <a:ln>
                            <a:noFill/>
                          </a:ln>
                          <a:solidFill>
                            <a:prstClr val="black"/>
                          </a:solidFill>
                          <a:effectLst/>
                          <a:uLnTx/>
                          <a:uFillTx/>
                          <a:latin typeface="+mn-lt"/>
                          <a:ea typeface="+mn-ea"/>
                          <a:cs typeface="+mn-cs"/>
                        </a:rPr>
                        <a:t>UserID</a:t>
                      </a:r>
                      <a:r>
                        <a:rPr kumimoji="0" lang="en-US" altLang="ko-KR" sz="700" b="0" i="0" u="none" strike="noStrike" kern="1200" cap="none" spc="0" normalizeH="0" baseline="0" noProof="0" dirty="0">
                          <a:ln>
                            <a:noFill/>
                          </a:ln>
                          <a:solidFill>
                            <a:prstClr val="black"/>
                          </a:solidFill>
                          <a:effectLst/>
                          <a:uLnTx/>
                          <a:uFillTx/>
                          <a:latin typeface="+mn-lt"/>
                          <a:ea typeface="+mn-ea"/>
                          <a:cs typeface="+mn-cs"/>
                        </a:rPr>
                        <a:t> (</a:t>
                      </a:r>
                      <a:r>
                        <a:rPr kumimoji="0" lang="ko-KR" altLang="en-US" sz="700" b="0" i="0" u="none" strike="noStrike" kern="1200" cap="none" spc="0" normalizeH="0" baseline="0" noProof="0" dirty="0">
                          <a:ln>
                            <a:noFill/>
                          </a:ln>
                          <a:solidFill>
                            <a:prstClr val="black"/>
                          </a:solidFill>
                          <a:effectLst/>
                          <a:uLnTx/>
                          <a:uFillTx/>
                          <a:latin typeface="+mn-lt"/>
                          <a:ea typeface="+mn-ea"/>
                          <a:cs typeface="+mn-cs"/>
                        </a:rPr>
                        <a:t>이용자</a:t>
                      </a:r>
                      <a:r>
                        <a:rPr kumimoji="0" lang="en-US" altLang="ko-KR" sz="700" b="0" i="0" u="none" strike="noStrike" kern="1200" cap="none" spc="0" normalizeH="0" baseline="0" noProof="0" dirty="0">
                          <a:ln>
                            <a:noFill/>
                          </a:ln>
                          <a:solidFill>
                            <a:prstClr val="black"/>
                          </a:solidFill>
                          <a:effectLst/>
                          <a:uLnTx/>
                          <a:uFillTx/>
                          <a:latin typeface="+mn-lt"/>
                          <a:ea typeface="+mn-ea"/>
                          <a:cs typeface="+mn-cs"/>
                        </a:rPr>
                        <a:t>ID)</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700" b="0" i="0" u="none" strike="noStrike" kern="1200" cap="none" spc="0" normalizeH="0" baseline="0" noProof="0" dirty="0" err="1">
                          <a:ln>
                            <a:noFill/>
                          </a:ln>
                          <a:solidFill>
                            <a:prstClr val="black"/>
                          </a:solidFill>
                          <a:effectLst/>
                          <a:uLnTx/>
                          <a:uFillTx/>
                          <a:latin typeface="+mn-lt"/>
                          <a:ea typeface="+mn-ea"/>
                          <a:cs typeface="+mn-cs"/>
                        </a:rPr>
                        <a:t>CompareID</a:t>
                      </a:r>
                      <a:r>
                        <a:rPr kumimoji="0" lang="en-US" altLang="ko-KR" sz="700" b="0" i="0" u="none" strike="noStrike" kern="1200" cap="none" spc="0" normalizeH="0" baseline="0" noProof="0" dirty="0">
                          <a:ln>
                            <a:noFill/>
                          </a:ln>
                          <a:solidFill>
                            <a:prstClr val="black"/>
                          </a:solidFill>
                          <a:effectLst/>
                          <a:uLnTx/>
                          <a:uFillTx/>
                          <a:latin typeface="+mn-lt"/>
                          <a:ea typeface="+mn-ea"/>
                          <a:cs typeface="+mn-cs"/>
                        </a:rPr>
                        <a:t> (</a:t>
                      </a:r>
                      <a:r>
                        <a:rPr kumimoji="0" lang="ko-KR" altLang="en-US" sz="700" b="0" i="0" u="none" strike="noStrike" kern="1200" cap="none" spc="0" normalizeH="0" baseline="0" noProof="0" dirty="0">
                          <a:ln>
                            <a:noFill/>
                          </a:ln>
                          <a:solidFill>
                            <a:prstClr val="black"/>
                          </a:solidFill>
                          <a:effectLst/>
                          <a:uLnTx/>
                          <a:uFillTx/>
                          <a:latin typeface="+mn-lt"/>
                          <a:ea typeface="+mn-ea"/>
                          <a:cs typeface="+mn-cs"/>
                        </a:rPr>
                        <a:t>비교</a:t>
                      </a:r>
                      <a:r>
                        <a:rPr kumimoji="0" lang="en-US" altLang="ko-KR" sz="700" b="0" i="0" u="none" strike="noStrike" kern="1200" cap="none" spc="0" normalizeH="0" baseline="0" noProof="0" dirty="0">
                          <a:ln>
                            <a:noFill/>
                          </a:ln>
                          <a:solidFill>
                            <a:prstClr val="black"/>
                          </a:solidFill>
                          <a:effectLst/>
                          <a:uLnTx/>
                          <a:uFillTx/>
                          <a:latin typeface="+mn-lt"/>
                          <a:ea typeface="+mn-ea"/>
                          <a:cs typeface="+mn-cs"/>
                        </a:rPr>
                        <a:t>ID): AB</a:t>
                      </a:r>
                      <a:r>
                        <a:rPr kumimoji="0" lang="ko-KR" altLang="en-US" sz="700" b="0" i="0" u="none" strike="noStrike" kern="1200" cap="none" spc="0" normalizeH="0" baseline="0" noProof="0" dirty="0">
                          <a:ln>
                            <a:noFill/>
                          </a:ln>
                          <a:solidFill>
                            <a:prstClr val="black"/>
                          </a:solidFill>
                          <a:effectLst/>
                          <a:uLnTx/>
                          <a:uFillTx/>
                          <a:latin typeface="+mn-lt"/>
                          <a:ea typeface="+mn-ea"/>
                          <a:cs typeface="+mn-cs"/>
                        </a:rPr>
                        <a:t>노출 상태</a:t>
                      </a:r>
                      <a:endParaRPr kumimoji="0" lang="en-US" altLang="ko-KR" sz="7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700" b="0" i="0" u="none" strike="noStrike" kern="1200" cap="none" spc="0" normalizeH="0" baseline="0" noProof="0" dirty="0">
                          <a:ln>
                            <a:noFill/>
                          </a:ln>
                          <a:solidFill>
                            <a:prstClr val="black"/>
                          </a:solidFill>
                          <a:effectLst/>
                          <a:uLnTx/>
                          <a:uFillTx/>
                          <a:latin typeface="+mn-lt"/>
                          <a:ea typeface="+mn-ea"/>
                          <a:cs typeface="+mn-cs"/>
                        </a:rPr>
                        <a:t>IMG_ID1 (</a:t>
                      </a:r>
                      <a:r>
                        <a:rPr kumimoji="0" lang="ko-KR" altLang="en-US" sz="700" b="0" i="0" u="none" strike="noStrike" kern="1200" cap="none" spc="0" normalizeH="0" baseline="0" noProof="0" dirty="0">
                          <a:ln>
                            <a:noFill/>
                          </a:ln>
                          <a:solidFill>
                            <a:prstClr val="black"/>
                          </a:solidFill>
                          <a:effectLst/>
                          <a:uLnTx/>
                          <a:uFillTx/>
                          <a:latin typeface="+mn-lt"/>
                          <a:ea typeface="+mn-ea"/>
                          <a:cs typeface="+mn-cs"/>
                        </a:rPr>
                        <a:t>이미지</a:t>
                      </a:r>
                      <a:r>
                        <a:rPr kumimoji="0" lang="en-US" altLang="ko-KR" sz="700" b="0" i="0" u="none" strike="noStrike" kern="1200" cap="none" spc="0" normalizeH="0" baseline="0" noProof="0" dirty="0">
                          <a:ln>
                            <a:noFill/>
                          </a:ln>
                          <a:solidFill>
                            <a:prstClr val="black"/>
                          </a:solidFill>
                          <a:effectLst/>
                          <a:uLnTx/>
                          <a:uFillTx/>
                          <a:latin typeface="+mn-lt"/>
                          <a:ea typeface="+mn-ea"/>
                          <a:cs typeface="+mn-cs"/>
                        </a:rPr>
                        <a:t>ID-1)</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700" b="0" i="0" u="none" strike="noStrike" kern="1200" cap="none" spc="0" normalizeH="0" baseline="0" noProof="0" dirty="0">
                          <a:ln>
                            <a:noFill/>
                          </a:ln>
                          <a:solidFill>
                            <a:prstClr val="black"/>
                          </a:solidFill>
                          <a:effectLst/>
                          <a:uLnTx/>
                          <a:uFillTx/>
                          <a:latin typeface="+mn-lt"/>
                          <a:ea typeface="+mn-ea"/>
                          <a:cs typeface="+mn-cs"/>
                        </a:rPr>
                        <a:t>IMG_ID2 (</a:t>
                      </a:r>
                      <a:r>
                        <a:rPr kumimoji="0" lang="ko-KR" altLang="en-US" sz="700" b="0" i="0" u="none" strike="noStrike" kern="1200" cap="none" spc="0" normalizeH="0" baseline="0" noProof="0" dirty="0">
                          <a:ln>
                            <a:noFill/>
                          </a:ln>
                          <a:solidFill>
                            <a:prstClr val="black"/>
                          </a:solidFill>
                          <a:effectLst/>
                          <a:uLnTx/>
                          <a:uFillTx/>
                          <a:latin typeface="+mn-lt"/>
                          <a:ea typeface="+mn-ea"/>
                          <a:cs typeface="+mn-cs"/>
                        </a:rPr>
                        <a:t>이미지</a:t>
                      </a:r>
                      <a:r>
                        <a:rPr kumimoji="0" lang="en-US" altLang="ko-KR" sz="700" b="0" i="0" u="none" strike="noStrike" kern="1200" cap="none" spc="0" normalizeH="0" baseline="0" noProof="0" dirty="0">
                          <a:ln>
                            <a:noFill/>
                          </a:ln>
                          <a:solidFill>
                            <a:prstClr val="black"/>
                          </a:solidFill>
                          <a:effectLst/>
                          <a:uLnTx/>
                          <a:uFillTx/>
                          <a:latin typeface="+mn-lt"/>
                          <a:ea typeface="+mn-ea"/>
                          <a:cs typeface="+mn-cs"/>
                        </a:rPr>
                        <a:t>ID-2)</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700" b="0" i="0" u="none" strike="noStrike" kern="1200" cap="none" spc="0" normalizeH="0" baseline="0" noProof="0" dirty="0">
                          <a:ln>
                            <a:noFill/>
                          </a:ln>
                          <a:solidFill>
                            <a:prstClr val="black"/>
                          </a:solidFill>
                          <a:effectLst/>
                          <a:uLnTx/>
                          <a:uFillTx/>
                          <a:latin typeface="+mn-lt"/>
                          <a:ea typeface="+mn-ea"/>
                          <a:cs typeface="+mn-cs"/>
                        </a:rPr>
                        <a:t>RESPONSE (1, 2, 3=</a:t>
                      </a:r>
                      <a:r>
                        <a:rPr kumimoji="0" lang="ko-KR" altLang="en-US" sz="700" b="0" i="0" u="none" strike="noStrike" kern="1200" cap="none" spc="0" normalizeH="0" baseline="0" noProof="0" dirty="0">
                          <a:ln>
                            <a:noFill/>
                          </a:ln>
                          <a:solidFill>
                            <a:prstClr val="black"/>
                          </a:solidFill>
                          <a:effectLst/>
                          <a:uLnTx/>
                          <a:uFillTx/>
                          <a:latin typeface="+mn-lt"/>
                          <a:ea typeface="+mn-ea"/>
                          <a:cs typeface="+mn-cs"/>
                        </a:rPr>
                        <a:t>동점</a:t>
                      </a:r>
                      <a:r>
                        <a:rPr kumimoji="0" lang="en-US" altLang="ko-KR" sz="700" b="0" i="0" u="none" strike="noStrike" kern="1200" cap="none" spc="0" normalizeH="0" baseline="0" noProof="0" dirty="0">
                          <a:ln>
                            <a:noFill/>
                          </a:ln>
                          <a:solidFill>
                            <a:prstClr val="black"/>
                          </a:solidFill>
                          <a:effectLst/>
                          <a:uLnTx/>
                          <a:uFillTx/>
                          <a:latin typeface="+mn-lt"/>
                          <a:ea typeface="+mn-ea"/>
                          <a:cs typeface="+mn-cs"/>
                        </a:rPr>
                        <a:t>)</a:t>
                      </a:r>
                      <a:endParaRPr lang="ko-KR" altLang="en-US" sz="700" b="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770055136"/>
                  </a:ext>
                </a:extLst>
              </a:tr>
              <a:tr h="191776">
                <a:tc>
                  <a:txBody>
                    <a:bodyPr/>
                    <a:lstStyle/>
                    <a:p>
                      <a:pPr algn="ctr" latinLnBrk="1">
                        <a:lnSpc>
                          <a:spcPct val="120000"/>
                        </a:lnSpc>
                      </a:pPr>
                      <a:r>
                        <a:rPr lang="en-US" altLang="ko-KR" sz="700" b="0" dirty="0">
                          <a:latin typeface="+mn-ea"/>
                          <a:ea typeface="+mn-ea"/>
                        </a:rPr>
                        <a:t>4</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700" b="0" i="0" u="none" strike="noStrike" kern="1200" cap="none" spc="0" normalizeH="0" baseline="0" noProof="0" dirty="0">
                          <a:ln>
                            <a:noFill/>
                          </a:ln>
                          <a:solidFill>
                            <a:prstClr val="black"/>
                          </a:solidFill>
                          <a:effectLst/>
                          <a:uLnTx/>
                          <a:uFillTx/>
                          <a:latin typeface="+mn-lt"/>
                          <a:ea typeface="+mn-ea"/>
                          <a:cs typeface="+mn-cs"/>
                        </a:rPr>
                        <a:t>[3] </a:t>
                      </a:r>
                      <a:r>
                        <a:rPr kumimoji="0" lang="ko-KR" altLang="en-US" sz="700" b="0" i="0" u="none" strike="noStrike" kern="1200" cap="none" spc="0" normalizeH="0" baseline="0" noProof="0" dirty="0">
                          <a:ln>
                            <a:noFill/>
                          </a:ln>
                          <a:solidFill>
                            <a:prstClr val="black"/>
                          </a:solidFill>
                          <a:effectLst/>
                          <a:uLnTx/>
                          <a:uFillTx/>
                          <a:latin typeface="+mn-lt"/>
                          <a:ea typeface="+mn-ea"/>
                          <a:cs typeface="+mn-cs"/>
                        </a:rPr>
                        <a:t>영역 엑셀 다운로드</a:t>
                      </a:r>
                      <a:endParaRPr kumimoji="0" lang="en-US" altLang="ko-KR" sz="700" b="0" i="0" u="none" strike="noStrike" kern="1200" cap="none" spc="0" normalizeH="0" baseline="0" noProof="0" dirty="0">
                        <a:ln>
                          <a:noFill/>
                        </a:ln>
                        <a:solidFill>
                          <a:prstClr val="black"/>
                        </a:solidFill>
                        <a:effectLst/>
                        <a:uLnTx/>
                        <a:uFillTx/>
                        <a:latin typeface="+mn-lt"/>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179638516"/>
                  </a:ext>
                </a:extLst>
              </a:tr>
              <a:tr h="191776">
                <a:tc>
                  <a:txBody>
                    <a:bodyPr/>
                    <a:lstStyle/>
                    <a:p>
                      <a:pPr algn="ctr" latinLnBrk="1">
                        <a:lnSpc>
                          <a:spcPct val="120000"/>
                        </a:lnSpc>
                      </a:pPr>
                      <a:endParaRPr lang="en-US" altLang="ko-KR" sz="7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7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032614395"/>
                  </a:ext>
                </a:extLst>
              </a:tr>
              <a:tr h="158179">
                <a:tc>
                  <a:txBody>
                    <a:bodyPr/>
                    <a:lstStyle/>
                    <a:p>
                      <a:pPr algn="ctr" latinLnBrk="1">
                        <a:lnSpc>
                          <a:spcPct val="120000"/>
                        </a:lnSpc>
                      </a:pPr>
                      <a:endParaRPr lang="en-US" altLang="ko-KR" sz="7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7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56665485"/>
                  </a:ext>
                </a:extLst>
              </a:tr>
              <a:tr h="273080">
                <a:tc>
                  <a:txBody>
                    <a:bodyPr/>
                    <a:lstStyle/>
                    <a:p>
                      <a:pPr algn="ctr" latinLnBrk="1">
                        <a:lnSpc>
                          <a:spcPct val="120000"/>
                        </a:lnSpc>
                      </a:pPr>
                      <a:endParaRPr lang="en-US" altLang="ko-KR" sz="7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7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299960200"/>
                  </a:ext>
                </a:extLst>
              </a:tr>
              <a:tr h="310480">
                <a:tc>
                  <a:txBody>
                    <a:bodyPr/>
                    <a:lstStyle/>
                    <a:p>
                      <a:pPr algn="ctr" latinLnBrk="1">
                        <a:lnSpc>
                          <a:spcPct val="120000"/>
                        </a:lnSpc>
                      </a:pPr>
                      <a:endParaRPr lang="en-US" altLang="ko-KR" sz="7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700" b="0" i="0" u="none" strike="noStrike" kern="1200" cap="none" spc="0" normalizeH="0" baseline="0" noProof="0" dirty="0">
                        <a:ln>
                          <a:noFill/>
                        </a:ln>
                        <a:solidFill>
                          <a:prstClr val="black"/>
                        </a:solidFill>
                        <a:effectLst/>
                        <a:uLnTx/>
                        <a:uFillTx/>
                        <a:latin typeface="맑은 고딕" panose="020B0503020000020004" pitchFamily="34" charset="-127"/>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6550239"/>
                  </a:ext>
                </a:extLst>
              </a:tr>
              <a:tr h="191776">
                <a:tc>
                  <a:txBody>
                    <a:bodyPr/>
                    <a:lstStyle/>
                    <a:p>
                      <a:pPr algn="ctr" latinLnBrk="1">
                        <a:lnSpc>
                          <a:spcPct val="120000"/>
                        </a:lnSpc>
                      </a:pPr>
                      <a:endParaRPr lang="en-US" altLang="ko-KR" sz="7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700" b="0" i="0" u="none" strike="noStrike" kern="1200" cap="none" spc="0" normalizeH="0" baseline="0" noProof="0" dirty="0">
                        <a:ln>
                          <a:noFill/>
                        </a:ln>
                        <a:solidFill>
                          <a:prstClr val="black"/>
                        </a:solidFill>
                        <a:effectLst/>
                        <a:uLnTx/>
                        <a:uFillTx/>
                        <a:latin typeface="맑은 고딕" panose="020B0503020000020004" pitchFamily="34" charset="-127"/>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605519695"/>
                  </a:ext>
                </a:extLst>
              </a:tr>
              <a:tr h="191776">
                <a:tc>
                  <a:txBody>
                    <a:bodyPr/>
                    <a:lstStyle/>
                    <a:p>
                      <a:pPr algn="ctr" latinLnBrk="1">
                        <a:lnSpc>
                          <a:spcPct val="120000"/>
                        </a:lnSpc>
                      </a:pPr>
                      <a:endParaRPr lang="en-US" altLang="ko-KR" sz="7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7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696694363"/>
                  </a:ext>
                </a:extLst>
              </a:tr>
            </a:tbl>
          </a:graphicData>
        </a:graphic>
      </p:graphicFrame>
      <p:sp>
        <p:nvSpPr>
          <p:cNvPr id="9" name="TextBox 8">
            <a:extLst>
              <a:ext uri="{FF2B5EF4-FFF2-40B4-BE49-F238E27FC236}">
                <a16:creationId xmlns:a16="http://schemas.microsoft.com/office/drawing/2014/main" id="{46BDEBF5-5062-4188-AA47-63F530D7C117}"/>
              </a:ext>
            </a:extLst>
          </p:cNvPr>
          <p:cNvSpPr txBox="1"/>
          <p:nvPr/>
        </p:nvSpPr>
        <p:spPr>
          <a:xfrm>
            <a:off x="1004056" y="262960"/>
            <a:ext cx="4018793" cy="215444"/>
          </a:xfrm>
          <a:prstGeom prst="rect">
            <a:avLst/>
          </a:prstGeom>
          <a:noFill/>
        </p:spPr>
        <p:txBody>
          <a:bodyPr wrap="square" rtlCol="0">
            <a:spAutoFit/>
          </a:bodyPr>
          <a:lstStyle/>
          <a:p>
            <a:r>
              <a:rPr lang="ko-KR" altLang="en-US" sz="800" dirty="0"/>
              <a:t>메인</a:t>
            </a:r>
          </a:p>
        </p:txBody>
      </p:sp>
      <p:sp>
        <p:nvSpPr>
          <p:cNvPr id="2" name="TextBox 1">
            <a:extLst>
              <a:ext uri="{FF2B5EF4-FFF2-40B4-BE49-F238E27FC236}">
                <a16:creationId xmlns:a16="http://schemas.microsoft.com/office/drawing/2014/main" id="{659CCA66-9DC1-67D5-8773-99FCE6BA9744}"/>
              </a:ext>
            </a:extLst>
          </p:cNvPr>
          <p:cNvSpPr txBox="1"/>
          <p:nvPr/>
        </p:nvSpPr>
        <p:spPr>
          <a:xfrm>
            <a:off x="3436388" y="56219"/>
            <a:ext cx="1627599" cy="215444"/>
          </a:xfrm>
          <a:prstGeom prst="rect">
            <a:avLst/>
          </a:prstGeom>
          <a:noFill/>
        </p:spPr>
        <p:txBody>
          <a:bodyPr wrap="square" rtlCol="0">
            <a:spAutoFit/>
          </a:bodyPr>
          <a:lstStyle/>
          <a:p>
            <a:r>
              <a:rPr lang="ko-KR" altLang="en-US" sz="800" dirty="0"/>
              <a:t>회원관리</a:t>
            </a:r>
            <a:r>
              <a:rPr lang="en-US" altLang="ko-KR" sz="800" dirty="0"/>
              <a:t>_</a:t>
            </a:r>
            <a:r>
              <a:rPr lang="ko-KR" altLang="en-US" sz="800" dirty="0"/>
              <a:t>엑셀 다운로드</a:t>
            </a:r>
            <a:r>
              <a:rPr lang="en-US" altLang="ko-KR" sz="800" dirty="0"/>
              <a:t>[</a:t>
            </a:r>
            <a:r>
              <a:rPr lang="ko-KR" altLang="en-US" sz="800" dirty="0" err="1"/>
              <a:t>탭메뉴</a:t>
            </a:r>
            <a:r>
              <a:rPr lang="en-US" altLang="ko-KR" sz="800" dirty="0"/>
              <a:t>]</a:t>
            </a:r>
            <a:endParaRPr lang="ko-KR" altLang="en-US" sz="800" dirty="0"/>
          </a:p>
        </p:txBody>
      </p:sp>
      <p:sp>
        <p:nvSpPr>
          <p:cNvPr id="7" name="TextBox 6">
            <a:extLst>
              <a:ext uri="{FF2B5EF4-FFF2-40B4-BE49-F238E27FC236}">
                <a16:creationId xmlns:a16="http://schemas.microsoft.com/office/drawing/2014/main" id="{6710EBCA-BC88-0028-CA1E-3C699A1A422B}"/>
              </a:ext>
            </a:extLst>
          </p:cNvPr>
          <p:cNvSpPr txBox="1"/>
          <p:nvPr/>
        </p:nvSpPr>
        <p:spPr>
          <a:xfrm>
            <a:off x="6838481" y="622470"/>
            <a:ext cx="1534452" cy="107722"/>
          </a:xfrm>
          <a:prstGeom prst="rect">
            <a:avLst/>
          </a:prstGeom>
          <a:noFill/>
        </p:spPr>
        <p:txBody>
          <a:bodyPr wrap="square" lIns="0" tIns="0" rIns="0" bIns="0" rtlCol="0">
            <a:spAutoFit/>
          </a:bodyPr>
          <a:lstStyle/>
          <a:p>
            <a:pPr algn="ctr"/>
            <a:r>
              <a:rPr lang="ko-KR" altLang="en-US" sz="700" b="1" dirty="0">
                <a:solidFill>
                  <a:schemeClr val="tx1">
                    <a:lumMod val="50000"/>
                    <a:lumOff val="50000"/>
                  </a:schemeClr>
                </a:solidFill>
                <a:latin typeface="+mn-ea"/>
              </a:rPr>
              <a:t>로그아웃</a:t>
            </a:r>
          </a:p>
        </p:txBody>
      </p:sp>
      <p:sp>
        <p:nvSpPr>
          <p:cNvPr id="169" name="TextBox 168">
            <a:extLst>
              <a:ext uri="{FF2B5EF4-FFF2-40B4-BE49-F238E27FC236}">
                <a16:creationId xmlns:a16="http://schemas.microsoft.com/office/drawing/2014/main" id="{9F8DA23A-C167-C28A-7E43-60E0652A5608}"/>
              </a:ext>
            </a:extLst>
          </p:cNvPr>
          <p:cNvSpPr txBox="1"/>
          <p:nvPr/>
        </p:nvSpPr>
        <p:spPr>
          <a:xfrm>
            <a:off x="7689050" y="255228"/>
            <a:ext cx="851700" cy="215444"/>
          </a:xfrm>
          <a:prstGeom prst="rect">
            <a:avLst/>
          </a:prstGeom>
          <a:noFill/>
        </p:spPr>
        <p:txBody>
          <a:bodyPr wrap="square" rtlCol="0">
            <a:spAutoFit/>
          </a:bodyPr>
          <a:lstStyle/>
          <a:p>
            <a:pPr algn="ctr"/>
            <a:r>
              <a:rPr lang="en-US" altLang="ko-KR" sz="800" dirty="0"/>
              <a:t>..</a:t>
            </a:r>
            <a:endParaRPr lang="ko-KR" altLang="en-US" sz="800" dirty="0"/>
          </a:p>
        </p:txBody>
      </p:sp>
      <p:sp>
        <p:nvSpPr>
          <p:cNvPr id="170" name="TextBox 169">
            <a:extLst>
              <a:ext uri="{FF2B5EF4-FFF2-40B4-BE49-F238E27FC236}">
                <a16:creationId xmlns:a16="http://schemas.microsoft.com/office/drawing/2014/main" id="{DEB30443-D04B-DC5D-B056-535A2E2BD900}"/>
              </a:ext>
            </a:extLst>
          </p:cNvPr>
          <p:cNvSpPr txBox="1"/>
          <p:nvPr/>
        </p:nvSpPr>
        <p:spPr>
          <a:xfrm>
            <a:off x="5898485" y="255228"/>
            <a:ext cx="851700" cy="215444"/>
          </a:xfrm>
          <a:prstGeom prst="rect">
            <a:avLst/>
          </a:prstGeom>
          <a:noFill/>
        </p:spPr>
        <p:txBody>
          <a:bodyPr wrap="square" rtlCol="0">
            <a:spAutoFit/>
          </a:bodyPr>
          <a:lstStyle/>
          <a:p>
            <a:pPr algn="ctr"/>
            <a:r>
              <a:rPr lang="en-US" altLang="ko-KR" sz="800" dirty="0"/>
              <a:t>1</a:t>
            </a:r>
            <a:endParaRPr lang="ko-KR" altLang="en-US" sz="800" dirty="0"/>
          </a:p>
        </p:txBody>
      </p:sp>
      <p:sp>
        <p:nvSpPr>
          <p:cNvPr id="171" name="TextBox 170">
            <a:extLst>
              <a:ext uri="{FF2B5EF4-FFF2-40B4-BE49-F238E27FC236}">
                <a16:creationId xmlns:a16="http://schemas.microsoft.com/office/drawing/2014/main" id="{74BADD78-1E7F-635C-8373-0341AA4740B5}"/>
              </a:ext>
            </a:extLst>
          </p:cNvPr>
          <p:cNvSpPr txBox="1"/>
          <p:nvPr/>
        </p:nvSpPr>
        <p:spPr>
          <a:xfrm>
            <a:off x="5898485" y="52479"/>
            <a:ext cx="851700" cy="215444"/>
          </a:xfrm>
          <a:prstGeom prst="rect">
            <a:avLst/>
          </a:prstGeom>
          <a:noFill/>
        </p:spPr>
        <p:txBody>
          <a:bodyPr wrap="square" rtlCol="0">
            <a:spAutoFit/>
          </a:bodyPr>
          <a:lstStyle/>
          <a:p>
            <a:pPr algn="ctr"/>
            <a:r>
              <a:rPr lang="en-US" altLang="ko-KR" sz="800"/>
              <a:t>-</a:t>
            </a:r>
            <a:endParaRPr lang="ko-KR" altLang="en-US" sz="800" dirty="0"/>
          </a:p>
        </p:txBody>
      </p:sp>
      <p:sp>
        <p:nvSpPr>
          <p:cNvPr id="12" name="TextBox 11">
            <a:extLst>
              <a:ext uri="{FF2B5EF4-FFF2-40B4-BE49-F238E27FC236}">
                <a16:creationId xmlns:a16="http://schemas.microsoft.com/office/drawing/2014/main" id="{3C089829-FE98-1B8C-A9E9-2BC0575CA3FC}"/>
              </a:ext>
            </a:extLst>
          </p:cNvPr>
          <p:cNvSpPr txBox="1"/>
          <p:nvPr/>
        </p:nvSpPr>
        <p:spPr>
          <a:xfrm>
            <a:off x="665440" y="1014843"/>
            <a:ext cx="750496" cy="261610"/>
          </a:xfrm>
          <a:prstGeom prst="rect">
            <a:avLst/>
          </a:prstGeom>
          <a:noFill/>
        </p:spPr>
        <p:txBody>
          <a:bodyPr wrap="square">
            <a:spAutoFit/>
          </a:bodyPr>
          <a:lstStyle/>
          <a:p>
            <a:r>
              <a:rPr lang="ko-KR" altLang="en-US" sz="1050" b="1" dirty="0"/>
              <a:t>회원관리</a:t>
            </a:r>
            <a:endParaRPr lang="en-US" altLang="ko-KR" sz="1050" b="1" dirty="0"/>
          </a:p>
        </p:txBody>
      </p:sp>
      <p:sp>
        <p:nvSpPr>
          <p:cNvPr id="86" name="직사각형 85">
            <a:extLst>
              <a:ext uri="{FF2B5EF4-FFF2-40B4-BE49-F238E27FC236}">
                <a16:creationId xmlns:a16="http://schemas.microsoft.com/office/drawing/2014/main" id="{D9723310-459D-1373-05B2-4A6D59E1A102}"/>
              </a:ext>
            </a:extLst>
          </p:cNvPr>
          <p:cNvSpPr/>
          <p:nvPr/>
        </p:nvSpPr>
        <p:spPr>
          <a:xfrm>
            <a:off x="2470179" y="2715882"/>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a:t>
            </a:r>
            <a:endParaRPr lang="ko-KR" altLang="en-US" sz="1000" dirty="0"/>
          </a:p>
        </p:txBody>
      </p:sp>
      <p:graphicFrame>
        <p:nvGraphicFramePr>
          <p:cNvPr id="89" name="표 29">
            <a:extLst>
              <a:ext uri="{FF2B5EF4-FFF2-40B4-BE49-F238E27FC236}">
                <a16:creationId xmlns:a16="http://schemas.microsoft.com/office/drawing/2014/main" id="{A44DECF2-A9BE-BF86-97D4-17800DF04F6A}"/>
              </a:ext>
            </a:extLst>
          </p:cNvPr>
          <p:cNvGraphicFramePr>
            <a:graphicFrameLocks noGrp="1"/>
          </p:cNvGraphicFramePr>
          <p:nvPr/>
        </p:nvGraphicFramePr>
        <p:xfrm>
          <a:off x="2460622" y="496183"/>
          <a:ext cx="3885395" cy="370840"/>
        </p:xfrm>
        <a:graphic>
          <a:graphicData uri="http://schemas.openxmlformats.org/drawingml/2006/table">
            <a:tbl>
              <a:tblPr firstRow="1" bandRow="1">
                <a:tableStyleId>{5C22544A-7EE6-4342-B048-85BDC9FD1C3A}</a:tableStyleId>
              </a:tblPr>
              <a:tblGrid>
                <a:gridCol w="777079">
                  <a:extLst>
                    <a:ext uri="{9D8B030D-6E8A-4147-A177-3AD203B41FA5}">
                      <a16:colId xmlns:a16="http://schemas.microsoft.com/office/drawing/2014/main" val="517881088"/>
                    </a:ext>
                  </a:extLst>
                </a:gridCol>
                <a:gridCol w="777079">
                  <a:extLst>
                    <a:ext uri="{9D8B030D-6E8A-4147-A177-3AD203B41FA5}">
                      <a16:colId xmlns:a16="http://schemas.microsoft.com/office/drawing/2014/main" val="1251677234"/>
                    </a:ext>
                  </a:extLst>
                </a:gridCol>
                <a:gridCol w="777079">
                  <a:extLst>
                    <a:ext uri="{9D8B030D-6E8A-4147-A177-3AD203B41FA5}">
                      <a16:colId xmlns:a16="http://schemas.microsoft.com/office/drawing/2014/main" val="2093199979"/>
                    </a:ext>
                  </a:extLst>
                </a:gridCol>
                <a:gridCol w="777079">
                  <a:extLst>
                    <a:ext uri="{9D8B030D-6E8A-4147-A177-3AD203B41FA5}">
                      <a16:colId xmlns:a16="http://schemas.microsoft.com/office/drawing/2014/main" val="3045473844"/>
                    </a:ext>
                  </a:extLst>
                </a:gridCol>
                <a:gridCol w="777079">
                  <a:extLst>
                    <a:ext uri="{9D8B030D-6E8A-4147-A177-3AD203B41FA5}">
                      <a16:colId xmlns:a16="http://schemas.microsoft.com/office/drawing/2014/main" val="848023924"/>
                    </a:ext>
                  </a:extLst>
                </a:gridCol>
              </a:tblGrid>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회원관리</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설문관리</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err="1">
                          <a:solidFill>
                            <a:schemeClr val="tx1"/>
                          </a:solidFill>
                          <a:latin typeface="+mn-ea"/>
                          <a:ea typeface="+mn-ea"/>
                          <a:cs typeface="+mn-cs"/>
                        </a:rPr>
                        <a:t>회차설정</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err="1">
                          <a:solidFill>
                            <a:schemeClr val="tx1"/>
                          </a:solidFill>
                          <a:latin typeface="+mn-ea"/>
                          <a:ea typeface="+mn-ea"/>
                          <a:cs typeface="+mn-cs"/>
                        </a:rPr>
                        <a:t>설문리셋</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비밀번호 변경</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2035377"/>
                  </a:ext>
                </a:extLst>
              </a:tr>
            </a:tbl>
          </a:graphicData>
        </a:graphic>
      </p:graphicFrame>
      <p:graphicFrame>
        <p:nvGraphicFramePr>
          <p:cNvPr id="13" name="표 73">
            <a:extLst>
              <a:ext uri="{FF2B5EF4-FFF2-40B4-BE49-F238E27FC236}">
                <a16:creationId xmlns:a16="http://schemas.microsoft.com/office/drawing/2014/main" id="{2B79BABF-3497-09EC-B1B8-F49901C93BF5}"/>
              </a:ext>
            </a:extLst>
          </p:cNvPr>
          <p:cNvGraphicFramePr>
            <a:graphicFrameLocks noGrp="1"/>
          </p:cNvGraphicFramePr>
          <p:nvPr>
            <p:extLst>
              <p:ext uri="{D42A27DB-BD31-4B8C-83A1-F6EECF244321}">
                <p14:modId xmlns:p14="http://schemas.microsoft.com/office/powerpoint/2010/main" val="521147896"/>
              </p:ext>
            </p:extLst>
          </p:nvPr>
        </p:nvGraphicFramePr>
        <p:xfrm>
          <a:off x="841046" y="3158032"/>
          <a:ext cx="6847998" cy="2931259"/>
        </p:xfrm>
        <a:graphic>
          <a:graphicData uri="http://schemas.openxmlformats.org/drawingml/2006/table">
            <a:tbl>
              <a:tblPr firstRow="1" firstCol="1" bandRow="1">
                <a:tableStyleId>{5C22544A-7EE6-4342-B048-85BDC9FD1C3A}</a:tableStyleId>
              </a:tblPr>
              <a:tblGrid>
                <a:gridCol w="1141333">
                  <a:extLst>
                    <a:ext uri="{9D8B030D-6E8A-4147-A177-3AD203B41FA5}">
                      <a16:colId xmlns:a16="http://schemas.microsoft.com/office/drawing/2014/main" val="2027880875"/>
                    </a:ext>
                  </a:extLst>
                </a:gridCol>
                <a:gridCol w="1141333">
                  <a:extLst>
                    <a:ext uri="{9D8B030D-6E8A-4147-A177-3AD203B41FA5}">
                      <a16:colId xmlns:a16="http://schemas.microsoft.com/office/drawing/2014/main" val="4053891798"/>
                    </a:ext>
                  </a:extLst>
                </a:gridCol>
                <a:gridCol w="1141333">
                  <a:extLst>
                    <a:ext uri="{9D8B030D-6E8A-4147-A177-3AD203B41FA5}">
                      <a16:colId xmlns:a16="http://schemas.microsoft.com/office/drawing/2014/main" val="853330851"/>
                    </a:ext>
                  </a:extLst>
                </a:gridCol>
                <a:gridCol w="1141333">
                  <a:extLst>
                    <a:ext uri="{9D8B030D-6E8A-4147-A177-3AD203B41FA5}">
                      <a16:colId xmlns:a16="http://schemas.microsoft.com/office/drawing/2014/main" val="812742979"/>
                    </a:ext>
                  </a:extLst>
                </a:gridCol>
                <a:gridCol w="1141333">
                  <a:extLst>
                    <a:ext uri="{9D8B030D-6E8A-4147-A177-3AD203B41FA5}">
                      <a16:colId xmlns:a16="http://schemas.microsoft.com/office/drawing/2014/main" val="3893115243"/>
                    </a:ext>
                  </a:extLst>
                </a:gridCol>
                <a:gridCol w="1141333">
                  <a:extLst>
                    <a:ext uri="{9D8B030D-6E8A-4147-A177-3AD203B41FA5}">
                      <a16:colId xmlns:a16="http://schemas.microsoft.com/office/drawing/2014/main" val="2727760319"/>
                    </a:ext>
                  </a:extLst>
                </a:gridCol>
              </a:tblGrid>
              <a:tr h="25306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이용자</a:t>
                      </a:r>
                      <a:r>
                        <a:rPr lang="en-US" altLang="ko-KR" sz="800" b="1" kern="1200" noProof="0" dirty="0">
                          <a:solidFill>
                            <a:schemeClr val="tx1">
                              <a:lumMod val="75000"/>
                              <a:lumOff val="25000"/>
                            </a:schemeClr>
                          </a:solidFill>
                          <a:latin typeface="+mn-lt"/>
                          <a:ea typeface="+mn-ea"/>
                          <a:cs typeface="+mn-cs"/>
                        </a:rPr>
                        <a:t>ID</a:t>
                      </a:r>
                      <a:endParaRPr lang="ko-KR" altLang="en-US" sz="800" b="1" kern="1200" noProof="0" dirty="0">
                        <a:solidFill>
                          <a:schemeClr val="tx1">
                            <a:lumMod val="75000"/>
                            <a:lumOff val="25000"/>
                          </a:schemeClr>
                        </a:solidFill>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실행일</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en-US" altLang="ko-KR" sz="800" b="1" kern="1200" noProof="0" dirty="0">
                          <a:solidFill>
                            <a:schemeClr val="tx1">
                              <a:lumMod val="75000"/>
                              <a:lumOff val="25000"/>
                            </a:schemeClr>
                          </a:solidFill>
                          <a:latin typeface="+mn-lt"/>
                          <a:ea typeface="+mn-ea"/>
                          <a:cs typeface="+mn-cs"/>
                        </a:rPr>
                        <a:t>Compare ID</a:t>
                      </a:r>
                      <a:endParaRPr lang="ko-KR" altLang="en-US" sz="800" b="1" kern="1200" noProof="0" dirty="0">
                        <a:solidFill>
                          <a:schemeClr val="tx1">
                            <a:lumMod val="75000"/>
                            <a:lumOff val="25000"/>
                          </a:schemeClr>
                        </a:solidFill>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1" i="0" u="none" strike="noStrike" kern="1200" cap="none" spc="0" normalizeH="0" baseline="0" noProof="0" dirty="0">
                          <a:ln>
                            <a:noFill/>
                          </a:ln>
                          <a:solidFill>
                            <a:prstClr val="black"/>
                          </a:solidFill>
                          <a:effectLst/>
                          <a:uLnTx/>
                          <a:uFillTx/>
                          <a:latin typeface="+mn-lt"/>
                          <a:ea typeface="+mn-ea"/>
                          <a:cs typeface="+mn-cs"/>
                        </a:rPr>
                        <a:t>IMG_ID1</a:t>
                      </a:r>
                      <a:endParaRPr lang="ko-KR" altLang="en-US" sz="800" b="1" kern="1200" noProof="0" dirty="0">
                        <a:solidFill>
                          <a:schemeClr val="tx1">
                            <a:lumMod val="75000"/>
                            <a:lumOff val="25000"/>
                          </a:schemeClr>
                        </a:solidFill>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1" i="0" u="none" strike="noStrike" kern="1200" cap="none" spc="0" normalizeH="0" baseline="0" noProof="0" dirty="0">
                          <a:ln>
                            <a:noFill/>
                          </a:ln>
                          <a:solidFill>
                            <a:prstClr val="black"/>
                          </a:solidFill>
                          <a:effectLst/>
                          <a:uLnTx/>
                          <a:uFillTx/>
                          <a:latin typeface="+mn-lt"/>
                          <a:ea typeface="+mn-ea"/>
                          <a:cs typeface="+mn-cs"/>
                        </a:rPr>
                        <a:t>IMG_ID2</a:t>
                      </a:r>
                      <a:endParaRPr lang="ko-KR" altLang="en-US" sz="800" b="1" kern="1200" noProof="0" dirty="0">
                        <a:solidFill>
                          <a:schemeClr val="tx1">
                            <a:lumMod val="75000"/>
                            <a:lumOff val="25000"/>
                          </a:schemeClr>
                        </a:solidFill>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1" i="0" u="none" strike="noStrike" kern="1200" cap="none" spc="0" normalizeH="0" baseline="0" noProof="0" dirty="0">
                          <a:ln>
                            <a:noFill/>
                          </a:ln>
                          <a:solidFill>
                            <a:prstClr val="black"/>
                          </a:solidFill>
                          <a:effectLst/>
                          <a:uLnTx/>
                          <a:uFillTx/>
                          <a:latin typeface="+mn-lt"/>
                          <a:ea typeface="+mn-ea"/>
                          <a:cs typeface="+mn-cs"/>
                        </a:rPr>
                        <a:t>RESPONSE</a:t>
                      </a:r>
                      <a:endParaRPr lang="ko-KR" altLang="en-US" sz="800" b="1" kern="1200" noProof="0" dirty="0">
                        <a:solidFill>
                          <a:schemeClr val="tx1">
                            <a:lumMod val="75000"/>
                            <a:lumOff val="25000"/>
                          </a:schemeClr>
                        </a:solidFill>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04337932"/>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err="1">
                          <a:ln>
                            <a:noFill/>
                          </a:ln>
                          <a:solidFill>
                            <a:prstClr val="black"/>
                          </a:solidFill>
                          <a:effectLst/>
                          <a:uLnTx/>
                          <a:uFillTx/>
                          <a:latin typeface="+mn-lt"/>
                          <a:ea typeface="+mn-ea"/>
                          <a:cs typeface="+mn-cs"/>
                        </a:rPr>
                        <a:t>Awskwed</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24.05.21</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Cmpr_0001</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맑은 고딕" panose="020B0503020000020004" pitchFamily="50" charset="-127"/>
                          <a:cs typeface="+mn-cs"/>
                        </a:rPr>
                        <a:t>image_0035</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image_0087</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62382882"/>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rPr>
                        <a:t>Awskwed</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24.04.01</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Cmpr_0002</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image_0045</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image_3999</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2</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900156039"/>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rPr>
                        <a:t>Awskwed</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23.04.21</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Cmpr_0003</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image_0028</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image_2878</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3</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31101202"/>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rPr>
                        <a:t>Awskwed</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24.03.21</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Cmpr_0004</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image_0305</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image_4320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593890855"/>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rPr>
                        <a:t>Awskwed</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24.03.21</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Cmpr_0005</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image_0015</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image_3200</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2</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76410116"/>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rPr>
                        <a:t>Awskwed</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24.03.21</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Cmpr_0006</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image_4311</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image_1111</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2</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54424289"/>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rPr>
                        <a:t>Awskwed</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24.02.21</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Cmpr_0007</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image_4398</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image_3434</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2</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39642737"/>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rPr>
                        <a:t>Awskwed</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24.02.21</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Cmpr_0008</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image_0787</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image_1919</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1</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526264006"/>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rPr>
                        <a:t>Awskwed</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24.01.21</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Cmpr_0009</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image_001</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image_0035</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3</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88148957"/>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err="1">
                          <a:ln>
                            <a:noFill/>
                          </a:ln>
                          <a:solidFill>
                            <a:prstClr val="black"/>
                          </a:solidFill>
                          <a:effectLst/>
                          <a:uLnTx/>
                          <a:uFillTx/>
                          <a:latin typeface="맑은 고딕" panose="020F0502020204030204"/>
                          <a:ea typeface="맑은 고딕" panose="020B0503020000020004" pitchFamily="34" charset="-127"/>
                          <a:cs typeface="+mn-cs"/>
                        </a:rPr>
                        <a:t>Awskwed</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24.01.21</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Cmpr_0010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image_2828</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image_0076</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3</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28703468"/>
                  </a:ext>
                </a:extLst>
              </a:tr>
            </a:tbl>
          </a:graphicData>
        </a:graphic>
      </p:graphicFrame>
      <p:sp>
        <p:nvSpPr>
          <p:cNvPr id="14" name="TextBox 13">
            <a:extLst>
              <a:ext uri="{FF2B5EF4-FFF2-40B4-BE49-F238E27FC236}">
                <a16:creationId xmlns:a16="http://schemas.microsoft.com/office/drawing/2014/main" id="{B545E57D-A616-3AF5-FC44-7BFAAF48CC12}"/>
              </a:ext>
            </a:extLst>
          </p:cNvPr>
          <p:cNvSpPr txBox="1"/>
          <p:nvPr/>
        </p:nvSpPr>
        <p:spPr>
          <a:xfrm>
            <a:off x="3870680" y="6148551"/>
            <a:ext cx="980885" cy="138499"/>
          </a:xfrm>
          <a:prstGeom prst="rect">
            <a:avLst/>
          </a:prstGeom>
          <a:noFill/>
        </p:spPr>
        <p:txBody>
          <a:bodyPr wrap="square" lIns="0" tIns="0" rIns="0" bIns="0" rtlCol="0">
            <a:spAutoFit/>
          </a:bodyPr>
          <a:lstStyle>
            <a:defPPr>
              <a:defRPr lang="ko-KR"/>
            </a:defPPr>
            <a:lvl1pPr>
              <a:defRPr sz="1100" b="1">
                <a:solidFill>
                  <a:schemeClr val="tx1">
                    <a:lumMod val="50000"/>
                    <a:lumOff val="50000"/>
                  </a:schemeClr>
                </a:solidFill>
                <a:latin typeface="+mn-ea"/>
              </a:defRPr>
            </a:lvl1pPr>
          </a:lstStyle>
          <a:p>
            <a:pPr algn="ctr"/>
            <a:r>
              <a:rPr lang="en-US" altLang="ko-KR" sz="900" dirty="0">
                <a:solidFill>
                  <a:schemeClr val="tx1"/>
                </a:solidFill>
              </a:rPr>
              <a:t>&lt;&lt;  </a:t>
            </a:r>
            <a:r>
              <a:rPr lang="en-US" altLang="ko-KR" sz="900" b="0" dirty="0">
                <a:solidFill>
                  <a:schemeClr val="tx1"/>
                </a:solidFill>
              </a:rPr>
              <a:t>1</a:t>
            </a:r>
            <a:r>
              <a:rPr lang="en-US" altLang="ko-KR" sz="900" dirty="0">
                <a:solidFill>
                  <a:schemeClr val="tx1"/>
                </a:solidFill>
              </a:rPr>
              <a:t> </a:t>
            </a:r>
            <a:r>
              <a:rPr lang="en-US" altLang="ko-KR" sz="900" b="0" dirty="0">
                <a:solidFill>
                  <a:schemeClr val="tx1"/>
                </a:solidFill>
              </a:rPr>
              <a:t>2 </a:t>
            </a:r>
            <a:r>
              <a:rPr lang="en-US" altLang="ko-KR" sz="900" dirty="0">
                <a:solidFill>
                  <a:schemeClr val="tx1"/>
                </a:solidFill>
              </a:rPr>
              <a:t>3</a:t>
            </a:r>
            <a:r>
              <a:rPr lang="en-US" altLang="ko-KR" sz="900" b="0" dirty="0">
                <a:solidFill>
                  <a:schemeClr val="tx1"/>
                </a:solidFill>
              </a:rPr>
              <a:t> 4  &gt;&gt;</a:t>
            </a:r>
          </a:p>
        </p:txBody>
      </p:sp>
      <p:sp>
        <p:nvSpPr>
          <p:cNvPr id="22" name="직사각형 72">
            <a:extLst>
              <a:ext uri="{FF2B5EF4-FFF2-40B4-BE49-F238E27FC236}">
                <a16:creationId xmlns:a16="http://schemas.microsoft.com/office/drawing/2014/main" id="{3D1FBEF8-08C6-897A-1D66-8033F755A860}"/>
              </a:ext>
            </a:extLst>
          </p:cNvPr>
          <p:cNvSpPr/>
          <p:nvPr/>
        </p:nvSpPr>
        <p:spPr>
          <a:xfrm>
            <a:off x="2632044" y="2701891"/>
            <a:ext cx="792000"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ko-KR" altLang="en-US" sz="700" dirty="0">
                <a:solidFill>
                  <a:schemeClr val="tx1"/>
                </a:solidFill>
                <a:latin typeface="+mn-ea"/>
              </a:rPr>
              <a:t>선택           ▼</a:t>
            </a:r>
            <a:endParaRPr lang="en-US" altLang="ko-KR" sz="700" dirty="0">
              <a:solidFill>
                <a:schemeClr val="tx1"/>
              </a:solidFill>
              <a:latin typeface="+mn-ea"/>
            </a:endParaRPr>
          </a:p>
        </p:txBody>
      </p:sp>
      <p:sp>
        <p:nvSpPr>
          <p:cNvPr id="20" name="직사각형 29">
            <a:extLst>
              <a:ext uri="{FF2B5EF4-FFF2-40B4-BE49-F238E27FC236}">
                <a16:creationId xmlns:a16="http://schemas.microsoft.com/office/drawing/2014/main" id="{F6929C09-F17F-1DD5-8FA7-D3B8D7685899}"/>
              </a:ext>
            </a:extLst>
          </p:cNvPr>
          <p:cNvSpPr/>
          <p:nvPr/>
        </p:nvSpPr>
        <p:spPr>
          <a:xfrm>
            <a:off x="3636325" y="2701891"/>
            <a:ext cx="2646138"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endParaRPr lang="en-US" altLang="ko-KR" sz="600" dirty="0">
              <a:solidFill>
                <a:schemeClr val="tx1"/>
              </a:solidFill>
              <a:latin typeface="+mn-ea"/>
            </a:endParaRPr>
          </a:p>
        </p:txBody>
      </p:sp>
      <p:pic>
        <p:nvPicPr>
          <p:cNvPr id="19" name="그래픽 10" descr="돋보기 단색으로 채워진">
            <a:extLst>
              <a:ext uri="{FF2B5EF4-FFF2-40B4-BE49-F238E27FC236}">
                <a16:creationId xmlns:a16="http://schemas.microsoft.com/office/drawing/2014/main" id="{50C6380E-34AA-C8F5-B590-19F970593D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21270" y="2722498"/>
            <a:ext cx="155937" cy="146953"/>
          </a:xfrm>
          <a:prstGeom prst="rect">
            <a:avLst/>
          </a:prstGeom>
        </p:spPr>
      </p:pic>
      <p:sp>
        <p:nvSpPr>
          <p:cNvPr id="30" name="직사각형 29">
            <a:extLst>
              <a:ext uri="{FF2B5EF4-FFF2-40B4-BE49-F238E27FC236}">
                <a16:creationId xmlns:a16="http://schemas.microsoft.com/office/drawing/2014/main" id="{6648A094-4503-A9BD-325C-9617FA680CF7}"/>
              </a:ext>
            </a:extLst>
          </p:cNvPr>
          <p:cNvSpPr/>
          <p:nvPr/>
        </p:nvSpPr>
        <p:spPr>
          <a:xfrm>
            <a:off x="6528278" y="2721228"/>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2</a:t>
            </a:r>
            <a:endParaRPr lang="ko-KR" altLang="en-US" sz="1000" dirty="0"/>
          </a:p>
        </p:txBody>
      </p:sp>
      <p:graphicFrame>
        <p:nvGraphicFramePr>
          <p:cNvPr id="4" name="Table 3">
            <a:extLst>
              <a:ext uri="{FF2B5EF4-FFF2-40B4-BE49-F238E27FC236}">
                <a16:creationId xmlns:a16="http://schemas.microsoft.com/office/drawing/2014/main" id="{58C514DF-6B4C-64CB-1B00-CC80BA437A7E}"/>
              </a:ext>
            </a:extLst>
          </p:cNvPr>
          <p:cNvGraphicFramePr>
            <a:graphicFrameLocks noGrp="1"/>
          </p:cNvGraphicFramePr>
          <p:nvPr>
            <p:extLst>
              <p:ext uri="{D42A27DB-BD31-4B8C-83A1-F6EECF244321}">
                <p14:modId xmlns:p14="http://schemas.microsoft.com/office/powerpoint/2010/main" val="139044362"/>
              </p:ext>
            </p:extLst>
          </p:nvPr>
        </p:nvGraphicFramePr>
        <p:xfrm>
          <a:off x="841046" y="1422771"/>
          <a:ext cx="6848002" cy="773957"/>
        </p:xfrm>
        <a:graphic>
          <a:graphicData uri="http://schemas.openxmlformats.org/drawingml/2006/table">
            <a:tbl>
              <a:tblPr firstRow="1" firstCol="1" bandRow="1">
                <a:tableStyleId>{5C22544A-7EE6-4342-B048-85BDC9FD1C3A}</a:tableStyleId>
              </a:tblPr>
              <a:tblGrid>
                <a:gridCol w="1337501">
                  <a:extLst>
                    <a:ext uri="{9D8B030D-6E8A-4147-A177-3AD203B41FA5}">
                      <a16:colId xmlns:a16="http://schemas.microsoft.com/office/drawing/2014/main" val="122249334"/>
                    </a:ext>
                  </a:extLst>
                </a:gridCol>
                <a:gridCol w="780962">
                  <a:extLst>
                    <a:ext uri="{9D8B030D-6E8A-4147-A177-3AD203B41FA5}">
                      <a16:colId xmlns:a16="http://schemas.microsoft.com/office/drawing/2014/main" val="1190525903"/>
                    </a:ext>
                  </a:extLst>
                </a:gridCol>
                <a:gridCol w="780962">
                  <a:extLst>
                    <a:ext uri="{9D8B030D-6E8A-4147-A177-3AD203B41FA5}">
                      <a16:colId xmlns:a16="http://schemas.microsoft.com/office/drawing/2014/main" val="193013772"/>
                    </a:ext>
                  </a:extLst>
                </a:gridCol>
                <a:gridCol w="780962">
                  <a:extLst>
                    <a:ext uri="{9D8B030D-6E8A-4147-A177-3AD203B41FA5}">
                      <a16:colId xmlns:a16="http://schemas.microsoft.com/office/drawing/2014/main" val="3001114514"/>
                    </a:ext>
                  </a:extLst>
                </a:gridCol>
                <a:gridCol w="882797">
                  <a:extLst>
                    <a:ext uri="{9D8B030D-6E8A-4147-A177-3AD203B41FA5}">
                      <a16:colId xmlns:a16="http://schemas.microsoft.com/office/drawing/2014/main" val="64603467"/>
                    </a:ext>
                  </a:extLst>
                </a:gridCol>
                <a:gridCol w="882797">
                  <a:extLst>
                    <a:ext uri="{9D8B030D-6E8A-4147-A177-3AD203B41FA5}">
                      <a16:colId xmlns:a16="http://schemas.microsoft.com/office/drawing/2014/main" val="2737927663"/>
                    </a:ext>
                  </a:extLst>
                </a:gridCol>
                <a:gridCol w="1402021">
                  <a:extLst>
                    <a:ext uri="{9D8B030D-6E8A-4147-A177-3AD203B41FA5}">
                      <a16:colId xmlns:a16="http://schemas.microsoft.com/office/drawing/2014/main" val="2494685374"/>
                    </a:ext>
                  </a:extLst>
                </a:gridCol>
              </a:tblGrid>
              <a:tr h="25306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추가질의</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진행 상태</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설문진행</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latinLnBrk="1"/>
                      <a:endParaRPr lang="ko-KR" altLang="en-US"/>
                    </a:p>
                  </a:txBody>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이용자완료</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280375975"/>
                  </a:ext>
                </a:extLst>
              </a:tr>
              <a:tr h="25306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en-US" altLang="ko-KR" sz="800" b="1" kern="1200" noProof="0" dirty="0">
                          <a:solidFill>
                            <a:schemeClr val="tx1">
                              <a:lumMod val="75000"/>
                              <a:lumOff val="25000"/>
                            </a:schemeClr>
                          </a:solidFill>
                          <a:latin typeface="+mn-lt"/>
                          <a:ea typeface="+mn-ea"/>
                          <a:cs typeface="+mn-cs"/>
                        </a:rPr>
                        <a:t>-</a:t>
                      </a:r>
                      <a:endParaRPr lang="ko-KR" altLang="en-US" sz="800" b="1" kern="1200" noProof="0" dirty="0">
                        <a:solidFill>
                          <a:schemeClr val="tx1">
                            <a:lumMod val="75000"/>
                            <a:lumOff val="25000"/>
                          </a:schemeClr>
                        </a:solidFill>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err="1">
                          <a:solidFill>
                            <a:schemeClr val="tx1">
                              <a:lumMod val="75000"/>
                              <a:lumOff val="25000"/>
                            </a:schemeClr>
                          </a:solidFill>
                          <a:latin typeface="+mn-lt"/>
                          <a:ea typeface="+mn-ea"/>
                          <a:cs typeface="+mn-cs"/>
                        </a:rPr>
                        <a:t>시작전</a:t>
                      </a:r>
                      <a:endParaRPr lang="ko-KR" altLang="en-US" sz="800" b="1" kern="1200" noProof="0" dirty="0">
                        <a:solidFill>
                          <a:schemeClr val="tx1">
                            <a:lumMod val="75000"/>
                            <a:lumOff val="25000"/>
                          </a:schemeClr>
                        </a:solidFill>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일시정지</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완료</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err="1">
                          <a:solidFill>
                            <a:schemeClr val="tx1">
                              <a:lumMod val="75000"/>
                              <a:lumOff val="25000"/>
                            </a:schemeClr>
                          </a:solidFill>
                          <a:latin typeface="+mn-lt"/>
                          <a:ea typeface="+mn-ea"/>
                          <a:cs typeface="+mn-cs"/>
                        </a:rPr>
                        <a:t>참여중</a:t>
                      </a:r>
                      <a:endParaRPr lang="ko-KR" altLang="en-US" sz="800" b="1" kern="1200" noProof="0" dirty="0">
                        <a:solidFill>
                          <a:schemeClr val="tx1">
                            <a:lumMod val="75000"/>
                            <a:lumOff val="25000"/>
                          </a:schemeClr>
                        </a:solidFill>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설문완료</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en-US" altLang="ko-KR" sz="800" b="1" kern="1200" noProof="0" dirty="0">
                          <a:solidFill>
                            <a:schemeClr val="tx1">
                              <a:lumMod val="75000"/>
                              <a:lumOff val="25000"/>
                            </a:schemeClr>
                          </a:solidFill>
                          <a:latin typeface="+mn-lt"/>
                          <a:ea typeface="+mn-ea"/>
                          <a:cs typeface="+mn-cs"/>
                        </a:rPr>
                        <a:t>-</a:t>
                      </a:r>
                      <a:endParaRPr lang="ko-KR" altLang="en-US" sz="800" b="1" kern="1200" noProof="0" dirty="0">
                        <a:solidFill>
                          <a:schemeClr val="tx1">
                            <a:lumMod val="75000"/>
                            <a:lumOff val="25000"/>
                          </a:schemeClr>
                        </a:solidFill>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561177727"/>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en-US" altLang="ko-KR" sz="800" b="0" kern="1200" noProof="0" dirty="0">
                          <a:solidFill>
                            <a:schemeClr val="tx1">
                              <a:lumMod val="75000"/>
                              <a:lumOff val="25000"/>
                            </a:schemeClr>
                          </a:solidFill>
                          <a:latin typeface="+mn-lt"/>
                          <a:ea typeface="+mn-ea"/>
                          <a:cs typeface="+mn-cs"/>
                        </a:rPr>
                        <a:t>80/400 (</a:t>
                      </a:r>
                      <a:r>
                        <a:rPr kumimoji="0" lang="en-US" altLang="ko-KR" sz="800" b="0" i="0" u="none" strike="noStrike" kern="1200" cap="none" spc="0" normalizeH="0" baseline="0" noProof="0" dirty="0">
                          <a:ln>
                            <a:noFill/>
                          </a:ln>
                          <a:solidFill>
                            <a:prstClr val="black"/>
                          </a:solidFill>
                          <a:effectLst/>
                          <a:uLnTx/>
                          <a:uFillTx/>
                          <a:latin typeface="+mn-lt"/>
                          <a:ea typeface="맑은 고딕" panose="020B0503020000020004" pitchFamily="50" charset="-127"/>
                          <a:cs typeface="+mn-cs"/>
                        </a:rPr>
                        <a:t>20%</a:t>
                      </a:r>
                      <a:r>
                        <a:rPr lang="en-US" altLang="ko-KR" sz="800" b="0" kern="1200" noProof="0" dirty="0">
                          <a:solidFill>
                            <a:schemeClr val="tx1">
                              <a:lumMod val="75000"/>
                              <a:lumOff val="25000"/>
                            </a:schemeClr>
                          </a:solidFill>
                          <a:latin typeface="+mn-lt"/>
                          <a:ea typeface="+mn-ea"/>
                          <a:cs typeface="+mn-cs"/>
                        </a:rPr>
                        <a:t>)</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150 (37.5%)</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100</a:t>
                      </a:r>
                      <a:r>
                        <a:rPr kumimoji="0" lang="en-US" altLang="ko-KR" sz="800" b="0" i="0" u="none" strike="noStrike" kern="1200" cap="none" spc="0" normalizeH="0" baseline="0" noProof="0" dirty="0">
                          <a:ln>
                            <a:noFill/>
                          </a:ln>
                          <a:solidFill>
                            <a:prstClr val="black"/>
                          </a:solidFill>
                          <a:effectLst/>
                          <a:uLnTx/>
                          <a:uFillTx/>
                          <a:latin typeface="+mn-lt"/>
                          <a:ea typeface="맑은 고딕" panose="020B0503020000020004" pitchFamily="50" charset="-127"/>
                          <a:cs typeface="+mn-cs"/>
                        </a:rPr>
                        <a:t> (25%)</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150</a:t>
                      </a:r>
                      <a:r>
                        <a:rPr kumimoji="0" lang="en-US" altLang="ko-KR" sz="800" b="0" i="0" u="none" strike="noStrike" kern="1200" cap="none" spc="0" normalizeH="0" baseline="0" noProof="0" dirty="0">
                          <a:ln>
                            <a:noFill/>
                          </a:ln>
                          <a:solidFill>
                            <a:prstClr val="black"/>
                          </a:solidFill>
                          <a:effectLst/>
                          <a:uLnTx/>
                          <a:uFillTx/>
                          <a:latin typeface="+mn-lt"/>
                          <a:ea typeface="맑은 고딕" panose="020B0503020000020004" pitchFamily="50" charset="-127"/>
                          <a:cs typeface="+mn-cs"/>
                        </a:rPr>
                        <a:t> (37.5%)</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150/400 (45%)</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맑은 고딕" panose="020B0503020000020004" pitchFamily="50" charset="-127"/>
                          <a:cs typeface="+mn-cs"/>
                        </a:rPr>
                        <a:t>20000 (50%)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en-US" altLang="ko-KR" sz="800" b="0" kern="1200" noProof="0" dirty="0">
                          <a:solidFill>
                            <a:schemeClr val="tx1">
                              <a:lumMod val="75000"/>
                              <a:lumOff val="25000"/>
                            </a:schemeClr>
                          </a:solidFill>
                          <a:latin typeface="+mn-lt"/>
                          <a:ea typeface="+mn-ea"/>
                          <a:cs typeface="+mn-cs"/>
                        </a:rPr>
                        <a:t>350/400 (70%)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68048972"/>
                  </a:ext>
                </a:extLst>
              </a:tr>
            </a:tbl>
          </a:graphicData>
        </a:graphic>
      </p:graphicFrame>
      <p:sp>
        <p:nvSpPr>
          <p:cNvPr id="23" name="사각형: 둥근 모서리 87">
            <a:extLst>
              <a:ext uri="{FF2B5EF4-FFF2-40B4-BE49-F238E27FC236}">
                <a16:creationId xmlns:a16="http://schemas.microsoft.com/office/drawing/2014/main" id="{5059A321-3756-474B-6AE2-60CD80C24420}"/>
              </a:ext>
            </a:extLst>
          </p:cNvPr>
          <p:cNvSpPr/>
          <p:nvPr/>
        </p:nvSpPr>
        <p:spPr>
          <a:xfrm>
            <a:off x="7043427" y="2912867"/>
            <a:ext cx="637989" cy="193116"/>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700" b="1" dirty="0">
                <a:solidFill>
                  <a:schemeClr val="bg1">
                    <a:lumMod val="50000"/>
                  </a:schemeClr>
                </a:solidFill>
              </a:rPr>
              <a:t>다운로드</a:t>
            </a:r>
          </a:p>
        </p:txBody>
      </p:sp>
      <p:sp>
        <p:nvSpPr>
          <p:cNvPr id="32" name="TextBox 31">
            <a:extLst>
              <a:ext uri="{FF2B5EF4-FFF2-40B4-BE49-F238E27FC236}">
                <a16:creationId xmlns:a16="http://schemas.microsoft.com/office/drawing/2014/main" id="{791EFD77-827B-4A8A-F05B-91449283B1A4}"/>
              </a:ext>
            </a:extLst>
          </p:cNvPr>
          <p:cNvSpPr txBox="1"/>
          <p:nvPr/>
        </p:nvSpPr>
        <p:spPr>
          <a:xfrm>
            <a:off x="8647283" y="5570464"/>
            <a:ext cx="1407758" cy="369332"/>
          </a:xfrm>
          <a:prstGeom prst="rect">
            <a:avLst/>
          </a:prstGeom>
          <a:solidFill>
            <a:srgbClr val="FFFF00"/>
          </a:solidFill>
        </p:spPr>
        <p:txBody>
          <a:bodyPr wrap="none" rtlCol="0">
            <a:spAutoFit/>
          </a:bodyPr>
          <a:lstStyle/>
          <a:p>
            <a:r>
              <a:rPr lang="ko-KR" altLang="en-US" sz="600" dirty="0"/>
              <a:t>비교</a:t>
            </a:r>
            <a:r>
              <a:rPr lang="en-US" altLang="ko-KR" sz="600" dirty="0"/>
              <a:t>ID </a:t>
            </a:r>
            <a:r>
              <a:rPr lang="ko-KR" altLang="en-US" sz="600" dirty="0"/>
              <a:t>생성시</a:t>
            </a:r>
            <a:endParaRPr lang="en-US" altLang="ko-KR" sz="600" dirty="0"/>
          </a:p>
          <a:p>
            <a:r>
              <a:rPr lang="en-US" altLang="ko-KR" sz="600" dirty="0"/>
              <a:t>1) </a:t>
            </a:r>
            <a:r>
              <a:rPr lang="ko-KR" altLang="en-US" sz="600" dirty="0"/>
              <a:t>사용자별 순차 </a:t>
            </a:r>
            <a:r>
              <a:rPr lang="en-US" altLang="ko-KR" sz="600" dirty="0"/>
              <a:t>500</a:t>
            </a:r>
            <a:r>
              <a:rPr lang="ko-KR" altLang="en-US" sz="600" dirty="0"/>
              <a:t>번호</a:t>
            </a:r>
            <a:r>
              <a:rPr lang="en-US" altLang="ko-KR" sz="600" dirty="0"/>
              <a:t> </a:t>
            </a:r>
            <a:r>
              <a:rPr lang="ko-KR" altLang="en-US" sz="600" dirty="0"/>
              <a:t>확보부여</a:t>
            </a:r>
            <a:endParaRPr lang="en-US" altLang="ko-KR" sz="600" dirty="0"/>
          </a:p>
          <a:p>
            <a:r>
              <a:rPr lang="en-US" altLang="ko-KR" sz="600" dirty="0"/>
              <a:t>2) </a:t>
            </a:r>
            <a:r>
              <a:rPr lang="ko-KR" altLang="en-US" sz="600" dirty="0"/>
              <a:t>사용자 관계없이 선착순 부여</a:t>
            </a:r>
          </a:p>
        </p:txBody>
      </p:sp>
      <p:sp>
        <p:nvSpPr>
          <p:cNvPr id="40" name="직사각형 104">
            <a:extLst>
              <a:ext uri="{FF2B5EF4-FFF2-40B4-BE49-F238E27FC236}">
                <a16:creationId xmlns:a16="http://schemas.microsoft.com/office/drawing/2014/main" id="{8D958CFE-EAAE-FD43-4493-F5CDAF8A0861}"/>
              </a:ext>
            </a:extLst>
          </p:cNvPr>
          <p:cNvSpPr/>
          <p:nvPr/>
        </p:nvSpPr>
        <p:spPr>
          <a:xfrm>
            <a:off x="892799" y="3075790"/>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3</a:t>
            </a:r>
            <a:endParaRPr lang="ko-KR" altLang="en-US" sz="1000" dirty="0"/>
          </a:p>
        </p:txBody>
      </p:sp>
      <p:sp>
        <p:nvSpPr>
          <p:cNvPr id="65" name="직사각형 72">
            <a:extLst>
              <a:ext uri="{FF2B5EF4-FFF2-40B4-BE49-F238E27FC236}">
                <a16:creationId xmlns:a16="http://schemas.microsoft.com/office/drawing/2014/main" id="{70E845B6-9B79-62A7-C7BC-9149062D4B63}"/>
              </a:ext>
            </a:extLst>
          </p:cNvPr>
          <p:cNvSpPr/>
          <p:nvPr/>
        </p:nvSpPr>
        <p:spPr>
          <a:xfrm>
            <a:off x="849952" y="2341514"/>
            <a:ext cx="985142" cy="227687"/>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700" b="1" dirty="0">
                <a:solidFill>
                  <a:schemeClr val="bg1">
                    <a:lumMod val="50000"/>
                  </a:schemeClr>
                </a:solidFill>
              </a:rPr>
              <a:t>회원관리</a:t>
            </a:r>
            <a:endParaRPr lang="en-US" altLang="ko-KR" sz="700" b="1" dirty="0">
              <a:solidFill>
                <a:schemeClr val="bg1">
                  <a:lumMod val="50000"/>
                </a:schemeClr>
              </a:solidFill>
            </a:endParaRPr>
          </a:p>
        </p:txBody>
      </p:sp>
      <p:sp>
        <p:nvSpPr>
          <p:cNvPr id="66" name="직사각형 72">
            <a:extLst>
              <a:ext uri="{FF2B5EF4-FFF2-40B4-BE49-F238E27FC236}">
                <a16:creationId xmlns:a16="http://schemas.microsoft.com/office/drawing/2014/main" id="{F120DCAD-BC27-ED45-ABA2-C4AD59E6411A}"/>
              </a:ext>
            </a:extLst>
          </p:cNvPr>
          <p:cNvSpPr/>
          <p:nvPr/>
        </p:nvSpPr>
        <p:spPr>
          <a:xfrm>
            <a:off x="1872358" y="2341731"/>
            <a:ext cx="985142" cy="227687"/>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700" b="1" dirty="0">
                <a:solidFill>
                  <a:schemeClr val="bg1">
                    <a:lumMod val="50000"/>
                  </a:schemeClr>
                </a:solidFill>
              </a:rPr>
              <a:t>엑셀 다운로드</a:t>
            </a:r>
            <a:endParaRPr lang="en-US" altLang="ko-KR" sz="700" b="1" dirty="0">
              <a:solidFill>
                <a:schemeClr val="bg1">
                  <a:lumMod val="50000"/>
                </a:schemeClr>
              </a:solidFill>
            </a:endParaRPr>
          </a:p>
        </p:txBody>
      </p:sp>
      <p:sp>
        <p:nvSpPr>
          <p:cNvPr id="73" name="직사각형 104">
            <a:extLst>
              <a:ext uri="{FF2B5EF4-FFF2-40B4-BE49-F238E27FC236}">
                <a16:creationId xmlns:a16="http://schemas.microsoft.com/office/drawing/2014/main" id="{6BE9CB86-48BA-857D-BC64-235FD1156251}"/>
              </a:ext>
            </a:extLst>
          </p:cNvPr>
          <p:cNvSpPr/>
          <p:nvPr/>
        </p:nvSpPr>
        <p:spPr>
          <a:xfrm>
            <a:off x="6973577" y="2943892"/>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4</a:t>
            </a:r>
            <a:endParaRPr lang="ko-KR" altLang="en-US" sz="1000" dirty="0"/>
          </a:p>
        </p:txBody>
      </p:sp>
      <p:sp>
        <p:nvSpPr>
          <p:cNvPr id="74" name="Rectangle 73">
            <a:extLst>
              <a:ext uri="{FF2B5EF4-FFF2-40B4-BE49-F238E27FC236}">
                <a16:creationId xmlns:a16="http://schemas.microsoft.com/office/drawing/2014/main" id="{D3182DC4-BD50-88F3-1C57-4D596A692EC3}"/>
              </a:ext>
            </a:extLst>
          </p:cNvPr>
          <p:cNvSpPr/>
          <p:nvPr/>
        </p:nvSpPr>
        <p:spPr>
          <a:xfrm>
            <a:off x="787985" y="3105983"/>
            <a:ext cx="6982308" cy="3042568"/>
          </a:xfrm>
          <a:prstGeom prst="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5" name="직사각형 29">
            <a:extLst>
              <a:ext uri="{FF2B5EF4-FFF2-40B4-BE49-F238E27FC236}">
                <a16:creationId xmlns:a16="http://schemas.microsoft.com/office/drawing/2014/main" id="{59DC07F6-506A-F73E-7D49-E77B6CE219C9}"/>
              </a:ext>
            </a:extLst>
          </p:cNvPr>
          <p:cNvSpPr/>
          <p:nvPr/>
        </p:nvSpPr>
        <p:spPr>
          <a:xfrm>
            <a:off x="2035522" y="2951187"/>
            <a:ext cx="329407" cy="1397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800" dirty="0"/>
              <a:t>개선</a:t>
            </a:r>
            <a:r>
              <a:rPr lang="en-US" altLang="ko-KR" sz="800" dirty="0"/>
              <a:t>10</a:t>
            </a:r>
            <a:endParaRPr lang="ko-KR" altLang="en-US" sz="800" dirty="0"/>
          </a:p>
        </p:txBody>
      </p:sp>
    </p:spTree>
    <p:extLst>
      <p:ext uri="{BB962C8B-B14F-4D97-AF65-F5344CB8AC3E}">
        <p14:creationId xmlns:p14="http://schemas.microsoft.com/office/powerpoint/2010/main" val="14579958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 name="표 73">
            <a:extLst>
              <a:ext uri="{FF2B5EF4-FFF2-40B4-BE49-F238E27FC236}">
                <a16:creationId xmlns:a16="http://schemas.microsoft.com/office/drawing/2014/main" id="{EEC06649-3A98-5EEF-362E-1034A4C060CD}"/>
              </a:ext>
            </a:extLst>
          </p:cNvPr>
          <p:cNvGraphicFramePr>
            <a:graphicFrameLocks noGrp="1"/>
          </p:cNvGraphicFramePr>
          <p:nvPr>
            <p:extLst>
              <p:ext uri="{D42A27DB-BD31-4B8C-83A1-F6EECF244321}">
                <p14:modId xmlns:p14="http://schemas.microsoft.com/office/powerpoint/2010/main" val="2086354081"/>
              </p:ext>
            </p:extLst>
          </p:nvPr>
        </p:nvGraphicFramePr>
        <p:xfrm>
          <a:off x="841044" y="3111678"/>
          <a:ext cx="6848000" cy="1056526"/>
        </p:xfrm>
        <a:graphic>
          <a:graphicData uri="http://schemas.openxmlformats.org/drawingml/2006/table">
            <a:tbl>
              <a:tblPr firstRow="1" firstCol="1" bandRow="1">
                <a:tableStyleId>{5C22544A-7EE6-4342-B048-85BDC9FD1C3A}</a:tableStyleId>
              </a:tblPr>
              <a:tblGrid>
                <a:gridCol w="1369600">
                  <a:extLst>
                    <a:ext uri="{9D8B030D-6E8A-4147-A177-3AD203B41FA5}">
                      <a16:colId xmlns:a16="http://schemas.microsoft.com/office/drawing/2014/main" val="2027880875"/>
                    </a:ext>
                  </a:extLst>
                </a:gridCol>
                <a:gridCol w="1369600">
                  <a:extLst>
                    <a:ext uri="{9D8B030D-6E8A-4147-A177-3AD203B41FA5}">
                      <a16:colId xmlns:a16="http://schemas.microsoft.com/office/drawing/2014/main" val="1651841682"/>
                    </a:ext>
                  </a:extLst>
                </a:gridCol>
                <a:gridCol w="1369600">
                  <a:extLst>
                    <a:ext uri="{9D8B030D-6E8A-4147-A177-3AD203B41FA5}">
                      <a16:colId xmlns:a16="http://schemas.microsoft.com/office/drawing/2014/main" val="2727760319"/>
                    </a:ext>
                  </a:extLst>
                </a:gridCol>
                <a:gridCol w="1369600">
                  <a:extLst>
                    <a:ext uri="{9D8B030D-6E8A-4147-A177-3AD203B41FA5}">
                      <a16:colId xmlns:a16="http://schemas.microsoft.com/office/drawing/2014/main" val="3174219767"/>
                    </a:ext>
                  </a:extLst>
                </a:gridCol>
                <a:gridCol w="1369600">
                  <a:extLst>
                    <a:ext uri="{9D8B030D-6E8A-4147-A177-3AD203B41FA5}">
                      <a16:colId xmlns:a16="http://schemas.microsoft.com/office/drawing/2014/main" val="828833322"/>
                    </a:ext>
                  </a:extLst>
                </a:gridCol>
              </a:tblGrid>
              <a:tr h="25306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이용자 </a:t>
                      </a:r>
                      <a:r>
                        <a:rPr lang="en-US" altLang="ko-KR" sz="800" b="1" kern="1200" noProof="0" dirty="0">
                          <a:solidFill>
                            <a:schemeClr val="tx1">
                              <a:lumMod val="75000"/>
                              <a:lumOff val="25000"/>
                            </a:schemeClr>
                          </a:solidFill>
                          <a:latin typeface="+mn-lt"/>
                          <a:ea typeface="+mn-ea"/>
                          <a:cs typeface="+mn-cs"/>
                        </a:rPr>
                        <a:t>ID</a:t>
                      </a:r>
                      <a:endParaRPr lang="ko-KR" altLang="en-US" sz="800" b="1" kern="1200" noProof="0" dirty="0">
                        <a:solidFill>
                          <a:schemeClr val="tx1">
                            <a:lumMod val="75000"/>
                            <a:lumOff val="25000"/>
                          </a:schemeClr>
                        </a:solidFill>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가입일</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진행률</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추가질의 </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진행상태</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04337932"/>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err="1">
                          <a:ln>
                            <a:noFill/>
                          </a:ln>
                          <a:solidFill>
                            <a:prstClr val="black"/>
                          </a:solidFill>
                          <a:effectLst/>
                          <a:uLnTx/>
                          <a:uFillTx/>
                          <a:latin typeface="+mn-lt"/>
                          <a:ea typeface="+mn-ea"/>
                          <a:cs typeface="+mn-cs"/>
                        </a:rPr>
                        <a:t>Awskw</a:t>
                      </a:r>
                      <a:r>
                        <a:rPr kumimoji="0" lang="en-US" altLang="ko-KR" sz="800" b="0" i="0" u="none" strike="noStrike" kern="1200" cap="none" spc="0" normalizeH="0" baseline="0" noProof="0" dirty="0" err="1">
                          <a:ln>
                            <a:noFill/>
                          </a:ln>
                          <a:solidFill>
                            <a:prstClr val="black"/>
                          </a:solidFill>
                          <a:effectLst/>
                          <a:highlight>
                            <a:srgbClr val="FFFF00"/>
                          </a:highlight>
                          <a:uLnTx/>
                          <a:uFillTx/>
                          <a:latin typeface="+mn-lt"/>
                          <a:ea typeface="+mn-ea"/>
                          <a:cs typeface="+mn-cs"/>
                        </a:rPr>
                        <a:t>a</a:t>
                      </a:r>
                      <a:r>
                        <a:rPr kumimoji="0" lang="en-US" altLang="ko-KR" sz="800" b="0" i="0" u="none" strike="noStrike" kern="1200" cap="none" spc="0" normalizeH="0" baseline="0" noProof="0" dirty="0" err="1">
                          <a:ln>
                            <a:noFill/>
                          </a:ln>
                          <a:solidFill>
                            <a:prstClr val="black"/>
                          </a:solidFill>
                          <a:effectLst/>
                          <a:uLnTx/>
                          <a:uFillTx/>
                          <a:latin typeface="+mn-lt"/>
                          <a:ea typeface="+mn-ea"/>
                          <a:cs typeface="+mn-cs"/>
                        </a:rPr>
                        <a:t>d</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24.05.21</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0/500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ko-KR" altLang="en-US" sz="800" b="0" i="0" u="none" strike="noStrike" kern="1200" cap="none" spc="0" normalizeH="0" baseline="0" noProof="0" dirty="0" err="1">
                          <a:ln>
                            <a:noFill/>
                          </a:ln>
                          <a:solidFill>
                            <a:prstClr val="black"/>
                          </a:solidFill>
                          <a:effectLst/>
                          <a:uLnTx/>
                          <a:uFillTx/>
                          <a:latin typeface="맑은 고딕" panose="020F0502020204030204"/>
                          <a:ea typeface="맑은 고딕" panose="020B0503020000020004" pitchFamily="50" charset="-127"/>
                          <a:cs typeface="+mn-cs"/>
                        </a:rPr>
                        <a:t>시작전</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62382882"/>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err="1">
                          <a:ln>
                            <a:noFill/>
                          </a:ln>
                          <a:solidFill>
                            <a:prstClr val="black"/>
                          </a:solidFill>
                          <a:effectLst/>
                          <a:uLnTx/>
                          <a:uFillTx/>
                          <a:latin typeface="+mn-lt"/>
                          <a:ea typeface="+mn-ea"/>
                          <a:cs typeface="+mn-cs"/>
                        </a:rPr>
                        <a:t>Eu</a:t>
                      </a:r>
                      <a:r>
                        <a:rPr kumimoji="0" lang="en-US" altLang="ko-KR" sz="800" b="0" i="0" u="none" strike="noStrike" kern="1200" cap="none" spc="0" normalizeH="0" baseline="0" noProof="0" dirty="0" err="1">
                          <a:ln>
                            <a:noFill/>
                          </a:ln>
                          <a:solidFill>
                            <a:prstClr val="black"/>
                          </a:solidFill>
                          <a:effectLst/>
                          <a:highlight>
                            <a:srgbClr val="FFFF00"/>
                          </a:highlight>
                          <a:uLnTx/>
                          <a:uFillTx/>
                          <a:latin typeface="+mn-lt"/>
                          <a:ea typeface="+mn-ea"/>
                          <a:cs typeface="+mn-cs"/>
                        </a:rPr>
                        <a:t>a</a:t>
                      </a:r>
                      <a:r>
                        <a:rPr kumimoji="0" lang="en-US" altLang="ko-KR" sz="800" b="0" i="0" u="none" strike="noStrike" kern="1200" cap="none" spc="0" normalizeH="0" baseline="0" noProof="0" dirty="0" err="1">
                          <a:ln>
                            <a:noFill/>
                          </a:ln>
                          <a:solidFill>
                            <a:prstClr val="black"/>
                          </a:solidFill>
                          <a:effectLst/>
                          <a:uLnTx/>
                          <a:uFillTx/>
                          <a:latin typeface="+mn-lt"/>
                          <a:ea typeface="+mn-ea"/>
                          <a:cs typeface="+mn-cs"/>
                        </a:rPr>
                        <a:t>dss</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24.04.01</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15/500</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0</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mn-lt"/>
                          <a:ea typeface="+mn-ea"/>
                          <a:cs typeface="+mn-cs"/>
                        </a:rPr>
                        <a:t>일시정지</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900156039"/>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12</a:t>
                      </a:r>
                      <a:r>
                        <a:rPr kumimoji="0" lang="en-US" altLang="ko-KR" sz="800" b="0" i="0" u="none" strike="noStrike" kern="1200" cap="none" spc="0" normalizeH="0" baseline="0" noProof="0" dirty="0">
                          <a:ln>
                            <a:noFill/>
                          </a:ln>
                          <a:solidFill>
                            <a:prstClr val="black"/>
                          </a:solidFill>
                          <a:effectLst/>
                          <a:highlight>
                            <a:srgbClr val="FFFF00"/>
                          </a:highlight>
                          <a:uLnTx/>
                          <a:uFillTx/>
                          <a:latin typeface="+mn-lt"/>
                          <a:ea typeface="+mn-ea"/>
                          <a:cs typeface="+mn-cs"/>
                        </a:rPr>
                        <a:t>a</a:t>
                      </a:r>
                      <a:r>
                        <a:rPr kumimoji="0" lang="en-US" altLang="ko-KR" sz="800" b="0" i="0" u="none" strike="noStrike" kern="1200" cap="none" spc="0" normalizeH="0" baseline="0" noProof="0" dirty="0">
                          <a:ln>
                            <a:noFill/>
                          </a:ln>
                          <a:solidFill>
                            <a:prstClr val="black"/>
                          </a:solidFill>
                          <a:effectLst/>
                          <a:uLnTx/>
                          <a:uFillTx/>
                          <a:latin typeface="+mn-lt"/>
                          <a:ea typeface="+mn-ea"/>
                          <a:cs typeface="+mn-cs"/>
                        </a:rPr>
                        <a:t>juhw</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23.04.21</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5/500</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0</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mn-lt"/>
                          <a:ea typeface="+mn-ea"/>
                          <a:cs typeface="+mn-cs"/>
                        </a:rPr>
                        <a:t>일시정지</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31101202"/>
                  </a:ext>
                </a:extLst>
              </a:tr>
            </a:tbl>
          </a:graphicData>
        </a:graphic>
      </p:graphicFrame>
      <p:sp>
        <p:nvSpPr>
          <p:cNvPr id="8" name="슬라이드 번호 개체 틀 7">
            <a:extLst>
              <a:ext uri="{FF2B5EF4-FFF2-40B4-BE49-F238E27FC236}">
                <a16:creationId xmlns:a16="http://schemas.microsoft.com/office/drawing/2014/main" id="{A8CDABF9-5282-43ED-9839-759246E8F473}"/>
              </a:ext>
            </a:extLst>
          </p:cNvPr>
          <p:cNvSpPr>
            <a:spLocks noGrp="1"/>
          </p:cNvSpPr>
          <p:nvPr>
            <p:ph type="sldNum" sz="quarter" idx="4"/>
          </p:nvPr>
        </p:nvSpPr>
        <p:spPr/>
        <p:txBody>
          <a:bodyPr/>
          <a:lstStyle/>
          <a:p>
            <a:fld id="{F2946E08-ADDD-4B11-B5DD-5073B72AA917}" type="slidenum">
              <a:rPr lang="ko-KR" altLang="en-US" smtClean="0"/>
              <a:t>36</a:t>
            </a:fld>
            <a:endParaRPr lang="ko-KR" altLang="en-US" dirty="0"/>
          </a:p>
        </p:txBody>
      </p:sp>
      <p:grpSp>
        <p:nvGrpSpPr>
          <p:cNvPr id="68" name="그룹 67">
            <a:extLst>
              <a:ext uri="{FF2B5EF4-FFF2-40B4-BE49-F238E27FC236}">
                <a16:creationId xmlns:a16="http://schemas.microsoft.com/office/drawing/2014/main" id="{700B7979-0A0F-4EB8-B3E2-27B50F444323}"/>
              </a:ext>
            </a:extLst>
          </p:cNvPr>
          <p:cNvGrpSpPr/>
          <p:nvPr/>
        </p:nvGrpSpPr>
        <p:grpSpPr>
          <a:xfrm>
            <a:off x="665440" y="521495"/>
            <a:ext cx="861460" cy="288131"/>
            <a:chOff x="839416" y="3435562"/>
            <a:chExt cx="1526259" cy="682492"/>
          </a:xfrm>
        </p:grpSpPr>
        <p:sp>
          <p:nvSpPr>
            <p:cNvPr id="69" name="직사각형 68">
              <a:extLst>
                <a:ext uri="{FF2B5EF4-FFF2-40B4-BE49-F238E27FC236}">
                  <a16:creationId xmlns:a16="http://schemas.microsoft.com/office/drawing/2014/main" id="{3FDDC39B-48C0-4BEA-9909-69C1E79636B2}"/>
                </a:ext>
              </a:extLst>
            </p:cNvPr>
            <p:cNvSpPr/>
            <p:nvPr/>
          </p:nvSpPr>
          <p:spPr>
            <a:xfrm>
              <a:off x="839416" y="3435562"/>
              <a:ext cx="1523134" cy="682492"/>
            </a:xfrm>
            <a:prstGeom prst="rect">
              <a:avLst/>
            </a:prstGeom>
            <a:solidFill>
              <a:srgbClr val="F2F2F2">
                <a:alpha val="60000"/>
              </a:srgbClr>
            </a:solidFill>
            <a:ln w="9525" cap="flat" cmpd="sng" algn="ctr">
              <a:solidFill>
                <a:srgbClr val="53535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altLang="ko-KR" sz="900" dirty="0">
                  <a:solidFill>
                    <a:schemeClr val="tx1">
                      <a:lumMod val="50000"/>
                      <a:lumOff val="50000"/>
                    </a:schemeClr>
                  </a:solidFill>
                </a:rPr>
                <a:t>LOGO</a:t>
              </a:r>
              <a:endParaRPr lang="ko-KR" altLang="en-US" sz="900" dirty="0">
                <a:solidFill>
                  <a:schemeClr val="tx1">
                    <a:lumMod val="50000"/>
                    <a:lumOff val="50000"/>
                  </a:schemeClr>
                </a:solidFill>
              </a:endParaRPr>
            </a:p>
          </p:txBody>
        </p:sp>
        <p:cxnSp>
          <p:nvCxnSpPr>
            <p:cNvPr id="70" name="직선 연결선 69">
              <a:extLst>
                <a:ext uri="{FF2B5EF4-FFF2-40B4-BE49-F238E27FC236}">
                  <a16:creationId xmlns:a16="http://schemas.microsoft.com/office/drawing/2014/main" id="{B48F3357-EE2E-4D70-85A0-C13EEB0EE9D2}"/>
                </a:ext>
              </a:extLst>
            </p:cNvPr>
            <p:cNvCxnSpPr>
              <a:cxnSpLocks/>
            </p:cNvCxnSpPr>
            <p:nvPr/>
          </p:nvCxnSpPr>
          <p:spPr>
            <a:xfrm flipH="1">
              <a:off x="839417" y="3443608"/>
              <a:ext cx="1523133" cy="6744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직선 연결선 70">
              <a:extLst>
                <a:ext uri="{FF2B5EF4-FFF2-40B4-BE49-F238E27FC236}">
                  <a16:creationId xmlns:a16="http://schemas.microsoft.com/office/drawing/2014/main" id="{50132739-8D61-4BBF-A602-FD4369EFC35C}"/>
                </a:ext>
              </a:extLst>
            </p:cNvPr>
            <p:cNvCxnSpPr>
              <a:cxnSpLocks/>
            </p:cNvCxnSpPr>
            <p:nvPr/>
          </p:nvCxnSpPr>
          <p:spPr>
            <a:xfrm flipH="1" flipV="1">
              <a:off x="839416" y="3443084"/>
              <a:ext cx="1526259" cy="6477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직사각형 9">
            <a:extLst>
              <a:ext uri="{FF2B5EF4-FFF2-40B4-BE49-F238E27FC236}">
                <a16:creationId xmlns:a16="http://schemas.microsoft.com/office/drawing/2014/main" id="{90566CE4-528A-44CB-97E2-D79ED4082B1C}"/>
              </a:ext>
            </a:extLst>
          </p:cNvPr>
          <p:cNvSpPr/>
          <p:nvPr/>
        </p:nvSpPr>
        <p:spPr>
          <a:xfrm>
            <a:off x="116321" y="488111"/>
            <a:ext cx="8424430" cy="361053"/>
          </a:xfrm>
          <a:prstGeom prst="rect">
            <a:avLst/>
          </a:prstGeom>
          <a:noFill/>
          <a:ln w="6350">
            <a:solidFill>
              <a:srgbClr val="7A7A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321" name="표 320">
            <a:extLst>
              <a:ext uri="{FF2B5EF4-FFF2-40B4-BE49-F238E27FC236}">
                <a16:creationId xmlns:a16="http://schemas.microsoft.com/office/drawing/2014/main" id="{DBCF1351-3830-46DF-8E22-906141A4365A}"/>
              </a:ext>
            </a:extLst>
          </p:cNvPr>
          <p:cNvGraphicFramePr>
            <a:graphicFrameLocks noGrp="1"/>
          </p:cNvGraphicFramePr>
          <p:nvPr>
            <p:extLst>
              <p:ext uri="{D42A27DB-BD31-4B8C-83A1-F6EECF244321}">
                <p14:modId xmlns:p14="http://schemas.microsoft.com/office/powerpoint/2010/main" val="952475829"/>
              </p:ext>
            </p:extLst>
          </p:nvPr>
        </p:nvGraphicFramePr>
        <p:xfrm>
          <a:off x="9221807" y="512676"/>
          <a:ext cx="2772308" cy="274116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74772085"/>
                    </a:ext>
                  </a:extLst>
                </a:gridCol>
                <a:gridCol w="2340260">
                  <a:extLst>
                    <a:ext uri="{9D8B030D-6E8A-4147-A177-3AD203B41FA5}">
                      <a16:colId xmlns:a16="http://schemas.microsoft.com/office/drawing/2014/main" val="2572474025"/>
                    </a:ext>
                  </a:extLst>
                </a:gridCol>
              </a:tblGrid>
              <a:tr h="122121">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0">
                <a:tc>
                  <a:txBody>
                    <a:bodyPr/>
                    <a:lstStyle/>
                    <a:p>
                      <a:pPr algn="ctr" latinLnBrk="1">
                        <a:lnSpc>
                          <a:spcPct val="120000"/>
                        </a:lnSpc>
                      </a:pPr>
                      <a:r>
                        <a:rPr lang="en-US" altLang="ko-KR" sz="800" b="0" dirty="0">
                          <a:solidFill>
                            <a:schemeClr val="tx1"/>
                          </a:solidFill>
                          <a:latin typeface="+mn-ea"/>
                          <a:ea typeface="+mn-ea"/>
                        </a:rPr>
                        <a:t>1</a:t>
                      </a:r>
                      <a:endParaRPr lang="ko-KR" altLang="en-US" sz="8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b="0" dirty="0">
                          <a:solidFill>
                            <a:schemeClr val="tx1"/>
                          </a:solidFill>
                          <a:latin typeface="+mn-ea"/>
                          <a:ea typeface="+mn-ea"/>
                        </a:rPr>
                        <a:t>검색결과가 있을 경우</a:t>
                      </a:r>
                      <a:endParaRPr kumimoji="1" lang="en-US" altLang="ko-KR" sz="800" b="0"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134634">
                <a:tc>
                  <a:txBody>
                    <a:bodyPr/>
                    <a:lstStyle/>
                    <a:p>
                      <a:pPr algn="ctr" latinLnBrk="1">
                        <a:lnSpc>
                          <a:spcPct val="120000"/>
                        </a:lnSpc>
                      </a:pPr>
                      <a:r>
                        <a:rPr lang="en-US" altLang="ko-KR" sz="800" b="0" dirty="0">
                          <a:latin typeface="+mn-ea"/>
                          <a:ea typeface="+mn-ea"/>
                        </a:rPr>
                        <a:t>2</a:t>
                      </a:r>
                      <a:endParaRPr lang="ko-KR" altLang="en-US"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검색결과 없을 경우</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134634">
                <a:tc>
                  <a:txBody>
                    <a:bodyPr/>
                    <a:lstStyle/>
                    <a:p>
                      <a:pPr algn="ctr" latinLnBrk="1">
                        <a:lnSpc>
                          <a:spcPct val="120000"/>
                        </a:lnSpc>
                      </a:pPr>
                      <a:r>
                        <a:rPr lang="en-US" altLang="ko-KR" sz="800" b="0" dirty="0">
                          <a:latin typeface="+mn-ea"/>
                          <a:ea typeface="+mn-ea"/>
                        </a:rPr>
                        <a:t>3</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endParaRPr lang="en-US" altLang="ko-KR" sz="80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770055136"/>
                  </a:ext>
                </a:extLst>
              </a:tr>
              <a:tr h="0">
                <a:tc>
                  <a:txBody>
                    <a:bodyPr/>
                    <a:lstStyle/>
                    <a:p>
                      <a:pPr algn="ctr" latinLnBrk="1">
                        <a:lnSpc>
                          <a:spcPct val="120000"/>
                        </a:lnSpc>
                      </a:pPr>
                      <a:r>
                        <a:rPr lang="en-US" altLang="ko-KR" sz="800" b="0" dirty="0">
                          <a:latin typeface="+mn-ea"/>
                          <a:ea typeface="+mn-ea"/>
                        </a:rPr>
                        <a:t>4</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179638516"/>
                  </a:ext>
                </a:extLst>
              </a:tr>
              <a:tr h="0">
                <a:tc>
                  <a:txBody>
                    <a:bodyPr/>
                    <a:lstStyle/>
                    <a:p>
                      <a:pPr algn="ctr" latinLnBrk="1">
                        <a:lnSpc>
                          <a:spcPct val="120000"/>
                        </a:lnSpc>
                      </a:pPr>
                      <a:r>
                        <a:rPr lang="en-US" altLang="ko-KR" sz="800" b="0" dirty="0">
                          <a:latin typeface="+mn-ea"/>
                          <a:ea typeface="+mn-ea"/>
                        </a:rPr>
                        <a:t>5</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716935949"/>
                  </a:ext>
                </a:extLst>
              </a:tr>
              <a:tr h="134634">
                <a:tc>
                  <a:txBody>
                    <a:bodyPr/>
                    <a:lstStyle/>
                    <a:p>
                      <a:pPr algn="ctr" latinLnBrk="1">
                        <a:lnSpc>
                          <a:spcPct val="120000"/>
                        </a:lnSpc>
                      </a:pPr>
                      <a:r>
                        <a:rPr lang="en-US" altLang="ko-KR" sz="800" b="0" dirty="0">
                          <a:latin typeface="+mn-ea"/>
                          <a:ea typeface="+mn-ea"/>
                        </a:rPr>
                        <a:t>6</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620716197"/>
                  </a:ext>
                </a:extLst>
              </a:tr>
              <a:tr h="134634">
                <a:tc>
                  <a:txBody>
                    <a:bodyPr/>
                    <a:lstStyle/>
                    <a:p>
                      <a:pPr algn="ctr" latinLnBrk="1">
                        <a:lnSpc>
                          <a:spcPct val="120000"/>
                        </a:lnSpc>
                      </a:pPr>
                      <a:r>
                        <a:rPr lang="en-US" altLang="ko-KR" sz="800" b="0" dirty="0">
                          <a:latin typeface="+mn-ea"/>
                          <a:ea typeface="+mn-ea"/>
                        </a:rPr>
                        <a:t>7</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688573497"/>
                  </a:ext>
                </a:extLst>
              </a:tr>
              <a:tr h="0">
                <a:tc>
                  <a:txBody>
                    <a:bodyPr/>
                    <a:lstStyle/>
                    <a:p>
                      <a:pPr algn="ctr" latinLnBrk="1">
                        <a:lnSpc>
                          <a:spcPct val="120000"/>
                        </a:lnSpc>
                      </a:pPr>
                      <a:r>
                        <a:rPr lang="en-US" altLang="ko-KR" sz="800" b="0" dirty="0">
                          <a:latin typeface="+mn-ea"/>
                          <a:ea typeface="+mn-ea"/>
                        </a:rPr>
                        <a:t>8</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817060791"/>
                  </a:ext>
                </a:extLst>
              </a:tr>
              <a:tr h="0">
                <a:tc>
                  <a:txBody>
                    <a:bodyPr/>
                    <a:lstStyle/>
                    <a:p>
                      <a:pPr algn="ctr" latinLnBrk="1">
                        <a:lnSpc>
                          <a:spcPct val="120000"/>
                        </a:lnSpc>
                      </a:pPr>
                      <a:r>
                        <a:rPr lang="en-US" altLang="ko-KR" sz="800" b="0" dirty="0">
                          <a:latin typeface="+mn-ea"/>
                          <a:ea typeface="+mn-ea"/>
                        </a:rPr>
                        <a:t>9</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032614395"/>
                  </a:ext>
                </a:extLst>
              </a:tr>
              <a:tr h="294502">
                <a:tc>
                  <a:txBody>
                    <a:bodyPr/>
                    <a:lstStyle/>
                    <a:p>
                      <a:pPr algn="ctr" latinLnBrk="1">
                        <a:lnSpc>
                          <a:spcPct val="120000"/>
                        </a:lnSpc>
                      </a:pPr>
                      <a:r>
                        <a:rPr lang="en-US" altLang="ko-KR" sz="800" b="0">
                          <a:latin typeface="+mn-ea"/>
                          <a:ea typeface="+mn-ea"/>
                        </a:rPr>
                        <a:t>10</a:t>
                      </a: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56665485"/>
                  </a:ext>
                </a:extLst>
              </a:tr>
              <a:tr h="0">
                <a:tc>
                  <a:txBody>
                    <a:bodyPr/>
                    <a:lstStyle/>
                    <a:p>
                      <a:pPr algn="ctr" latinLnBrk="1">
                        <a:lnSpc>
                          <a:spcPct val="120000"/>
                        </a:lnSpc>
                      </a:pPr>
                      <a:r>
                        <a:rPr lang="en-US" altLang="ko-KR" sz="800" b="0">
                          <a:latin typeface="+mn-ea"/>
                          <a:ea typeface="+mn-ea"/>
                        </a:rPr>
                        <a:t>11</a:t>
                      </a: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ko-KR" altLang="en-US" sz="800" b="0" u="none" dirty="0" err="1">
                          <a:solidFill>
                            <a:schemeClr val="tx1"/>
                          </a:solidFill>
                          <a:latin typeface="+mn-ea"/>
                          <a:ea typeface="+mn-ea"/>
                        </a:rPr>
                        <a:t>새창</a:t>
                      </a: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6550239"/>
                  </a:ext>
                </a:extLst>
              </a:tr>
            </a:tbl>
          </a:graphicData>
        </a:graphic>
      </p:graphicFrame>
      <p:sp>
        <p:nvSpPr>
          <p:cNvPr id="9" name="TextBox 8">
            <a:extLst>
              <a:ext uri="{FF2B5EF4-FFF2-40B4-BE49-F238E27FC236}">
                <a16:creationId xmlns:a16="http://schemas.microsoft.com/office/drawing/2014/main" id="{46BDEBF5-5062-4188-AA47-63F530D7C117}"/>
              </a:ext>
            </a:extLst>
          </p:cNvPr>
          <p:cNvSpPr txBox="1"/>
          <p:nvPr/>
        </p:nvSpPr>
        <p:spPr>
          <a:xfrm>
            <a:off x="1004056" y="262960"/>
            <a:ext cx="4018793" cy="215444"/>
          </a:xfrm>
          <a:prstGeom prst="rect">
            <a:avLst/>
          </a:prstGeom>
          <a:noFill/>
        </p:spPr>
        <p:txBody>
          <a:bodyPr wrap="square" rtlCol="0">
            <a:spAutoFit/>
          </a:bodyPr>
          <a:lstStyle/>
          <a:p>
            <a:r>
              <a:rPr lang="ko-KR" altLang="en-US" sz="800" dirty="0"/>
              <a:t>메인</a:t>
            </a:r>
          </a:p>
        </p:txBody>
      </p:sp>
      <p:sp>
        <p:nvSpPr>
          <p:cNvPr id="2" name="TextBox 1">
            <a:extLst>
              <a:ext uri="{FF2B5EF4-FFF2-40B4-BE49-F238E27FC236}">
                <a16:creationId xmlns:a16="http://schemas.microsoft.com/office/drawing/2014/main" id="{659CCA66-9DC1-67D5-8773-99FCE6BA9744}"/>
              </a:ext>
            </a:extLst>
          </p:cNvPr>
          <p:cNvSpPr txBox="1"/>
          <p:nvPr/>
        </p:nvSpPr>
        <p:spPr>
          <a:xfrm>
            <a:off x="3436388" y="56219"/>
            <a:ext cx="1523233" cy="215444"/>
          </a:xfrm>
          <a:prstGeom prst="rect">
            <a:avLst/>
          </a:prstGeom>
          <a:noFill/>
        </p:spPr>
        <p:txBody>
          <a:bodyPr wrap="square" rtlCol="0">
            <a:spAutoFit/>
          </a:bodyPr>
          <a:lstStyle/>
          <a:p>
            <a:r>
              <a:rPr lang="ko-KR" altLang="en-US" sz="800" dirty="0"/>
              <a:t>회원관리</a:t>
            </a:r>
            <a:r>
              <a:rPr lang="en-US" altLang="ko-KR" sz="800" dirty="0"/>
              <a:t>_</a:t>
            </a:r>
            <a:r>
              <a:rPr lang="ko-KR" altLang="en-US" sz="800" dirty="0"/>
              <a:t>검색결과</a:t>
            </a:r>
          </a:p>
        </p:txBody>
      </p:sp>
      <p:sp>
        <p:nvSpPr>
          <p:cNvPr id="7" name="TextBox 6">
            <a:extLst>
              <a:ext uri="{FF2B5EF4-FFF2-40B4-BE49-F238E27FC236}">
                <a16:creationId xmlns:a16="http://schemas.microsoft.com/office/drawing/2014/main" id="{6710EBCA-BC88-0028-CA1E-3C699A1A422B}"/>
              </a:ext>
            </a:extLst>
          </p:cNvPr>
          <p:cNvSpPr txBox="1"/>
          <p:nvPr/>
        </p:nvSpPr>
        <p:spPr>
          <a:xfrm>
            <a:off x="6838481" y="622470"/>
            <a:ext cx="1534452" cy="107722"/>
          </a:xfrm>
          <a:prstGeom prst="rect">
            <a:avLst/>
          </a:prstGeom>
          <a:noFill/>
        </p:spPr>
        <p:txBody>
          <a:bodyPr wrap="square" lIns="0" tIns="0" rIns="0" bIns="0" rtlCol="0">
            <a:spAutoFit/>
          </a:bodyPr>
          <a:lstStyle/>
          <a:p>
            <a:pPr algn="ctr"/>
            <a:r>
              <a:rPr lang="ko-KR" altLang="en-US" sz="700" b="1" dirty="0">
                <a:solidFill>
                  <a:schemeClr val="tx1">
                    <a:lumMod val="50000"/>
                    <a:lumOff val="50000"/>
                  </a:schemeClr>
                </a:solidFill>
                <a:latin typeface="+mn-ea"/>
              </a:rPr>
              <a:t>로그아웃</a:t>
            </a:r>
          </a:p>
        </p:txBody>
      </p:sp>
      <p:sp>
        <p:nvSpPr>
          <p:cNvPr id="169" name="TextBox 168">
            <a:extLst>
              <a:ext uri="{FF2B5EF4-FFF2-40B4-BE49-F238E27FC236}">
                <a16:creationId xmlns:a16="http://schemas.microsoft.com/office/drawing/2014/main" id="{9F8DA23A-C167-C28A-7E43-60E0652A5608}"/>
              </a:ext>
            </a:extLst>
          </p:cNvPr>
          <p:cNvSpPr txBox="1"/>
          <p:nvPr/>
        </p:nvSpPr>
        <p:spPr>
          <a:xfrm>
            <a:off x="7689050" y="255228"/>
            <a:ext cx="851700" cy="215444"/>
          </a:xfrm>
          <a:prstGeom prst="rect">
            <a:avLst/>
          </a:prstGeom>
          <a:noFill/>
        </p:spPr>
        <p:txBody>
          <a:bodyPr wrap="square" rtlCol="0">
            <a:spAutoFit/>
          </a:bodyPr>
          <a:lstStyle/>
          <a:p>
            <a:pPr algn="ctr"/>
            <a:r>
              <a:rPr lang="en-US" altLang="ko-KR" sz="800" dirty="0"/>
              <a:t>..</a:t>
            </a:r>
            <a:endParaRPr lang="ko-KR" altLang="en-US" sz="800" dirty="0"/>
          </a:p>
        </p:txBody>
      </p:sp>
      <p:sp>
        <p:nvSpPr>
          <p:cNvPr id="170" name="TextBox 169">
            <a:extLst>
              <a:ext uri="{FF2B5EF4-FFF2-40B4-BE49-F238E27FC236}">
                <a16:creationId xmlns:a16="http://schemas.microsoft.com/office/drawing/2014/main" id="{DEB30443-D04B-DC5D-B056-535A2E2BD900}"/>
              </a:ext>
            </a:extLst>
          </p:cNvPr>
          <p:cNvSpPr txBox="1"/>
          <p:nvPr/>
        </p:nvSpPr>
        <p:spPr>
          <a:xfrm>
            <a:off x="5898485" y="255228"/>
            <a:ext cx="851700" cy="215444"/>
          </a:xfrm>
          <a:prstGeom prst="rect">
            <a:avLst/>
          </a:prstGeom>
          <a:noFill/>
        </p:spPr>
        <p:txBody>
          <a:bodyPr wrap="square" rtlCol="0">
            <a:spAutoFit/>
          </a:bodyPr>
          <a:lstStyle/>
          <a:p>
            <a:pPr algn="ctr"/>
            <a:r>
              <a:rPr lang="en-US" altLang="ko-KR" sz="800" dirty="0"/>
              <a:t>1</a:t>
            </a:r>
            <a:endParaRPr lang="ko-KR" altLang="en-US" sz="800" dirty="0"/>
          </a:p>
        </p:txBody>
      </p:sp>
      <p:sp>
        <p:nvSpPr>
          <p:cNvPr id="171" name="TextBox 170">
            <a:extLst>
              <a:ext uri="{FF2B5EF4-FFF2-40B4-BE49-F238E27FC236}">
                <a16:creationId xmlns:a16="http://schemas.microsoft.com/office/drawing/2014/main" id="{74BADD78-1E7F-635C-8373-0341AA4740B5}"/>
              </a:ext>
            </a:extLst>
          </p:cNvPr>
          <p:cNvSpPr txBox="1"/>
          <p:nvPr/>
        </p:nvSpPr>
        <p:spPr>
          <a:xfrm>
            <a:off x="5898485" y="52479"/>
            <a:ext cx="851700" cy="215444"/>
          </a:xfrm>
          <a:prstGeom prst="rect">
            <a:avLst/>
          </a:prstGeom>
          <a:noFill/>
        </p:spPr>
        <p:txBody>
          <a:bodyPr wrap="square" rtlCol="0">
            <a:spAutoFit/>
          </a:bodyPr>
          <a:lstStyle/>
          <a:p>
            <a:pPr algn="ctr"/>
            <a:r>
              <a:rPr lang="en-US" altLang="ko-KR" sz="800"/>
              <a:t>-</a:t>
            </a:r>
            <a:endParaRPr lang="ko-KR" altLang="en-US" sz="800" dirty="0"/>
          </a:p>
        </p:txBody>
      </p:sp>
      <p:sp>
        <p:nvSpPr>
          <p:cNvPr id="12" name="TextBox 11">
            <a:extLst>
              <a:ext uri="{FF2B5EF4-FFF2-40B4-BE49-F238E27FC236}">
                <a16:creationId xmlns:a16="http://schemas.microsoft.com/office/drawing/2014/main" id="{3C089829-FE98-1B8C-A9E9-2BC0575CA3FC}"/>
              </a:ext>
            </a:extLst>
          </p:cNvPr>
          <p:cNvSpPr txBox="1"/>
          <p:nvPr/>
        </p:nvSpPr>
        <p:spPr>
          <a:xfrm>
            <a:off x="665440" y="1014843"/>
            <a:ext cx="750496" cy="261610"/>
          </a:xfrm>
          <a:prstGeom prst="rect">
            <a:avLst/>
          </a:prstGeom>
          <a:noFill/>
        </p:spPr>
        <p:txBody>
          <a:bodyPr wrap="square">
            <a:spAutoFit/>
          </a:bodyPr>
          <a:lstStyle/>
          <a:p>
            <a:r>
              <a:rPr lang="ko-KR" altLang="en-US" sz="1050" b="1" dirty="0"/>
              <a:t>회원관리</a:t>
            </a:r>
            <a:endParaRPr lang="en-US" altLang="ko-KR" sz="1050" b="1" dirty="0"/>
          </a:p>
        </p:txBody>
      </p:sp>
      <p:graphicFrame>
        <p:nvGraphicFramePr>
          <p:cNvPr id="89" name="표 29">
            <a:extLst>
              <a:ext uri="{FF2B5EF4-FFF2-40B4-BE49-F238E27FC236}">
                <a16:creationId xmlns:a16="http://schemas.microsoft.com/office/drawing/2014/main" id="{A44DECF2-A9BE-BF86-97D4-17800DF04F6A}"/>
              </a:ext>
            </a:extLst>
          </p:cNvPr>
          <p:cNvGraphicFramePr>
            <a:graphicFrameLocks noGrp="1"/>
          </p:cNvGraphicFramePr>
          <p:nvPr>
            <p:extLst>
              <p:ext uri="{D42A27DB-BD31-4B8C-83A1-F6EECF244321}">
                <p14:modId xmlns:p14="http://schemas.microsoft.com/office/powerpoint/2010/main" val="3094247005"/>
              </p:ext>
            </p:extLst>
          </p:nvPr>
        </p:nvGraphicFramePr>
        <p:xfrm>
          <a:off x="2460622" y="496183"/>
          <a:ext cx="3885395" cy="370840"/>
        </p:xfrm>
        <a:graphic>
          <a:graphicData uri="http://schemas.openxmlformats.org/drawingml/2006/table">
            <a:tbl>
              <a:tblPr firstRow="1" bandRow="1">
                <a:tableStyleId>{5C22544A-7EE6-4342-B048-85BDC9FD1C3A}</a:tableStyleId>
              </a:tblPr>
              <a:tblGrid>
                <a:gridCol w="777079">
                  <a:extLst>
                    <a:ext uri="{9D8B030D-6E8A-4147-A177-3AD203B41FA5}">
                      <a16:colId xmlns:a16="http://schemas.microsoft.com/office/drawing/2014/main" val="517881088"/>
                    </a:ext>
                  </a:extLst>
                </a:gridCol>
                <a:gridCol w="777079">
                  <a:extLst>
                    <a:ext uri="{9D8B030D-6E8A-4147-A177-3AD203B41FA5}">
                      <a16:colId xmlns:a16="http://schemas.microsoft.com/office/drawing/2014/main" val="1251677234"/>
                    </a:ext>
                  </a:extLst>
                </a:gridCol>
                <a:gridCol w="777079">
                  <a:extLst>
                    <a:ext uri="{9D8B030D-6E8A-4147-A177-3AD203B41FA5}">
                      <a16:colId xmlns:a16="http://schemas.microsoft.com/office/drawing/2014/main" val="2093199979"/>
                    </a:ext>
                  </a:extLst>
                </a:gridCol>
                <a:gridCol w="777079">
                  <a:extLst>
                    <a:ext uri="{9D8B030D-6E8A-4147-A177-3AD203B41FA5}">
                      <a16:colId xmlns:a16="http://schemas.microsoft.com/office/drawing/2014/main" val="3045473844"/>
                    </a:ext>
                  </a:extLst>
                </a:gridCol>
                <a:gridCol w="777079">
                  <a:extLst>
                    <a:ext uri="{9D8B030D-6E8A-4147-A177-3AD203B41FA5}">
                      <a16:colId xmlns:a16="http://schemas.microsoft.com/office/drawing/2014/main" val="848023924"/>
                    </a:ext>
                  </a:extLst>
                </a:gridCol>
              </a:tblGrid>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회원관리</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설문관리</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err="1">
                          <a:solidFill>
                            <a:schemeClr val="tx1"/>
                          </a:solidFill>
                          <a:latin typeface="+mn-ea"/>
                          <a:ea typeface="+mn-ea"/>
                          <a:cs typeface="+mn-cs"/>
                        </a:rPr>
                        <a:t>회차설정</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err="1">
                          <a:solidFill>
                            <a:schemeClr val="tx1"/>
                          </a:solidFill>
                          <a:latin typeface="+mn-ea"/>
                          <a:ea typeface="+mn-ea"/>
                          <a:cs typeface="+mn-cs"/>
                        </a:rPr>
                        <a:t>설문리셋</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비밀번호 변경</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2035377"/>
                  </a:ext>
                </a:extLst>
              </a:tr>
            </a:tbl>
          </a:graphicData>
        </a:graphic>
      </p:graphicFrame>
      <p:sp>
        <p:nvSpPr>
          <p:cNvPr id="15" name="직사각형 104">
            <a:extLst>
              <a:ext uri="{FF2B5EF4-FFF2-40B4-BE49-F238E27FC236}">
                <a16:creationId xmlns:a16="http://schemas.microsoft.com/office/drawing/2014/main" id="{49B4CE98-1076-B0C3-DE4C-5FEBE413AD89}"/>
              </a:ext>
            </a:extLst>
          </p:cNvPr>
          <p:cNvSpPr/>
          <p:nvPr/>
        </p:nvSpPr>
        <p:spPr>
          <a:xfrm>
            <a:off x="771196" y="3271153"/>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a:t>
            </a:r>
            <a:endParaRPr lang="ko-KR" altLang="en-US" sz="1000" dirty="0"/>
          </a:p>
        </p:txBody>
      </p:sp>
      <p:sp>
        <p:nvSpPr>
          <p:cNvPr id="11" name="직사각형 104">
            <a:extLst>
              <a:ext uri="{FF2B5EF4-FFF2-40B4-BE49-F238E27FC236}">
                <a16:creationId xmlns:a16="http://schemas.microsoft.com/office/drawing/2014/main" id="{66D16B79-09D0-92BE-BC44-B9C559C3587A}"/>
              </a:ext>
            </a:extLst>
          </p:cNvPr>
          <p:cNvSpPr/>
          <p:nvPr/>
        </p:nvSpPr>
        <p:spPr>
          <a:xfrm>
            <a:off x="771196" y="4802585"/>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2</a:t>
            </a:r>
            <a:endParaRPr lang="ko-KR" altLang="en-US" sz="1000" dirty="0"/>
          </a:p>
        </p:txBody>
      </p:sp>
      <p:sp>
        <p:nvSpPr>
          <p:cNvPr id="34" name="TextBox 33">
            <a:extLst>
              <a:ext uri="{FF2B5EF4-FFF2-40B4-BE49-F238E27FC236}">
                <a16:creationId xmlns:a16="http://schemas.microsoft.com/office/drawing/2014/main" id="{8292AECF-A059-327D-747E-AE2807F8CCBB}"/>
              </a:ext>
            </a:extLst>
          </p:cNvPr>
          <p:cNvSpPr txBox="1"/>
          <p:nvPr/>
        </p:nvSpPr>
        <p:spPr>
          <a:xfrm>
            <a:off x="2509246" y="4903220"/>
            <a:ext cx="3213128" cy="215444"/>
          </a:xfrm>
          <a:prstGeom prst="rect">
            <a:avLst/>
          </a:prstGeom>
          <a:noFill/>
        </p:spPr>
        <p:txBody>
          <a:bodyPr wrap="square">
            <a:spAutoFit/>
          </a:bodyPr>
          <a:lstStyle/>
          <a:p>
            <a:pPr algn="ctr"/>
            <a:r>
              <a:rPr lang="ko-KR" altLang="en-US" sz="800" dirty="0"/>
              <a:t>검색결과가 없습니다</a:t>
            </a:r>
            <a:r>
              <a:rPr lang="en-US" altLang="ko-KR" sz="800" dirty="0"/>
              <a:t>.</a:t>
            </a:r>
            <a:endParaRPr lang="ko-KR" altLang="en-US" sz="800" dirty="0"/>
          </a:p>
        </p:txBody>
      </p:sp>
      <p:graphicFrame>
        <p:nvGraphicFramePr>
          <p:cNvPr id="21" name="Table 20">
            <a:extLst>
              <a:ext uri="{FF2B5EF4-FFF2-40B4-BE49-F238E27FC236}">
                <a16:creationId xmlns:a16="http://schemas.microsoft.com/office/drawing/2014/main" id="{2B8FE3A0-000D-9DAF-E491-4A2C6E965E12}"/>
              </a:ext>
            </a:extLst>
          </p:cNvPr>
          <p:cNvGraphicFramePr>
            <a:graphicFrameLocks noGrp="1"/>
          </p:cNvGraphicFramePr>
          <p:nvPr>
            <p:extLst>
              <p:ext uri="{D42A27DB-BD31-4B8C-83A1-F6EECF244321}">
                <p14:modId xmlns:p14="http://schemas.microsoft.com/office/powerpoint/2010/main" val="2103170494"/>
              </p:ext>
            </p:extLst>
          </p:nvPr>
        </p:nvGraphicFramePr>
        <p:xfrm>
          <a:off x="841046" y="1417801"/>
          <a:ext cx="6848002" cy="773957"/>
        </p:xfrm>
        <a:graphic>
          <a:graphicData uri="http://schemas.openxmlformats.org/drawingml/2006/table">
            <a:tbl>
              <a:tblPr firstRow="1" firstCol="1" bandRow="1">
                <a:tableStyleId>{5C22544A-7EE6-4342-B048-85BDC9FD1C3A}</a:tableStyleId>
              </a:tblPr>
              <a:tblGrid>
                <a:gridCol w="1337501">
                  <a:extLst>
                    <a:ext uri="{9D8B030D-6E8A-4147-A177-3AD203B41FA5}">
                      <a16:colId xmlns:a16="http://schemas.microsoft.com/office/drawing/2014/main" val="122249334"/>
                    </a:ext>
                  </a:extLst>
                </a:gridCol>
                <a:gridCol w="780962">
                  <a:extLst>
                    <a:ext uri="{9D8B030D-6E8A-4147-A177-3AD203B41FA5}">
                      <a16:colId xmlns:a16="http://schemas.microsoft.com/office/drawing/2014/main" val="1190525903"/>
                    </a:ext>
                  </a:extLst>
                </a:gridCol>
                <a:gridCol w="780962">
                  <a:extLst>
                    <a:ext uri="{9D8B030D-6E8A-4147-A177-3AD203B41FA5}">
                      <a16:colId xmlns:a16="http://schemas.microsoft.com/office/drawing/2014/main" val="193013772"/>
                    </a:ext>
                  </a:extLst>
                </a:gridCol>
                <a:gridCol w="780962">
                  <a:extLst>
                    <a:ext uri="{9D8B030D-6E8A-4147-A177-3AD203B41FA5}">
                      <a16:colId xmlns:a16="http://schemas.microsoft.com/office/drawing/2014/main" val="3001114514"/>
                    </a:ext>
                  </a:extLst>
                </a:gridCol>
                <a:gridCol w="882797">
                  <a:extLst>
                    <a:ext uri="{9D8B030D-6E8A-4147-A177-3AD203B41FA5}">
                      <a16:colId xmlns:a16="http://schemas.microsoft.com/office/drawing/2014/main" val="64603467"/>
                    </a:ext>
                  </a:extLst>
                </a:gridCol>
                <a:gridCol w="882797">
                  <a:extLst>
                    <a:ext uri="{9D8B030D-6E8A-4147-A177-3AD203B41FA5}">
                      <a16:colId xmlns:a16="http://schemas.microsoft.com/office/drawing/2014/main" val="2737927663"/>
                    </a:ext>
                  </a:extLst>
                </a:gridCol>
                <a:gridCol w="1402021">
                  <a:extLst>
                    <a:ext uri="{9D8B030D-6E8A-4147-A177-3AD203B41FA5}">
                      <a16:colId xmlns:a16="http://schemas.microsoft.com/office/drawing/2014/main" val="2494685374"/>
                    </a:ext>
                  </a:extLst>
                </a:gridCol>
              </a:tblGrid>
              <a:tr h="25306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추가질의</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진행 상태</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설문진행</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latinLnBrk="1"/>
                      <a:endParaRPr lang="ko-KR" altLang="en-US"/>
                    </a:p>
                  </a:txBody>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이용자완료</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280375975"/>
                  </a:ext>
                </a:extLst>
              </a:tr>
              <a:tr h="25306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en-US" altLang="ko-KR" sz="800" b="1" kern="1200" noProof="0" dirty="0">
                          <a:solidFill>
                            <a:schemeClr val="tx1">
                              <a:lumMod val="75000"/>
                              <a:lumOff val="25000"/>
                            </a:schemeClr>
                          </a:solidFill>
                          <a:latin typeface="+mn-lt"/>
                          <a:ea typeface="+mn-ea"/>
                          <a:cs typeface="+mn-cs"/>
                        </a:rPr>
                        <a:t>-</a:t>
                      </a:r>
                      <a:endParaRPr lang="ko-KR" altLang="en-US" sz="800" b="1" kern="1200" noProof="0" dirty="0">
                        <a:solidFill>
                          <a:schemeClr val="tx1">
                            <a:lumMod val="75000"/>
                            <a:lumOff val="25000"/>
                          </a:schemeClr>
                        </a:solidFill>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err="1">
                          <a:solidFill>
                            <a:schemeClr val="tx1">
                              <a:lumMod val="75000"/>
                              <a:lumOff val="25000"/>
                            </a:schemeClr>
                          </a:solidFill>
                          <a:latin typeface="+mn-lt"/>
                          <a:ea typeface="+mn-ea"/>
                          <a:cs typeface="+mn-cs"/>
                        </a:rPr>
                        <a:t>시작전</a:t>
                      </a:r>
                      <a:endParaRPr lang="ko-KR" altLang="en-US" sz="800" b="1" kern="1200" noProof="0" dirty="0">
                        <a:solidFill>
                          <a:schemeClr val="tx1">
                            <a:lumMod val="75000"/>
                            <a:lumOff val="25000"/>
                          </a:schemeClr>
                        </a:solidFill>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일시정지</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완료</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err="1">
                          <a:solidFill>
                            <a:schemeClr val="tx1">
                              <a:lumMod val="75000"/>
                              <a:lumOff val="25000"/>
                            </a:schemeClr>
                          </a:solidFill>
                          <a:latin typeface="+mn-lt"/>
                          <a:ea typeface="+mn-ea"/>
                          <a:cs typeface="+mn-cs"/>
                        </a:rPr>
                        <a:t>참여중</a:t>
                      </a:r>
                      <a:endParaRPr lang="ko-KR" altLang="en-US" sz="800" b="1" kern="1200" noProof="0" dirty="0">
                        <a:solidFill>
                          <a:schemeClr val="tx1">
                            <a:lumMod val="75000"/>
                            <a:lumOff val="25000"/>
                          </a:schemeClr>
                        </a:solidFill>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설문완료</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en-US" altLang="ko-KR" sz="800" b="1" kern="1200" noProof="0" dirty="0">
                          <a:solidFill>
                            <a:schemeClr val="tx1">
                              <a:lumMod val="75000"/>
                              <a:lumOff val="25000"/>
                            </a:schemeClr>
                          </a:solidFill>
                          <a:latin typeface="+mn-lt"/>
                          <a:ea typeface="+mn-ea"/>
                          <a:cs typeface="+mn-cs"/>
                        </a:rPr>
                        <a:t>-</a:t>
                      </a:r>
                      <a:endParaRPr lang="ko-KR" altLang="en-US" sz="800" b="1" kern="1200" noProof="0" dirty="0">
                        <a:solidFill>
                          <a:schemeClr val="tx1">
                            <a:lumMod val="75000"/>
                            <a:lumOff val="25000"/>
                          </a:schemeClr>
                        </a:solidFill>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561177727"/>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en-US" altLang="ko-KR" sz="800" b="0" kern="1200" noProof="0" dirty="0">
                          <a:solidFill>
                            <a:schemeClr val="tx1">
                              <a:lumMod val="75000"/>
                              <a:lumOff val="25000"/>
                            </a:schemeClr>
                          </a:solidFill>
                          <a:latin typeface="+mn-lt"/>
                          <a:ea typeface="+mn-ea"/>
                          <a:cs typeface="+mn-cs"/>
                        </a:rPr>
                        <a:t>80/400 (</a:t>
                      </a:r>
                      <a:r>
                        <a:rPr kumimoji="0" lang="en-US" altLang="ko-KR" sz="800" b="0" i="0" u="none" strike="noStrike" kern="1200" cap="none" spc="0" normalizeH="0" baseline="0" noProof="0" dirty="0">
                          <a:ln>
                            <a:noFill/>
                          </a:ln>
                          <a:solidFill>
                            <a:prstClr val="black"/>
                          </a:solidFill>
                          <a:effectLst/>
                          <a:uLnTx/>
                          <a:uFillTx/>
                          <a:latin typeface="+mn-lt"/>
                          <a:ea typeface="맑은 고딕" panose="020B0503020000020004" pitchFamily="50" charset="-127"/>
                          <a:cs typeface="+mn-cs"/>
                        </a:rPr>
                        <a:t>20%</a:t>
                      </a:r>
                      <a:r>
                        <a:rPr lang="en-US" altLang="ko-KR" sz="800" b="0" kern="1200" noProof="0" dirty="0">
                          <a:solidFill>
                            <a:schemeClr val="tx1">
                              <a:lumMod val="75000"/>
                              <a:lumOff val="25000"/>
                            </a:schemeClr>
                          </a:solidFill>
                          <a:latin typeface="+mn-lt"/>
                          <a:ea typeface="+mn-ea"/>
                          <a:cs typeface="+mn-cs"/>
                        </a:rPr>
                        <a:t>)</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150 (37.5%)</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100</a:t>
                      </a:r>
                      <a:r>
                        <a:rPr kumimoji="0" lang="en-US" altLang="ko-KR" sz="800" b="0" i="0" u="none" strike="noStrike" kern="1200" cap="none" spc="0" normalizeH="0" baseline="0" noProof="0" dirty="0">
                          <a:ln>
                            <a:noFill/>
                          </a:ln>
                          <a:solidFill>
                            <a:prstClr val="black"/>
                          </a:solidFill>
                          <a:effectLst/>
                          <a:uLnTx/>
                          <a:uFillTx/>
                          <a:latin typeface="+mn-lt"/>
                          <a:ea typeface="맑은 고딕" panose="020B0503020000020004" pitchFamily="50" charset="-127"/>
                          <a:cs typeface="+mn-cs"/>
                        </a:rPr>
                        <a:t> (25%)</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150</a:t>
                      </a:r>
                      <a:r>
                        <a:rPr kumimoji="0" lang="en-US" altLang="ko-KR" sz="800" b="0" i="0" u="none" strike="noStrike" kern="1200" cap="none" spc="0" normalizeH="0" baseline="0" noProof="0" dirty="0">
                          <a:ln>
                            <a:noFill/>
                          </a:ln>
                          <a:solidFill>
                            <a:prstClr val="black"/>
                          </a:solidFill>
                          <a:effectLst/>
                          <a:uLnTx/>
                          <a:uFillTx/>
                          <a:latin typeface="+mn-lt"/>
                          <a:ea typeface="맑은 고딕" panose="020B0503020000020004" pitchFamily="50" charset="-127"/>
                          <a:cs typeface="+mn-cs"/>
                        </a:rPr>
                        <a:t> (37.5%)</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150/400 (45%)</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맑은 고딕" panose="020B0503020000020004" pitchFamily="50" charset="-127"/>
                          <a:cs typeface="+mn-cs"/>
                        </a:rPr>
                        <a:t>20000 (50%)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en-US" altLang="ko-KR" sz="800" b="0" kern="1200" noProof="0" dirty="0">
                          <a:solidFill>
                            <a:schemeClr val="tx1">
                              <a:lumMod val="75000"/>
                              <a:lumOff val="25000"/>
                            </a:schemeClr>
                          </a:solidFill>
                          <a:latin typeface="+mn-lt"/>
                          <a:ea typeface="+mn-ea"/>
                          <a:cs typeface="+mn-cs"/>
                        </a:rPr>
                        <a:t>350/400 (70%)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68048972"/>
                  </a:ext>
                </a:extLst>
              </a:tr>
            </a:tbl>
          </a:graphicData>
        </a:graphic>
      </p:graphicFrame>
      <p:sp>
        <p:nvSpPr>
          <p:cNvPr id="23" name="직사각형 72">
            <a:extLst>
              <a:ext uri="{FF2B5EF4-FFF2-40B4-BE49-F238E27FC236}">
                <a16:creationId xmlns:a16="http://schemas.microsoft.com/office/drawing/2014/main" id="{E2030050-5A37-0EEB-E3BF-269B15238CF6}"/>
              </a:ext>
            </a:extLst>
          </p:cNvPr>
          <p:cNvSpPr/>
          <p:nvPr/>
        </p:nvSpPr>
        <p:spPr>
          <a:xfrm>
            <a:off x="7070840" y="2868986"/>
            <a:ext cx="611695"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ko-KR" altLang="en-US" sz="700" dirty="0">
                <a:solidFill>
                  <a:schemeClr val="tx1"/>
                </a:solidFill>
                <a:latin typeface="+mn-ea"/>
              </a:rPr>
              <a:t>진행상태  ▼</a:t>
            </a:r>
            <a:endParaRPr lang="en-US" altLang="ko-KR" sz="700" dirty="0">
              <a:solidFill>
                <a:schemeClr val="tx1"/>
              </a:solidFill>
              <a:latin typeface="+mn-ea"/>
            </a:endParaRPr>
          </a:p>
        </p:txBody>
      </p:sp>
      <p:sp>
        <p:nvSpPr>
          <p:cNvPr id="29" name="직사각형 72">
            <a:extLst>
              <a:ext uri="{FF2B5EF4-FFF2-40B4-BE49-F238E27FC236}">
                <a16:creationId xmlns:a16="http://schemas.microsoft.com/office/drawing/2014/main" id="{3CA85404-034C-FB46-DE68-BF05391515BD}"/>
              </a:ext>
            </a:extLst>
          </p:cNvPr>
          <p:cNvSpPr/>
          <p:nvPr/>
        </p:nvSpPr>
        <p:spPr>
          <a:xfrm>
            <a:off x="849952" y="2336544"/>
            <a:ext cx="985142" cy="227687"/>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700" b="1" dirty="0">
                <a:solidFill>
                  <a:schemeClr val="bg1">
                    <a:lumMod val="50000"/>
                  </a:schemeClr>
                </a:solidFill>
              </a:rPr>
              <a:t>회원관리</a:t>
            </a:r>
            <a:endParaRPr lang="en-US" altLang="ko-KR" sz="700" b="1" dirty="0">
              <a:solidFill>
                <a:schemeClr val="bg1">
                  <a:lumMod val="50000"/>
                </a:schemeClr>
              </a:solidFill>
            </a:endParaRPr>
          </a:p>
        </p:txBody>
      </p:sp>
      <p:sp>
        <p:nvSpPr>
          <p:cNvPr id="30" name="직사각형 72">
            <a:extLst>
              <a:ext uri="{FF2B5EF4-FFF2-40B4-BE49-F238E27FC236}">
                <a16:creationId xmlns:a16="http://schemas.microsoft.com/office/drawing/2014/main" id="{9F88479D-2E4E-9689-AA6A-E3C872D65EEC}"/>
              </a:ext>
            </a:extLst>
          </p:cNvPr>
          <p:cNvSpPr/>
          <p:nvPr/>
        </p:nvSpPr>
        <p:spPr>
          <a:xfrm>
            <a:off x="1872358" y="2336761"/>
            <a:ext cx="985142" cy="227687"/>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700" b="1" dirty="0">
                <a:solidFill>
                  <a:schemeClr val="bg1">
                    <a:lumMod val="50000"/>
                  </a:schemeClr>
                </a:solidFill>
              </a:rPr>
              <a:t>엑셀 다운로드</a:t>
            </a:r>
            <a:endParaRPr lang="en-US" altLang="ko-KR" sz="700" b="1" dirty="0">
              <a:solidFill>
                <a:schemeClr val="bg1">
                  <a:lumMod val="50000"/>
                </a:schemeClr>
              </a:solidFill>
            </a:endParaRPr>
          </a:p>
        </p:txBody>
      </p:sp>
      <p:sp>
        <p:nvSpPr>
          <p:cNvPr id="36" name="직사각형 85">
            <a:extLst>
              <a:ext uri="{FF2B5EF4-FFF2-40B4-BE49-F238E27FC236}">
                <a16:creationId xmlns:a16="http://schemas.microsoft.com/office/drawing/2014/main" id="{BCA44E1B-2928-DAF7-6CF2-4F9D8C387153}"/>
              </a:ext>
            </a:extLst>
          </p:cNvPr>
          <p:cNvSpPr/>
          <p:nvPr/>
        </p:nvSpPr>
        <p:spPr>
          <a:xfrm>
            <a:off x="2470179" y="2715883"/>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a:t>
            </a:r>
            <a:endParaRPr lang="ko-KR" altLang="en-US" sz="1000" dirty="0"/>
          </a:p>
        </p:txBody>
      </p:sp>
      <p:sp>
        <p:nvSpPr>
          <p:cNvPr id="37" name="직사각형 29">
            <a:extLst>
              <a:ext uri="{FF2B5EF4-FFF2-40B4-BE49-F238E27FC236}">
                <a16:creationId xmlns:a16="http://schemas.microsoft.com/office/drawing/2014/main" id="{D86F1755-A818-A686-3E0C-50B90C5B739E}"/>
              </a:ext>
            </a:extLst>
          </p:cNvPr>
          <p:cNvSpPr/>
          <p:nvPr/>
        </p:nvSpPr>
        <p:spPr>
          <a:xfrm>
            <a:off x="2717711" y="2701892"/>
            <a:ext cx="2646138"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US" altLang="ko-KR" sz="600" dirty="0">
                <a:solidFill>
                  <a:schemeClr val="tx1">
                    <a:lumMod val="50000"/>
                    <a:lumOff val="50000"/>
                  </a:schemeClr>
                </a:solidFill>
                <a:latin typeface="+mn-ea"/>
              </a:rPr>
              <a:t>a</a:t>
            </a:r>
          </a:p>
        </p:txBody>
      </p:sp>
      <p:pic>
        <p:nvPicPr>
          <p:cNvPr id="38" name="그래픽 10" descr="돋보기 단색으로 채워진">
            <a:extLst>
              <a:ext uri="{FF2B5EF4-FFF2-40B4-BE49-F238E27FC236}">
                <a16:creationId xmlns:a16="http://schemas.microsoft.com/office/drawing/2014/main" id="{11021899-F7E9-4702-618F-7A17BFE3700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02656" y="2722499"/>
            <a:ext cx="155937" cy="146953"/>
          </a:xfrm>
          <a:prstGeom prst="rect">
            <a:avLst/>
          </a:prstGeom>
        </p:spPr>
      </p:pic>
      <p:sp>
        <p:nvSpPr>
          <p:cNvPr id="3" name="직사각형 29">
            <a:extLst>
              <a:ext uri="{FF2B5EF4-FFF2-40B4-BE49-F238E27FC236}">
                <a16:creationId xmlns:a16="http://schemas.microsoft.com/office/drawing/2014/main" id="{7638B5C3-B721-846C-A851-5F5DAFB2A253}"/>
              </a:ext>
            </a:extLst>
          </p:cNvPr>
          <p:cNvSpPr/>
          <p:nvPr/>
        </p:nvSpPr>
        <p:spPr>
          <a:xfrm>
            <a:off x="2210622" y="2920715"/>
            <a:ext cx="329407" cy="1397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800" dirty="0"/>
              <a:t>개선</a:t>
            </a:r>
            <a:r>
              <a:rPr lang="en-US" altLang="ko-KR" sz="800" dirty="0"/>
              <a:t>10</a:t>
            </a:r>
            <a:endParaRPr lang="ko-KR" altLang="en-US" sz="800" dirty="0"/>
          </a:p>
        </p:txBody>
      </p:sp>
    </p:spTree>
    <p:extLst>
      <p:ext uri="{BB962C8B-B14F-4D97-AF65-F5344CB8AC3E}">
        <p14:creationId xmlns:p14="http://schemas.microsoft.com/office/powerpoint/2010/main" val="13449579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슬라이드 번호 개체 틀 7">
            <a:extLst>
              <a:ext uri="{FF2B5EF4-FFF2-40B4-BE49-F238E27FC236}">
                <a16:creationId xmlns:a16="http://schemas.microsoft.com/office/drawing/2014/main" id="{A8CDABF9-5282-43ED-9839-759246E8F473}"/>
              </a:ext>
            </a:extLst>
          </p:cNvPr>
          <p:cNvSpPr>
            <a:spLocks noGrp="1"/>
          </p:cNvSpPr>
          <p:nvPr>
            <p:ph type="sldNum" sz="quarter" idx="4"/>
          </p:nvPr>
        </p:nvSpPr>
        <p:spPr/>
        <p:txBody>
          <a:bodyPr/>
          <a:lstStyle/>
          <a:p>
            <a:fld id="{F2946E08-ADDD-4B11-B5DD-5073B72AA917}" type="slidenum">
              <a:rPr lang="ko-KR" altLang="en-US" smtClean="0"/>
              <a:t>37</a:t>
            </a:fld>
            <a:endParaRPr lang="ko-KR" altLang="en-US" dirty="0"/>
          </a:p>
        </p:txBody>
      </p:sp>
      <p:grpSp>
        <p:nvGrpSpPr>
          <p:cNvPr id="68" name="그룹 67">
            <a:extLst>
              <a:ext uri="{FF2B5EF4-FFF2-40B4-BE49-F238E27FC236}">
                <a16:creationId xmlns:a16="http://schemas.microsoft.com/office/drawing/2014/main" id="{700B7979-0A0F-4EB8-B3E2-27B50F444323}"/>
              </a:ext>
            </a:extLst>
          </p:cNvPr>
          <p:cNvGrpSpPr/>
          <p:nvPr/>
        </p:nvGrpSpPr>
        <p:grpSpPr>
          <a:xfrm>
            <a:off x="665440" y="521495"/>
            <a:ext cx="861460" cy="288131"/>
            <a:chOff x="839416" y="3435562"/>
            <a:chExt cx="1526259" cy="682492"/>
          </a:xfrm>
        </p:grpSpPr>
        <p:sp>
          <p:nvSpPr>
            <p:cNvPr id="69" name="직사각형 68">
              <a:extLst>
                <a:ext uri="{FF2B5EF4-FFF2-40B4-BE49-F238E27FC236}">
                  <a16:creationId xmlns:a16="http://schemas.microsoft.com/office/drawing/2014/main" id="{3FDDC39B-48C0-4BEA-9909-69C1E79636B2}"/>
                </a:ext>
              </a:extLst>
            </p:cNvPr>
            <p:cNvSpPr/>
            <p:nvPr/>
          </p:nvSpPr>
          <p:spPr>
            <a:xfrm>
              <a:off x="839416" y="3435562"/>
              <a:ext cx="1523134" cy="682492"/>
            </a:xfrm>
            <a:prstGeom prst="rect">
              <a:avLst/>
            </a:prstGeom>
            <a:solidFill>
              <a:srgbClr val="F2F2F2">
                <a:alpha val="60000"/>
              </a:srgbClr>
            </a:solidFill>
            <a:ln w="9525" cap="flat" cmpd="sng" algn="ctr">
              <a:solidFill>
                <a:srgbClr val="53535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altLang="ko-KR" sz="900" dirty="0">
                  <a:solidFill>
                    <a:schemeClr val="tx1">
                      <a:lumMod val="50000"/>
                      <a:lumOff val="50000"/>
                    </a:schemeClr>
                  </a:solidFill>
                </a:rPr>
                <a:t>LOGO</a:t>
              </a:r>
              <a:endParaRPr lang="ko-KR" altLang="en-US" sz="900" dirty="0">
                <a:solidFill>
                  <a:schemeClr val="tx1">
                    <a:lumMod val="50000"/>
                    <a:lumOff val="50000"/>
                  </a:schemeClr>
                </a:solidFill>
              </a:endParaRPr>
            </a:p>
          </p:txBody>
        </p:sp>
        <p:cxnSp>
          <p:nvCxnSpPr>
            <p:cNvPr id="70" name="직선 연결선 69">
              <a:extLst>
                <a:ext uri="{FF2B5EF4-FFF2-40B4-BE49-F238E27FC236}">
                  <a16:creationId xmlns:a16="http://schemas.microsoft.com/office/drawing/2014/main" id="{B48F3357-EE2E-4D70-85A0-C13EEB0EE9D2}"/>
                </a:ext>
              </a:extLst>
            </p:cNvPr>
            <p:cNvCxnSpPr>
              <a:cxnSpLocks/>
            </p:cNvCxnSpPr>
            <p:nvPr/>
          </p:nvCxnSpPr>
          <p:spPr>
            <a:xfrm flipH="1">
              <a:off x="839417" y="3443608"/>
              <a:ext cx="1523133" cy="6744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직선 연결선 70">
              <a:extLst>
                <a:ext uri="{FF2B5EF4-FFF2-40B4-BE49-F238E27FC236}">
                  <a16:creationId xmlns:a16="http://schemas.microsoft.com/office/drawing/2014/main" id="{50132739-8D61-4BBF-A602-FD4369EFC35C}"/>
                </a:ext>
              </a:extLst>
            </p:cNvPr>
            <p:cNvCxnSpPr>
              <a:cxnSpLocks/>
            </p:cNvCxnSpPr>
            <p:nvPr/>
          </p:nvCxnSpPr>
          <p:spPr>
            <a:xfrm flipH="1" flipV="1">
              <a:off x="839416" y="3443084"/>
              <a:ext cx="1526259" cy="6477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직사각형 9">
            <a:extLst>
              <a:ext uri="{FF2B5EF4-FFF2-40B4-BE49-F238E27FC236}">
                <a16:creationId xmlns:a16="http://schemas.microsoft.com/office/drawing/2014/main" id="{90566CE4-528A-44CB-97E2-D79ED4082B1C}"/>
              </a:ext>
            </a:extLst>
          </p:cNvPr>
          <p:cNvSpPr/>
          <p:nvPr/>
        </p:nvSpPr>
        <p:spPr>
          <a:xfrm>
            <a:off x="116321" y="488111"/>
            <a:ext cx="8424430" cy="361053"/>
          </a:xfrm>
          <a:prstGeom prst="rect">
            <a:avLst/>
          </a:prstGeom>
          <a:noFill/>
          <a:ln w="6350">
            <a:solidFill>
              <a:srgbClr val="7A7A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321" name="표 320">
            <a:extLst>
              <a:ext uri="{FF2B5EF4-FFF2-40B4-BE49-F238E27FC236}">
                <a16:creationId xmlns:a16="http://schemas.microsoft.com/office/drawing/2014/main" id="{DBCF1351-3830-46DF-8E22-906141A4365A}"/>
              </a:ext>
            </a:extLst>
          </p:cNvPr>
          <p:cNvGraphicFramePr>
            <a:graphicFrameLocks noGrp="1"/>
          </p:cNvGraphicFramePr>
          <p:nvPr>
            <p:extLst>
              <p:ext uri="{D42A27DB-BD31-4B8C-83A1-F6EECF244321}">
                <p14:modId xmlns:p14="http://schemas.microsoft.com/office/powerpoint/2010/main" val="2316594427"/>
              </p:ext>
            </p:extLst>
          </p:nvPr>
        </p:nvGraphicFramePr>
        <p:xfrm>
          <a:off x="9221807" y="512676"/>
          <a:ext cx="2772308" cy="274116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74772085"/>
                    </a:ext>
                  </a:extLst>
                </a:gridCol>
                <a:gridCol w="2340260">
                  <a:extLst>
                    <a:ext uri="{9D8B030D-6E8A-4147-A177-3AD203B41FA5}">
                      <a16:colId xmlns:a16="http://schemas.microsoft.com/office/drawing/2014/main" val="2572474025"/>
                    </a:ext>
                  </a:extLst>
                </a:gridCol>
              </a:tblGrid>
              <a:tr h="122121">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rPr>
                        <a:t>회원관리추가는 회원로그인과 상동</a:t>
                      </a: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0">
                <a:tc>
                  <a:txBody>
                    <a:bodyPr/>
                    <a:lstStyle/>
                    <a:p>
                      <a:pPr algn="ctr" latinLnBrk="1">
                        <a:lnSpc>
                          <a:spcPct val="120000"/>
                        </a:lnSpc>
                      </a:pPr>
                      <a:r>
                        <a:rPr lang="en-US" altLang="ko-KR" sz="800" b="0" dirty="0">
                          <a:solidFill>
                            <a:schemeClr val="tx1"/>
                          </a:solidFill>
                          <a:latin typeface="+mn-ea"/>
                          <a:ea typeface="+mn-ea"/>
                        </a:rPr>
                        <a:t>1</a:t>
                      </a:r>
                      <a:endParaRPr lang="ko-KR" altLang="en-US" sz="8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en-US" altLang="ko-KR" sz="800" b="0"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134634">
                <a:tc>
                  <a:txBody>
                    <a:bodyPr/>
                    <a:lstStyle/>
                    <a:p>
                      <a:pPr algn="ctr" latinLnBrk="1">
                        <a:lnSpc>
                          <a:spcPct val="120000"/>
                        </a:lnSpc>
                      </a:pPr>
                      <a:r>
                        <a:rPr lang="en-US" altLang="ko-KR" sz="800" b="0" dirty="0">
                          <a:latin typeface="+mn-ea"/>
                          <a:ea typeface="+mn-ea"/>
                        </a:rPr>
                        <a:t>2</a:t>
                      </a:r>
                      <a:endParaRPr lang="ko-KR" altLang="en-US"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134634">
                <a:tc>
                  <a:txBody>
                    <a:bodyPr/>
                    <a:lstStyle/>
                    <a:p>
                      <a:pPr algn="ctr" latinLnBrk="1">
                        <a:lnSpc>
                          <a:spcPct val="120000"/>
                        </a:lnSpc>
                      </a:pPr>
                      <a:r>
                        <a:rPr lang="en-US" altLang="ko-KR" sz="800" b="0" dirty="0">
                          <a:latin typeface="+mn-ea"/>
                          <a:ea typeface="+mn-ea"/>
                        </a:rPr>
                        <a:t>3</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endParaRPr lang="en-US" altLang="ko-KR" sz="80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770055136"/>
                  </a:ext>
                </a:extLst>
              </a:tr>
              <a:tr h="0">
                <a:tc>
                  <a:txBody>
                    <a:bodyPr/>
                    <a:lstStyle/>
                    <a:p>
                      <a:pPr algn="ctr" latinLnBrk="1">
                        <a:lnSpc>
                          <a:spcPct val="120000"/>
                        </a:lnSpc>
                      </a:pPr>
                      <a:r>
                        <a:rPr lang="en-US" altLang="ko-KR" sz="800" b="0" dirty="0">
                          <a:latin typeface="+mn-ea"/>
                          <a:ea typeface="+mn-ea"/>
                        </a:rPr>
                        <a:t>4</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179638516"/>
                  </a:ext>
                </a:extLst>
              </a:tr>
              <a:tr h="0">
                <a:tc>
                  <a:txBody>
                    <a:bodyPr/>
                    <a:lstStyle/>
                    <a:p>
                      <a:pPr algn="ctr" latinLnBrk="1">
                        <a:lnSpc>
                          <a:spcPct val="120000"/>
                        </a:lnSpc>
                      </a:pPr>
                      <a:r>
                        <a:rPr lang="en-US" altLang="ko-KR" sz="800" b="0" dirty="0">
                          <a:latin typeface="+mn-ea"/>
                          <a:ea typeface="+mn-ea"/>
                        </a:rPr>
                        <a:t>5</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716935949"/>
                  </a:ext>
                </a:extLst>
              </a:tr>
              <a:tr h="134634">
                <a:tc>
                  <a:txBody>
                    <a:bodyPr/>
                    <a:lstStyle/>
                    <a:p>
                      <a:pPr algn="ctr" latinLnBrk="1">
                        <a:lnSpc>
                          <a:spcPct val="120000"/>
                        </a:lnSpc>
                      </a:pPr>
                      <a:r>
                        <a:rPr lang="en-US" altLang="ko-KR" sz="800" b="0" dirty="0">
                          <a:latin typeface="+mn-ea"/>
                          <a:ea typeface="+mn-ea"/>
                        </a:rPr>
                        <a:t>6</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620716197"/>
                  </a:ext>
                </a:extLst>
              </a:tr>
              <a:tr h="134634">
                <a:tc>
                  <a:txBody>
                    <a:bodyPr/>
                    <a:lstStyle/>
                    <a:p>
                      <a:pPr algn="ctr" latinLnBrk="1">
                        <a:lnSpc>
                          <a:spcPct val="120000"/>
                        </a:lnSpc>
                      </a:pPr>
                      <a:r>
                        <a:rPr lang="en-US" altLang="ko-KR" sz="800" b="0" dirty="0">
                          <a:latin typeface="+mn-ea"/>
                          <a:ea typeface="+mn-ea"/>
                        </a:rPr>
                        <a:t>7</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688573497"/>
                  </a:ext>
                </a:extLst>
              </a:tr>
              <a:tr h="0">
                <a:tc>
                  <a:txBody>
                    <a:bodyPr/>
                    <a:lstStyle/>
                    <a:p>
                      <a:pPr algn="ctr" latinLnBrk="1">
                        <a:lnSpc>
                          <a:spcPct val="120000"/>
                        </a:lnSpc>
                      </a:pPr>
                      <a:r>
                        <a:rPr lang="en-US" altLang="ko-KR" sz="800" b="0" dirty="0">
                          <a:latin typeface="+mn-ea"/>
                          <a:ea typeface="+mn-ea"/>
                        </a:rPr>
                        <a:t>8</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817060791"/>
                  </a:ext>
                </a:extLst>
              </a:tr>
              <a:tr h="0">
                <a:tc>
                  <a:txBody>
                    <a:bodyPr/>
                    <a:lstStyle/>
                    <a:p>
                      <a:pPr algn="ctr" latinLnBrk="1">
                        <a:lnSpc>
                          <a:spcPct val="120000"/>
                        </a:lnSpc>
                      </a:pPr>
                      <a:r>
                        <a:rPr lang="en-US" altLang="ko-KR" sz="800" b="0" dirty="0">
                          <a:latin typeface="+mn-ea"/>
                          <a:ea typeface="+mn-ea"/>
                        </a:rPr>
                        <a:t>9</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032614395"/>
                  </a:ext>
                </a:extLst>
              </a:tr>
              <a:tr h="294502">
                <a:tc>
                  <a:txBody>
                    <a:bodyPr/>
                    <a:lstStyle/>
                    <a:p>
                      <a:pPr algn="ctr" latinLnBrk="1">
                        <a:lnSpc>
                          <a:spcPct val="120000"/>
                        </a:lnSpc>
                      </a:pPr>
                      <a:r>
                        <a:rPr lang="en-US" altLang="ko-KR" sz="800" b="0">
                          <a:latin typeface="+mn-ea"/>
                          <a:ea typeface="+mn-ea"/>
                        </a:rPr>
                        <a:t>10</a:t>
                      </a: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56665485"/>
                  </a:ext>
                </a:extLst>
              </a:tr>
              <a:tr h="0">
                <a:tc>
                  <a:txBody>
                    <a:bodyPr/>
                    <a:lstStyle/>
                    <a:p>
                      <a:pPr algn="ctr" latinLnBrk="1">
                        <a:lnSpc>
                          <a:spcPct val="120000"/>
                        </a:lnSpc>
                      </a:pPr>
                      <a:r>
                        <a:rPr lang="en-US" altLang="ko-KR" sz="800" b="0">
                          <a:latin typeface="+mn-ea"/>
                          <a:ea typeface="+mn-ea"/>
                        </a:rPr>
                        <a:t>11</a:t>
                      </a: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6550239"/>
                  </a:ext>
                </a:extLst>
              </a:tr>
            </a:tbl>
          </a:graphicData>
        </a:graphic>
      </p:graphicFrame>
      <p:sp>
        <p:nvSpPr>
          <p:cNvPr id="9" name="TextBox 8">
            <a:extLst>
              <a:ext uri="{FF2B5EF4-FFF2-40B4-BE49-F238E27FC236}">
                <a16:creationId xmlns:a16="http://schemas.microsoft.com/office/drawing/2014/main" id="{46BDEBF5-5062-4188-AA47-63F530D7C117}"/>
              </a:ext>
            </a:extLst>
          </p:cNvPr>
          <p:cNvSpPr txBox="1"/>
          <p:nvPr/>
        </p:nvSpPr>
        <p:spPr>
          <a:xfrm>
            <a:off x="1004056" y="262960"/>
            <a:ext cx="4018793" cy="215444"/>
          </a:xfrm>
          <a:prstGeom prst="rect">
            <a:avLst/>
          </a:prstGeom>
          <a:noFill/>
        </p:spPr>
        <p:txBody>
          <a:bodyPr wrap="square" rtlCol="0">
            <a:spAutoFit/>
          </a:bodyPr>
          <a:lstStyle/>
          <a:p>
            <a:r>
              <a:rPr lang="ko-KR" altLang="en-US" sz="800" dirty="0"/>
              <a:t>메인</a:t>
            </a:r>
          </a:p>
        </p:txBody>
      </p:sp>
      <p:sp>
        <p:nvSpPr>
          <p:cNvPr id="2" name="TextBox 1">
            <a:extLst>
              <a:ext uri="{FF2B5EF4-FFF2-40B4-BE49-F238E27FC236}">
                <a16:creationId xmlns:a16="http://schemas.microsoft.com/office/drawing/2014/main" id="{659CCA66-9DC1-67D5-8773-99FCE6BA9744}"/>
              </a:ext>
            </a:extLst>
          </p:cNvPr>
          <p:cNvSpPr txBox="1"/>
          <p:nvPr/>
        </p:nvSpPr>
        <p:spPr>
          <a:xfrm>
            <a:off x="3436388" y="56219"/>
            <a:ext cx="1523233" cy="215444"/>
          </a:xfrm>
          <a:prstGeom prst="rect">
            <a:avLst/>
          </a:prstGeom>
          <a:noFill/>
        </p:spPr>
        <p:txBody>
          <a:bodyPr wrap="square" rtlCol="0">
            <a:spAutoFit/>
          </a:bodyPr>
          <a:lstStyle/>
          <a:p>
            <a:r>
              <a:rPr lang="ko-KR" altLang="en-US" sz="800" dirty="0"/>
              <a:t>회원관리</a:t>
            </a:r>
            <a:r>
              <a:rPr lang="en-US" altLang="ko-KR" sz="800" dirty="0"/>
              <a:t>_</a:t>
            </a:r>
            <a:r>
              <a:rPr lang="ko-KR" altLang="en-US" sz="800" dirty="0"/>
              <a:t>추가</a:t>
            </a:r>
          </a:p>
        </p:txBody>
      </p:sp>
      <p:sp>
        <p:nvSpPr>
          <p:cNvPr id="7" name="TextBox 6">
            <a:extLst>
              <a:ext uri="{FF2B5EF4-FFF2-40B4-BE49-F238E27FC236}">
                <a16:creationId xmlns:a16="http://schemas.microsoft.com/office/drawing/2014/main" id="{6710EBCA-BC88-0028-CA1E-3C699A1A422B}"/>
              </a:ext>
            </a:extLst>
          </p:cNvPr>
          <p:cNvSpPr txBox="1"/>
          <p:nvPr/>
        </p:nvSpPr>
        <p:spPr>
          <a:xfrm>
            <a:off x="6838481" y="622470"/>
            <a:ext cx="1534452" cy="107722"/>
          </a:xfrm>
          <a:prstGeom prst="rect">
            <a:avLst/>
          </a:prstGeom>
          <a:noFill/>
        </p:spPr>
        <p:txBody>
          <a:bodyPr wrap="square" lIns="0" tIns="0" rIns="0" bIns="0" rtlCol="0">
            <a:spAutoFit/>
          </a:bodyPr>
          <a:lstStyle/>
          <a:p>
            <a:pPr algn="ctr"/>
            <a:r>
              <a:rPr lang="ko-KR" altLang="en-US" sz="700" b="1" dirty="0">
                <a:solidFill>
                  <a:schemeClr val="tx1">
                    <a:lumMod val="50000"/>
                    <a:lumOff val="50000"/>
                  </a:schemeClr>
                </a:solidFill>
                <a:latin typeface="+mn-ea"/>
              </a:rPr>
              <a:t>로그아웃</a:t>
            </a:r>
          </a:p>
        </p:txBody>
      </p:sp>
      <p:sp>
        <p:nvSpPr>
          <p:cNvPr id="30" name="직사각형 29">
            <a:extLst>
              <a:ext uri="{FF2B5EF4-FFF2-40B4-BE49-F238E27FC236}">
                <a16:creationId xmlns:a16="http://schemas.microsoft.com/office/drawing/2014/main" id="{6648A094-4503-A9BD-325C-9617FA680CF7}"/>
              </a:ext>
            </a:extLst>
          </p:cNvPr>
          <p:cNvSpPr/>
          <p:nvPr/>
        </p:nvSpPr>
        <p:spPr>
          <a:xfrm>
            <a:off x="595589" y="453233"/>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a:t>
            </a:r>
            <a:endParaRPr lang="ko-KR" altLang="en-US" sz="1000" dirty="0"/>
          </a:p>
        </p:txBody>
      </p:sp>
      <p:sp>
        <p:nvSpPr>
          <p:cNvPr id="169" name="TextBox 168">
            <a:extLst>
              <a:ext uri="{FF2B5EF4-FFF2-40B4-BE49-F238E27FC236}">
                <a16:creationId xmlns:a16="http://schemas.microsoft.com/office/drawing/2014/main" id="{9F8DA23A-C167-C28A-7E43-60E0652A5608}"/>
              </a:ext>
            </a:extLst>
          </p:cNvPr>
          <p:cNvSpPr txBox="1"/>
          <p:nvPr/>
        </p:nvSpPr>
        <p:spPr>
          <a:xfrm>
            <a:off x="7689050" y="255228"/>
            <a:ext cx="851700" cy="215444"/>
          </a:xfrm>
          <a:prstGeom prst="rect">
            <a:avLst/>
          </a:prstGeom>
          <a:noFill/>
        </p:spPr>
        <p:txBody>
          <a:bodyPr wrap="square" rtlCol="0">
            <a:spAutoFit/>
          </a:bodyPr>
          <a:lstStyle/>
          <a:p>
            <a:pPr algn="ctr"/>
            <a:r>
              <a:rPr lang="en-US" altLang="ko-KR" sz="800" dirty="0"/>
              <a:t>..</a:t>
            </a:r>
            <a:endParaRPr lang="ko-KR" altLang="en-US" sz="800" dirty="0"/>
          </a:p>
        </p:txBody>
      </p:sp>
      <p:sp>
        <p:nvSpPr>
          <p:cNvPr id="170" name="TextBox 169">
            <a:extLst>
              <a:ext uri="{FF2B5EF4-FFF2-40B4-BE49-F238E27FC236}">
                <a16:creationId xmlns:a16="http://schemas.microsoft.com/office/drawing/2014/main" id="{DEB30443-D04B-DC5D-B056-535A2E2BD900}"/>
              </a:ext>
            </a:extLst>
          </p:cNvPr>
          <p:cNvSpPr txBox="1"/>
          <p:nvPr/>
        </p:nvSpPr>
        <p:spPr>
          <a:xfrm>
            <a:off x="5898485" y="255228"/>
            <a:ext cx="851700" cy="215444"/>
          </a:xfrm>
          <a:prstGeom prst="rect">
            <a:avLst/>
          </a:prstGeom>
          <a:noFill/>
        </p:spPr>
        <p:txBody>
          <a:bodyPr wrap="square" rtlCol="0">
            <a:spAutoFit/>
          </a:bodyPr>
          <a:lstStyle/>
          <a:p>
            <a:pPr algn="ctr"/>
            <a:r>
              <a:rPr lang="en-US" altLang="ko-KR" sz="800" dirty="0"/>
              <a:t>1</a:t>
            </a:r>
            <a:endParaRPr lang="ko-KR" altLang="en-US" sz="800" dirty="0"/>
          </a:p>
        </p:txBody>
      </p:sp>
      <p:sp>
        <p:nvSpPr>
          <p:cNvPr id="171" name="TextBox 170">
            <a:extLst>
              <a:ext uri="{FF2B5EF4-FFF2-40B4-BE49-F238E27FC236}">
                <a16:creationId xmlns:a16="http://schemas.microsoft.com/office/drawing/2014/main" id="{74BADD78-1E7F-635C-8373-0341AA4740B5}"/>
              </a:ext>
            </a:extLst>
          </p:cNvPr>
          <p:cNvSpPr txBox="1"/>
          <p:nvPr/>
        </p:nvSpPr>
        <p:spPr>
          <a:xfrm>
            <a:off x="5898485" y="52479"/>
            <a:ext cx="851700" cy="215444"/>
          </a:xfrm>
          <a:prstGeom prst="rect">
            <a:avLst/>
          </a:prstGeom>
          <a:noFill/>
        </p:spPr>
        <p:txBody>
          <a:bodyPr wrap="square" rtlCol="0">
            <a:spAutoFit/>
          </a:bodyPr>
          <a:lstStyle/>
          <a:p>
            <a:pPr algn="ctr"/>
            <a:r>
              <a:rPr lang="en-US" altLang="ko-KR" sz="800"/>
              <a:t>-</a:t>
            </a:r>
            <a:endParaRPr lang="ko-KR" altLang="en-US" sz="800" dirty="0"/>
          </a:p>
        </p:txBody>
      </p:sp>
      <p:sp>
        <p:nvSpPr>
          <p:cNvPr id="12" name="TextBox 11">
            <a:extLst>
              <a:ext uri="{FF2B5EF4-FFF2-40B4-BE49-F238E27FC236}">
                <a16:creationId xmlns:a16="http://schemas.microsoft.com/office/drawing/2014/main" id="{3C089829-FE98-1B8C-A9E9-2BC0575CA3FC}"/>
              </a:ext>
            </a:extLst>
          </p:cNvPr>
          <p:cNvSpPr txBox="1"/>
          <p:nvPr/>
        </p:nvSpPr>
        <p:spPr>
          <a:xfrm>
            <a:off x="665440" y="1014843"/>
            <a:ext cx="3449360" cy="261610"/>
          </a:xfrm>
          <a:prstGeom prst="rect">
            <a:avLst/>
          </a:prstGeom>
          <a:noFill/>
        </p:spPr>
        <p:txBody>
          <a:bodyPr wrap="square">
            <a:spAutoFit/>
          </a:bodyPr>
          <a:lstStyle/>
          <a:p>
            <a:r>
              <a:rPr lang="ko-KR" altLang="en-US" sz="1050" b="1" dirty="0"/>
              <a:t>회원관리</a:t>
            </a:r>
            <a:r>
              <a:rPr lang="en-US" altLang="ko-KR" sz="1050" b="1" dirty="0"/>
              <a:t>_</a:t>
            </a:r>
            <a:r>
              <a:rPr lang="ko-KR" altLang="en-US" sz="1050" b="1" dirty="0"/>
              <a:t>추가</a:t>
            </a:r>
            <a:endParaRPr lang="en-US" altLang="ko-KR" sz="1050" b="1" dirty="0"/>
          </a:p>
        </p:txBody>
      </p:sp>
      <p:sp>
        <p:nvSpPr>
          <p:cNvPr id="88" name="직사각형 2">
            <a:extLst>
              <a:ext uri="{FF2B5EF4-FFF2-40B4-BE49-F238E27FC236}">
                <a16:creationId xmlns:a16="http://schemas.microsoft.com/office/drawing/2014/main" id="{35034363-4A19-4338-B611-BB50629A8337}"/>
              </a:ext>
            </a:extLst>
          </p:cNvPr>
          <p:cNvSpPr/>
          <p:nvPr/>
        </p:nvSpPr>
        <p:spPr>
          <a:xfrm>
            <a:off x="3508469" y="5261823"/>
            <a:ext cx="1641334" cy="451070"/>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900">
              <a:solidFill>
                <a:schemeClr val="tx1"/>
              </a:solidFill>
              <a:latin typeface="+mn-ea"/>
            </a:endParaRPr>
          </a:p>
          <a:p>
            <a:pPr algn="ctr"/>
            <a:endParaRPr lang="en-US" altLang="ko-KR" sz="900">
              <a:solidFill>
                <a:schemeClr val="tx1"/>
              </a:solidFill>
              <a:latin typeface="+mn-ea"/>
            </a:endParaRPr>
          </a:p>
          <a:p>
            <a:pPr algn="ctr"/>
            <a:endParaRPr lang="en-US" altLang="ko-KR" sz="900">
              <a:solidFill>
                <a:schemeClr val="tx1"/>
              </a:solidFill>
              <a:latin typeface="+mn-ea"/>
            </a:endParaRPr>
          </a:p>
          <a:p>
            <a:pPr algn="ctr"/>
            <a:endParaRPr lang="en-US" altLang="ko-KR" sz="900" dirty="0">
              <a:solidFill>
                <a:schemeClr val="tx1"/>
              </a:solidFill>
              <a:latin typeface="+mn-ea"/>
            </a:endParaRPr>
          </a:p>
        </p:txBody>
      </p:sp>
      <p:sp>
        <p:nvSpPr>
          <p:cNvPr id="90" name="TextBox 89">
            <a:extLst>
              <a:ext uri="{FF2B5EF4-FFF2-40B4-BE49-F238E27FC236}">
                <a16:creationId xmlns:a16="http://schemas.microsoft.com/office/drawing/2014/main" id="{5DDC5D1F-EA5E-7838-8C08-A1772BE60C80}"/>
              </a:ext>
            </a:extLst>
          </p:cNvPr>
          <p:cNvSpPr txBox="1"/>
          <p:nvPr/>
        </p:nvSpPr>
        <p:spPr>
          <a:xfrm>
            <a:off x="2882225" y="5291995"/>
            <a:ext cx="656337" cy="107722"/>
          </a:xfrm>
          <a:prstGeom prst="rect">
            <a:avLst/>
          </a:prstGeom>
          <a:noFill/>
        </p:spPr>
        <p:txBody>
          <a:bodyPr wrap="square" lIns="0" tIns="0" rIns="0" bIns="0" rtlCol="0" anchor="ctr">
            <a:spAutoFit/>
          </a:bodyPr>
          <a:lstStyle/>
          <a:p>
            <a:r>
              <a:rPr lang="ko-KR" altLang="en-US" sz="700" dirty="0">
                <a:latin typeface="+mn-ea"/>
              </a:rPr>
              <a:t>회원 약관</a:t>
            </a:r>
          </a:p>
        </p:txBody>
      </p:sp>
      <p:sp>
        <p:nvSpPr>
          <p:cNvPr id="91" name="사각형: 둥근 모서리 13">
            <a:extLst>
              <a:ext uri="{FF2B5EF4-FFF2-40B4-BE49-F238E27FC236}">
                <a16:creationId xmlns:a16="http://schemas.microsoft.com/office/drawing/2014/main" id="{D888D212-598A-C3F9-0382-8CA4F12CD3A2}"/>
              </a:ext>
            </a:extLst>
          </p:cNvPr>
          <p:cNvSpPr/>
          <p:nvPr/>
        </p:nvSpPr>
        <p:spPr>
          <a:xfrm>
            <a:off x="3508469" y="6032628"/>
            <a:ext cx="858744"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000" b="1" dirty="0">
                <a:solidFill>
                  <a:schemeClr val="bg1">
                    <a:lumMod val="50000"/>
                  </a:schemeClr>
                </a:solidFill>
              </a:rPr>
              <a:t>회원가입</a:t>
            </a:r>
          </a:p>
        </p:txBody>
      </p:sp>
      <p:sp>
        <p:nvSpPr>
          <p:cNvPr id="93" name="TextBox 92">
            <a:extLst>
              <a:ext uri="{FF2B5EF4-FFF2-40B4-BE49-F238E27FC236}">
                <a16:creationId xmlns:a16="http://schemas.microsoft.com/office/drawing/2014/main" id="{F6B4865D-605E-DE76-4CCB-61BF82BFB5B8}"/>
              </a:ext>
            </a:extLst>
          </p:cNvPr>
          <p:cNvSpPr txBox="1"/>
          <p:nvPr/>
        </p:nvSpPr>
        <p:spPr>
          <a:xfrm>
            <a:off x="3618942" y="5787822"/>
            <a:ext cx="1395319" cy="123111"/>
          </a:xfrm>
          <a:prstGeom prst="rect">
            <a:avLst/>
          </a:prstGeom>
          <a:noFill/>
        </p:spPr>
        <p:txBody>
          <a:bodyPr wrap="square" lIns="0" tIns="0" rIns="0" bIns="0" rtlCol="0" anchor="ctr">
            <a:spAutoFit/>
          </a:bodyPr>
          <a:lstStyle/>
          <a:p>
            <a:pPr algn="ctr"/>
            <a:r>
              <a:rPr lang="ko-KR" altLang="en-US" sz="800" b="1">
                <a:latin typeface="+mn-ea"/>
              </a:rPr>
              <a:t>□  동의       □  비동의</a:t>
            </a:r>
            <a:endParaRPr lang="ko-KR" altLang="en-US" sz="800" b="1" dirty="0">
              <a:latin typeface="+mn-ea"/>
            </a:endParaRPr>
          </a:p>
        </p:txBody>
      </p:sp>
      <p:sp>
        <p:nvSpPr>
          <p:cNvPr id="95" name="직사각형 29">
            <a:extLst>
              <a:ext uri="{FF2B5EF4-FFF2-40B4-BE49-F238E27FC236}">
                <a16:creationId xmlns:a16="http://schemas.microsoft.com/office/drawing/2014/main" id="{A050E912-21A4-B976-A1F2-61C13D65BA22}"/>
              </a:ext>
            </a:extLst>
          </p:cNvPr>
          <p:cNvSpPr/>
          <p:nvPr/>
        </p:nvSpPr>
        <p:spPr>
          <a:xfrm>
            <a:off x="3512833" y="2697356"/>
            <a:ext cx="1641334"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ko-KR" altLang="en-US" sz="600">
                <a:solidFill>
                  <a:schemeClr val="tx1">
                    <a:lumMod val="50000"/>
                    <a:lumOff val="50000"/>
                  </a:schemeClr>
                </a:solidFill>
                <a:latin typeface="+mn-ea"/>
              </a:rPr>
              <a:t>이름 입력</a:t>
            </a:r>
            <a:endParaRPr lang="en-US" altLang="ko-KR" sz="600" dirty="0">
              <a:solidFill>
                <a:schemeClr val="tx1">
                  <a:lumMod val="50000"/>
                  <a:lumOff val="50000"/>
                </a:schemeClr>
              </a:solidFill>
              <a:latin typeface="+mn-ea"/>
            </a:endParaRPr>
          </a:p>
        </p:txBody>
      </p:sp>
      <p:sp>
        <p:nvSpPr>
          <p:cNvPr id="96" name="TextBox 95">
            <a:extLst>
              <a:ext uri="{FF2B5EF4-FFF2-40B4-BE49-F238E27FC236}">
                <a16:creationId xmlns:a16="http://schemas.microsoft.com/office/drawing/2014/main" id="{B184DCFD-511B-2EFA-9C20-81055929AEBC}"/>
              </a:ext>
            </a:extLst>
          </p:cNvPr>
          <p:cNvSpPr txBox="1"/>
          <p:nvPr/>
        </p:nvSpPr>
        <p:spPr>
          <a:xfrm>
            <a:off x="2882225" y="2737051"/>
            <a:ext cx="389637" cy="107722"/>
          </a:xfrm>
          <a:prstGeom prst="rect">
            <a:avLst/>
          </a:prstGeom>
          <a:noFill/>
        </p:spPr>
        <p:txBody>
          <a:bodyPr wrap="square" lIns="0" tIns="0" rIns="0" bIns="0" rtlCol="0" anchor="ctr">
            <a:spAutoFit/>
          </a:bodyPr>
          <a:lstStyle/>
          <a:p>
            <a:r>
              <a:rPr lang="ko-KR" altLang="en-US" sz="700" dirty="0">
                <a:latin typeface="+mn-ea"/>
              </a:rPr>
              <a:t>이름</a:t>
            </a:r>
          </a:p>
        </p:txBody>
      </p:sp>
      <p:sp>
        <p:nvSpPr>
          <p:cNvPr id="97" name="직사각형 58">
            <a:extLst>
              <a:ext uri="{FF2B5EF4-FFF2-40B4-BE49-F238E27FC236}">
                <a16:creationId xmlns:a16="http://schemas.microsoft.com/office/drawing/2014/main" id="{E3E7E1E9-C3C4-8CB8-3A3C-A0BB20BBED3B}"/>
              </a:ext>
            </a:extLst>
          </p:cNvPr>
          <p:cNvSpPr/>
          <p:nvPr/>
        </p:nvSpPr>
        <p:spPr>
          <a:xfrm>
            <a:off x="3507849" y="1945106"/>
            <a:ext cx="1641335"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ko-KR" altLang="en-US" sz="600" dirty="0">
                <a:solidFill>
                  <a:schemeClr val="tx1">
                    <a:lumMod val="50000"/>
                    <a:lumOff val="50000"/>
                  </a:schemeClr>
                </a:solidFill>
                <a:latin typeface="+mn-ea"/>
              </a:rPr>
              <a:t>6~</a:t>
            </a:r>
            <a:r>
              <a:rPr lang="en-US" altLang="ko-KR" sz="600" dirty="0">
                <a:solidFill>
                  <a:schemeClr val="tx1">
                    <a:lumMod val="50000"/>
                    <a:lumOff val="50000"/>
                  </a:schemeClr>
                </a:solidFill>
                <a:latin typeface="+mn-ea"/>
              </a:rPr>
              <a:t>8</a:t>
            </a:r>
            <a:r>
              <a:rPr lang="ko-KR" altLang="en-US" sz="600" dirty="0">
                <a:solidFill>
                  <a:schemeClr val="tx1">
                    <a:lumMod val="50000"/>
                    <a:lumOff val="50000"/>
                  </a:schemeClr>
                </a:solidFill>
                <a:latin typeface="+mn-ea"/>
              </a:rPr>
              <a:t>자</a:t>
            </a:r>
            <a:r>
              <a:rPr lang="en-US" altLang="ko-KR" sz="600" dirty="0">
                <a:solidFill>
                  <a:schemeClr val="tx1">
                    <a:lumMod val="50000"/>
                    <a:lumOff val="50000"/>
                  </a:schemeClr>
                </a:solidFill>
                <a:latin typeface="+mn-ea"/>
              </a:rPr>
              <a:t>,</a:t>
            </a:r>
            <a:r>
              <a:rPr lang="ko-KR" altLang="en-US" sz="600" dirty="0">
                <a:solidFill>
                  <a:schemeClr val="tx1">
                    <a:lumMod val="50000"/>
                    <a:lumOff val="50000"/>
                  </a:schemeClr>
                </a:solidFill>
                <a:latin typeface="+mn-ea"/>
              </a:rPr>
              <a:t> 영문 대소문자, 숫자</a:t>
            </a:r>
            <a:endParaRPr lang="en-US" altLang="ko-KR" sz="600" dirty="0">
              <a:solidFill>
                <a:schemeClr val="tx1">
                  <a:lumMod val="50000"/>
                  <a:lumOff val="50000"/>
                </a:schemeClr>
              </a:solidFill>
              <a:latin typeface="+mn-ea"/>
            </a:endParaRPr>
          </a:p>
        </p:txBody>
      </p:sp>
      <p:sp>
        <p:nvSpPr>
          <p:cNvPr id="98" name="TextBox 97">
            <a:extLst>
              <a:ext uri="{FF2B5EF4-FFF2-40B4-BE49-F238E27FC236}">
                <a16:creationId xmlns:a16="http://schemas.microsoft.com/office/drawing/2014/main" id="{C26F9983-6DD8-2B30-0592-08B0219AEF4D}"/>
              </a:ext>
            </a:extLst>
          </p:cNvPr>
          <p:cNvSpPr txBox="1"/>
          <p:nvPr/>
        </p:nvSpPr>
        <p:spPr>
          <a:xfrm>
            <a:off x="2882225" y="1982249"/>
            <a:ext cx="689675" cy="107722"/>
          </a:xfrm>
          <a:prstGeom prst="rect">
            <a:avLst/>
          </a:prstGeom>
          <a:noFill/>
        </p:spPr>
        <p:txBody>
          <a:bodyPr wrap="square" lIns="0" tIns="0" rIns="0" bIns="0" rtlCol="0" anchor="ctr">
            <a:spAutoFit/>
          </a:bodyPr>
          <a:lstStyle/>
          <a:p>
            <a:r>
              <a:rPr lang="ko-KR" altLang="en-US" sz="700" dirty="0">
                <a:latin typeface="+mn-ea"/>
              </a:rPr>
              <a:t>비밀번호</a:t>
            </a:r>
          </a:p>
        </p:txBody>
      </p:sp>
      <p:sp>
        <p:nvSpPr>
          <p:cNvPr id="99" name="직사각형 62">
            <a:extLst>
              <a:ext uri="{FF2B5EF4-FFF2-40B4-BE49-F238E27FC236}">
                <a16:creationId xmlns:a16="http://schemas.microsoft.com/office/drawing/2014/main" id="{FCE1B585-E8A3-B482-B2C8-61F672A79BDB}"/>
              </a:ext>
            </a:extLst>
          </p:cNvPr>
          <p:cNvSpPr/>
          <p:nvPr/>
        </p:nvSpPr>
        <p:spPr>
          <a:xfrm>
            <a:off x="3517343" y="2316704"/>
            <a:ext cx="1641335"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ko-KR" altLang="en-US" sz="600" dirty="0">
                <a:solidFill>
                  <a:schemeClr val="tx1">
                    <a:lumMod val="50000"/>
                    <a:lumOff val="50000"/>
                  </a:schemeClr>
                </a:solidFill>
                <a:latin typeface="+mn-ea"/>
              </a:rPr>
              <a:t>6~</a:t>
            </a:r>
            <a:r>
              <a:rPr lang="en-US" altLang="ko-KR" sz="600" dirty="0">
                <a:solidFill>
                  <a:schemeClr val="tx1">
                    <a:lumMod val="50000"/>
                    <a:lumOff val="50000"/>
                  </a:schemeClr>
                </a:solidFill>
                <a:latin typeface="+mn-ea"/>
              </a:rPr>
              <a:t>8</a:t>
            </a:r>
            <a:r>
              <a:rPr lang="ko-KR" altLang="en-US" sz="600" dirty="0">
                <a:solidFill>
                  <a:schemeClr val="tx1">
                    <a:lumMod val="50000"/>
                    <a:lumOff val="50000"/>
                  </a:schemeClr>
                </a:solidFill>
                <a:latin typeface="+mn-ea"/>
              </a:rPr>
              <a:t>자</a:t>
            </a:r>
            <a:r>
              <a:rPr lang="en-US" altLang="ko-KR" sz="600" dirty="0">
                <a:solidFill>
                  <a:schemeClr val="tx1">
                    <a:lumMod val="50000"/>
                    <a:lumOff val="50000"/>
                  </a:schemeClr>
                </a:solidFill>
                <a:latin typeface="+mn-ea"/>
              </a:rPr>
              <a:t>,</a:t>
            </a:r>
            <a:r>
              <a:rPr lang="ko-KR" altLang="en-US" sz="600" dirty="0">
                <a:solidFill>
                  <a:schemeClr val="tx1">
                    <a:lumMod val="50000"/>
                    <a:lumOff val="50000"/>
                  </a:schemeClr>
                </a:solidFill>
                <a:latin typeface="+mn-ea"/>
              </a:rPr>
              <a:t> 영문 대소문자, 숫자</a:t>
            </a:r>
            <a:endParaRPr lang="en-US" altLang="ko-KR" sz="600" dirty="0">
              <a:solidFill>
                <a:schemeClr val="tx1">
                  <a:lumMod val="50000"/>
                  <a:lumOff val="50000"/>
                </a:schemeClr>
              </a:solidFill>
              <a:latin typeface="+mn-ea"/>
            </a:endParaRPr>
          </a:p>
        </p:txBody>
      </p:sp>
      <p:sp>
        <p:nvSpPr>
          <p:cNvPr id="100" name="TextBox 99">
            <a:extLst>
              <a:ext uri="{FF2B5EF4-FFF2-40B4-BE49-F238E27FC236}">
                <a16:creationId xmlns:a16="http://schemas.microsoft.com/office/drawing/2014/main" id="{9EE07F3F-A9B3-45D0-D7D5-FD3C9A860C30}"/>
              </a:ext>
            </a:extLst>
          </p:cNvPr>
          <p:cNvSpPr txBox="1"/>
          <p:nvPr/>
        </p:nvSpPr>
        <p:spPr>
          <a:xfrm>
            <a:off x="2882225" y="2359650"/>
            <a:ext cx="689675" cy="107722"/>
          </a:xfrm>
          <a:prstGeom prst="rect">
            <a:avLst/>
          </a:prstGeom>
          <a:noFill/>
        </p:spPr>
        <p:txBody>
          <a:bodyPr wrap="square" lIns="0" tIns="0" rIns="0" bIns="0" rtlCol="0" anchor="ctr">
            <a:spAutoFit/>
          </a:bodyPr>
          <a:lstStyle/>
          <a:p>
            <a:r>
              <a:rPr lang="ko-KR" altLang="en-US" sz="700" dirty="0">
                <a:latin typeface="+mn-ea"/>
              </a:rPr>
              <a:t>비밀번호 확인</a:t>
            </a:r>
          </a:p>
        </p:txBody>
      </p:sp>
      <p:sp>
        <p:nvSpPr>
          <p:cNvPr id="101" name="직사각형 66">
            <a:extLst>
              <a:ext uri="{FF2B5EF4-FFF2-40B4-BE49-F238E27FC236}">
                <a16:creationId xmlns:a16="http://schemas.microsoft.com/office/drawing/2014/main" id="{77AF73E2-0581-08B0-EAC4-9AC254B5AE4E}"/>
              </a:ext>
            </a:extLst>
          </p:cNvPr>
          <p:cNvSpPr/>
          <p:nvPr/>
        </p:nvSpPr>
        <p:spPr>
          <a:xfrm>
            <a:off x="3533233" y="1560030"/>
            <a:ext cx="1080000"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US" altLang="ko-KR" sz="600" dirty="0">
                <a:solidFill>
                  <a:schemeClr val="tx1">
                    <a:lumMod val="50000"/>
                    <a:lumOff val="50000"/>
                  </a:schemeClr>
                </a:solidFill>
                <a:latin typeface="+mn-ea"/>
              </a:rPr>
              <a:t>5~10</a:t>
            </a:r>
            <a:r>
              <a:rPr lang="ko-KR" altLang="en-US" sz="600" dirty="0">
                <a:solidFill>
                  <a:schemeClr val="tx1">
                    <a:lumMod val="50000"/>
                    <a:lumOff val="50000"/>
                  </a:schemeClr>
                </a:solidFill>
                <a:latin typeface="+mn-ea"/>
              </a:rPr>
              <a:t>자</a:t>
            </a:r>
            <a:r>
              <a:rPr lang="en-US" altLang="ko-KR" sz="600" dirty="0">
                <a:solidFill>
                  <a:schemeClr val="tx1">
                    <a:lumMod val="50000"/>
                    <a:lumOff val="50000"/>
                  </a:schemeClr>
                </a:solidFill>
                <a:latin typeface="+mn-ea"/>
              </a:rPr>
              <a:t>, </a:t>
            </a:r>
            <a:r>
              <a:rPr lang="ko-KR" altLang="en-US" sz="600" dirty="0">
                <a:solidFill>
                  <a:schemeClr val="tx1">
                    <a:lumMod val="50000"/>
                    <a:lumOff val="50000"/>
                  </a:schemeClr>
                </a:solidFill>
                <a:latin typeface="+mn-ea"/>
              </a:rPr>
              <a:t>영문 대소문자</a:t>
            </a:r>
            <a:r>
              <a:rPr lang="en-US" altLang="ko-KR" sz="600" dirty="0">
                <a:solidFill>
                  <a:schemeClr val="tx1">
                    <a:lumMod val="50000"/>
                    <a:lumOff val="50000"/>
                  </a:schemeClr>
                </a:solidFill>
                <a:latin typeface="+mn-ea"/>
              </a:rPr>
              <a:t>, </a:t>
            </a:r>
            <a:r>
              <a:rPr lang="ko-KR" altLang="en-US" sz="600" dirty="0">
                <a:solidFill>
                  <a:schemeClr val="tx1">
                    <a:lumMod val="50000"/>
                    <a:lumOff val="50000"/>
                  </a:schemeClr>
                </a:solidFill>
                <a:latin typeface="+mn-ea"/>
              </a:rPr>
              <a:t>숫자</a:t>
            </a:r>
            <a:endParaRPr lang="en-US" altLang="ko-KR" sz="600" dirty="0">
              <a:solidFill>
                <a:schemeClr val="tx1">
                  <a:lumMod val="50000"/>
                  <a:lumOff val="50000"/>
                </a:schemeClr>
              </a:solidFill>
              <a:latin typeface="+mn-ea"/>
            </a:endParaRPr>
          </a:p>
        </p:txBody>
      </p:sp>
      <p:sp>
        <p:nvSpPr>
          <p:cNvPr id="102" name="TextBox 101">
            <a:extLst>
              <a:ext uri="{FF2B5EF4-FFF2-40B4-BE49-F238E27FC236}">
                <a16:creationId xmlns:a16="http://schemas.microsoft.com/office/drawing/2014/main" id="{AA601137-C040-E1B4-C4C1-29ACE519374F}"/>
              </a:ext>
            </a:extLst>
          </p:cNvPr>
          <p:cNvSpPr txBox="1"/>
          <p:nvPr/>
        </p:nvSpPr>
        <p:spPr>
          <a:xfrm>
            <a:off x="2882225" y="1604848"/>
            <a:ext cx="563469" cy="107722"/>
          </a:xfrm>
          <a:prstGeom prst="rect">
            <a:avLst/>
          </a:prstGeom>
          <a:noFill/>
        </p:spPr>
        <p:txBody>
          <a:bodyPr wrap="square" lIns="0" tIns="0" rIns="0" bIns="0" rtlCol="0" anchor="ctr">
            <a:spAutoFit/>
          </a:bodyPr>
          <a:lstStyle/>
          <a:p>
            <a:r>
              <a:rPr lang="ko-KR" altLang="en-US" sz="700" dirty="0">
                <a:latin typeface="+mn-ea"/>
              </a:rPr>
              <a:t>아이디</a:t>
            </a:r>
          </a:p>
        </p:txBody>
      </p:sp>
      <p:sp>
        <p:nvSpPr>
          <p:cNvPr id="103" name="직사각형 72">
            <a:extLst>
              <a:ext uri="{FF2B5EF4-FFF2-40B4-BE49-F238E27FC236}">
                <a16:creationId xmlns:a16="http://schemas.microsoft.com/office/drawing/2014/main" id="{7DD02B95-F0CA-6259-59C3-D3B79F8A4703}"/>
              </a:ext>
            </a:extLst>
          </p:cNvPr>
          <p:cNvSpPr/>
          <p:nvPr/>
        </p:nvSpPr>
        <p:spPr>
          <a:xfrm>
            <a:off x="3508469" y="3069713"/>
            <a:ext cx="792000"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ko-KR" altLang="en-US" sz="700">
                <a:solidFill>
                  <a:schemeClr val="tx1">
                    <a:lumMod val="50000"/>
                    <a:lumOff val="50000"/>
                  </a:schemeClr>
                </a:solidFill>
                <a:latin typeface="+mn-ea"/>
              </a:rPr>
              <a:t>년도           ▼</a:t>
            </a:r>
            <a:endParaRPr lang="en-US" altLang="ko-KR" sz="700" dirty="0">
              <a:solidFill>
                <a:schemeClr val="tx1">
                  <a:lumMod val="50000"/>
                  <a:lumOff val="50000"/>
                </a:schemeClr>
              </a:solidFill>
              <a:latin typeface="+mn-ea"/>
            </a:endParaRPr>
          </a:p>
        </p:txBody>
      </p:sp>
      <p:sp>
        <p:nvSpPr>
          <p:cNvPr id="104" name="TextBox 103">
            <a:extLst>
              <a:ext uri="{FF2B5EF4-FFF2-40B4-BE49-F238E27FC236}">
                <a16:creationId xmlns:a16="http://schemas.microsoft.com/office/drawing/2014/main" id="{29E1DEB4-0B4F-E246-85A2-8C89C3CF93CF}"/>
              </a:ext>
            </a:extLst>
          </p:cNvPr>
          <p:cNvSpPr txBox="1"/>
          <p:nvPr/>
        </p:nvSpPr>
        <p:spPr>
          <a:xfrm>
            <a:off x="2882225" y="3114452"/>
            <a:ext cx="689675" cy="107722"/>
          </a:xfrm>
          <a:prstGeom prst="rect">
            <a:avLst/>
          </a:prstGeom>
          <a:noFill/>
        </p:spPr>
        <p:txBody>
          <a:bodyPr wrap="square" lIns="0" tIns="0" rIns="0" bIns="0" rtlCol="0" anchor="ctr">
            <a:spAutoFit/>
          </a:bodyPr>
          <a:lstStyle/>
          <a:p>
            <a:r>
              <a:rPr lang="ko-KR" altLang="en-US" sz="700" dirty="0">
                <a:latin typeface="+mn-ea"/>
              </a:rPr>
              <a:t>생년월일</a:t>
            </a:r>
          </a:p>
        </p:txBody>
      </p:sp>
      <p:sp>
        <p:nvSpPr>
          <p:cNvPr id="105" name="직사각형 78">
            <a:extLst>
              <a:ext uri="{FF2B5EF4-FFF2-40B4-BE49-F238E27FC236}">
                <a16:creationId xmlns:a16="http://schemas.microsoft.com/office/drawing/2014/main" id="{3787E447-55AC-3C36-EF8A-64CE2D06D082}"/>
              </a:ext>
            </a:extLst>
          </p:cNvPr>
          <p:cNvSpPr/>
          <p:nvPr/>
        </p:nvSpPr>
        <p:spPr>
          <a:xfrm>
            <a:off x="4367212" y="3069713"/>
            <a:ext cx="360000"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ko-KR" altLang="en-US" sz="700">
                <a:solidFill>
                  <a:schemeClr val="tx1">
                    <a:lumMod val="50000"/>
                    <a:lumOff val="50000"/>
                  </a:schemeClr>
                </a:solidFill>
                <a:latin typeface="+mn-ea"/>
              </a:rPr>
              <a:t>월 ▼</a:t>
            </a:r>
            <a:endParaRPr lang="en-US" altLang="ko-KR" sz="700" dirty="0">
              <a:solidFill>
                <a:schemeClr val="tx1">
                  <a:lumMod val="50000"/>
                  <a:lumOff val="50000"/>
                </a:schemeClr>
              </a:solidFill>
              <a:latin typeface="+mn-ea"/>
            </a:endParaRPr>
          </a:p>
        </p:txBody>
      </p:sp>
      <p:sp>
        <p:nvSpPr>
          <p:cNvPr id="106" name="직사각형 79">
            <a:extLst>
              <a:ext uri="{FF2B5EF4-FFF2-40B4-BE49-F238E27FC236}">
                <a16:creationId xmlns:a16="http://schemas.microsoft.com/office/drawing/2014/main" id="{11D51448-EF98-BEC8-362D-6EE5B2CD5C91}"/>
              </a:ext>
            </a:extLst>
          </p:cNvPr>
          <p:cNvSpPr/>
          <p:nvPr/>
        </p:nvSpPr>
        <p:spPr>
          <a:xfrm>
            <a:off x="4793955" y="3069713"/>
            <a:ext cx="360000"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ko-KR" altLang="en-US" sz="700">
                <a:solidFill>
                  <a:schemeClr val="tx1">
                    <a:lumMod val="50000"/>
                    <a:lumOff val="50000"/>
                  </a:schemeClr>
                </a:solidFill>
                <a:latin typeface="+mn-ea"/>
              </a:rPr>
              <a:t>일 ▼</a:t>
            </a:r>
            <a:endParaRPr lang="en-US" altLang="ko-KR" sz="700">
              <a:solidFill>
                <a:schemeClr val="tx1">
                  <a:lumMod val="50000"/>
                  <a:lumOff val="50000"/>
                </a:schemeClr>
              </a:solidFill>
              <a:latin typeface="+mn-ea"/>
            </a:endParaRPr>
          </a:p>
        </p:txBody>
      </p:sp>
      <p:sp>
        <p:nvSpPr>
          <p:cNvPr id="107" name="사각형: 둥근 모서리 87">
            <a:extLst>
              <a:ext uri="{FF2B5EF4-FFF2-40B4-BE49-F238E27FC236}">
                <a16:creationId xmlns:a16="http://schemas.microsoft.com/office/drawing/2014/main" id="{D9C9A799-8CB0-13CC-2A7B-0716168FCBC8}"/>
              </a:ext>
            </a:extLst>
          </p:cNvPr>
          <p:cNvSpPr/>
          <p:nvPr/>
        </p:nvSpPr>
        <p:spPr>
          <a:xfrm>
            <a:off x="4670472" y="1567652"/>
            <a:ext cx="479331" cy="192282"/>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700" b="1">
                <a:solidFill>
                  <a:schemeClr val="bg1">
                    <a:lumMod val="50000"/>
                  </a:schemeClr>
                </a:solidFill>
              </a:rPr>
              <a:t>중복 확인</a:t>
            </a:r>
            <a:endParaRPr lang="ko-KR" altLang="en-US" sz="700" b="1" dirty="0">
              <a:solidFill>
                <a:schemeClr val="bg1">
                  <a:lumMod val="50000"/>
                </a:schemeClr>
              </a:solidFill>
            </a:endParaRPr>
          </a:p>
        </p:txBody>
      </p:sp>
      <p:sp>
        <p:nvSpPr>
          <p:cNvPr id="110" name="TextBox 109">
            <a:extLst>
              <a:ext uri="{FF2B5EF4-FFF2-40B4-BE49-F238E27FC236}">
                <a16:creationId xmlns:a16="http://schemas.microsoft.com/office/drawing/2014/main" id="{123C31AA-9B2C-5344-8B85-8C849C05C307}"/>
              </a:ext>
            </a:extLst>
          </p:cNvPr>
          <p:cNvSpPr txBox="1"/>
          <p:nvPr/>
        </p:nvSpPr>
        <p:spPr>
          <a:xfrm>
            <a:off x="2882225" y="3491853"/>
            <a:ext cx="689675" cy="107722"/>
          </a:xfrm>
          <a:prstGeom prst="rect">
            <a:avLst/>
          </a:prstGeom>
          <a:noFill/>
        </p:spPr>
        <p:txBody>
          <a:bodyPr wrap="square" lIns="0" tIns="0" rIns="0" bIns="0" rtlCol="0" anchor="ctr">
            <a:spAutoFit/>
          </a:bodyPr>
          <a:lstStyle/>
          <a:p>
            <a:r>
              <a:rPr lang="ko-KR" altLang="en-US" sz="700" dirty="0">
                <a:latin typeface="+mn-ea"/>
              </a:rPr>
              <a:t>성별</a:t>
            </a:r>
          </a:p>
        </p:txBody>
      </p:sp>
      <p:sp>
        <p:nvSpPr>
          <p:cNvPr id="111" name="TextBox 110">
            <a:extLst>
              <a:ext uri="{FF2B5EF4-FFF2-40B4-BE49-F238E27FC236}">
                <a16:creationId xmlns:a16="http://schemas.microsoft.com/office/drawing/2014/main" id="{55F89D3A-5541-F39C-D293-68105CF8E813}"/>
              </a:ext>
            </a:extLst>
          </p:cNvPr>
          <p:cNvSpPr txBox="1"/>
          <p:nvPr/>
        </p:nvSpPr>
        <p:spPr>
          <a:xfrm>
            <a:off x="3524808" y="3454272"/>
            <a:ext cx="1395319" cy="123111"/>
          </a:xfrm>
          <a:prstGeom prst="rect">
            <a:avLst/>
          </a:prstGeom>
          <a:noFill/>
        </p:spPr>
        <p:txBody>
          <a:bodyPr wrap="square" lIns="0" tIns="0" rIns="0" bIns="0" rtlCol="0" anchor="ctr">
            <a:spAutoFit/>
          </a:bodyPr>
          <a:lstStyle/>
          <a:p>
            <a:r>
              <a:rPr lang="ko-KR" altLang="en-US" sz="800" b="0" i="0" dirty="0">
                <a:solidFill>
                  <a:srgbClr val="202122"/>
                </a:solidFill>
                <a:effectLst/>
                <a:highlight>
                  <a:srgbClr val="FFFFFF"/>
                </a:highlight>
                <a:latin typeface="Arial" panose="020B0604020202020204" pitchFamily="34" charset="0"/>
              </a:rPr>
              <a:t>●</a:t>
            </a:r>
            <a:r>
              <a:rPr lang="ko-KR" altLang="en-US" sz="800" b="1" dirty="0">
                <a:latin typeface="+mn-ea"/>
              </a:rPr>
              <a:t>  남       ○  여</a:t>
            </a:r>
          </a:p>
        </p:txBody>
      </p:sp>
      <p:sp>
        <p:nvSpPr>
          <p:cNvPr id="112" name="TextBox 111">
            <a:extLst>
              <a:ext uri="{FF2B5EF4-FFF2-40B4-BE49-F238E27FC236}">
                <a16:creationId xmlns:a16="http://schemas.microsoft.com/office/drawing/2014/main" id="{CFCA4ACF-B503-A8C2-FA3B-1684C2A01570}"/>
              </a:ext>
            </a:extLst>
          </p:cNvPr>
          <p:cNvSpPr txBox="1"/>
          <p:nvPr/>
        </p:nvSpPr>
        <p:spPr>
          <a:xfrm>
            <a:off x="2882225" y="3869254"/>
            <a:ext cx="689675" cy="107722"/>
          </a:xfrm>
          <a:prstGeom prst="rect">
            <a:avLst/>
          </a:prstGeom>
          <a:noFill/>
        </p:spPr>
        <p:txBody>
          <a:bodyPr wrap="square" lIns="0" tIns="0" rIns="0" bIns="0" rtlCol="0" anchor="ctr">
            <a:spAutoFit/>
          </a:bodyPr>
          <a:lstStyle/>
          <a:p>
            <a:r>
              <a:rPr lang="ko-KR" altLang="en-US" sz="700" dirty="0">
                <a:latin typeface="+mn-ea"/>
              </a:rPr>
              <a:t>학력</a:t>
            </a:r>
          </a:p>
        </p:txBody>
      </p:sp>
      <p:sp>
        <p:nvSpPr>
          <p:cNvPr id="113" name="TextBox 112">
            <a:extLst>
              <a:ext uri="{FF2B5EF4-FFF2-40B4-BE49-F238E27FC236}">
                <a16:creationId xmlns:a16="http://schemas.microsoft.com/office/drawing/2014/main" id="{99EB3F36-79C0-FB35-7F03-75C14831580F}"/>
              </a:ext>
            </a:extLst>
          </p:cNvPr>
          <p:cNvSpPr txBox="1"/>
          <p:nvPr/>
        </p:nvSpPr>
        <p:spPr>
          <a:xfrm>
            <a:off x="2882225" y="4246655"/>
            <a:ext cx="689675" cy="107722"/>
          </a:xfrm>
          <a:prstGeom prst="rect">
            <a:avLst/>
          </a:prstGeom>
          <a:noFill/>
        </p:spPr>
        <p:txBody>
          <a:bodyPr wrap="square" lIns="0" tIns="0" rIns="0" bIns="0" rtlCol="0" anchor="ctr">
            <a:spAutoFit/>
          </a:bodyPr>
          <a:lstStyle/>
          <a:p>
            <a:r>
              <a:rPr lang="ko-KR" altLang="en-US" sz="700" dirty="0">
                <a:latin typeface="+mn-ea"/>
              </a:rPr>
              <a:t>연락처</a:t>
            </a:r>
          </a:p>
        </p:txBody>
      </p:sp>
      <p:sp>
        <p:nvSpPr>
          <p:cNvPr id="114" name="TextBox 113">
            <a:extLst>
              <a:ext uri="{FF2B5EF4-FFF2-40B4-BE49-F238E27FC236}">
                <a16:creationId xmlns:a16="http://schemas.microsoft.com/office/drawing/2014/main" id="{49D3C4D7-A1D8-1E14-6E74-21AC0E23E4DF}"/>
              </a:ext>
            </a:extLst>
          </p:cNvPr>
          <p:cNvSpPr txBox="1"/>
          <p:nvPr/>
        </p:nvSpPr>
        <p:spPr>
          <a:xfrm>
            <a:off x="2882225" y="4624056"/>
            <a:ext cx="689675" cy="107722"/>
          </a:xfrm>
          <a:prstGeom prst="rect">
            <a:avLst/>
          </a:prstGeom>
          <a:noFill/>
        </p:spPr>
        <p:txBody>
          <a:bodyPr wrap="square" lIns="0" tIns="0" rIns="0" bIns="0" rtlCol="0" anchor="ctr">
            <a:spAutoFit/>
          </a:bodyPr>
          <a:lstStyle/>
          <a:p>
            <a:r>
              <a:rPr lang="ko-KR" altLang="en-US" sz="700" dirty="0">
                <a:latin typeface="+mn-ea"/>
              </a:rPr>
              <a:t>주소</a:t>
            </a:r>
          </a:p>
        </p:txBody>
      </p:sp>
      <p:sp>
        <p:nvSpPr>
          <p:cNvPr id="115" name="직사각형 72">
            <a:extLst>
              <a:ext uri="{FF2B5EF4-FFF2-40B4-BE49-F238E27FC236}">
                <a16:creationId xmlns:a16="http://schemas.microsoft.com/office/drawing/2014/main" id="{48007805-ED19-7671-6F7E-ECC247CA73CA}"/>
              </a:ext>
            </a:extLst>
          </p:cNvPr>
          <p:cNvSpPr/>
          <p:nvPr/>
        </p:nvSpPr>
        <p:spPr>
          <a:xfrm>
            <a:off x="3511680" y="3808630"/>
            <a:ext cx="1637502"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ko-KR" altLang="en-US" sz="700" dirty="0">
                <a:solidFill>
                  <a:schemeClr val="tx1">
                    <a:lumMod val="50000"/>
                    <a:lumOff val="50000"/>
                  </a:schemeClr>
                </a:solidFill>
                <a:latin typeface="+mn-ea"/>
              </a:rPr>
              <a:t>선택                                     ▼</a:t>
            </a:r>
            <a:endParaRPr lang="en-US" altLang="ko-KR" sz="700" dirty="0">
              <a:solidFill>
                <a:schemeClr val="tx1">
                  <a:lumMod val="50000"/>
                  <a:lumOff val="50000"/>
                </a:schemeClr>
              </a:solidFill>
              <a:latin typeface="+mn-ea"/>
            </a:endParaRPr>
          </a:p>
        </p:txBody>
      </p:sp>
      <p:sp>
        <p:nvSpPr>
          <p:cNvPr id="117" name="직사각형 79">
            <a:extLst>
              <a:ext uri="{FF2B5EF4-FFF2-40B4-BE49-F238E27FC236}">
                <a16:creationId xmlns:a16="http://schemas.microsoft.com/office/drawing/2014/main" id="{4873EF39-F96E-E12D-F9FA-C917500C9454}"/>
              </a:ext>
            </a:extLst>
          </p:cNvPr>
          <p:cNvSpPr/>
          <p:nvPr/>
        </p:nvSpPr>
        <p:spPr>
          <a:xfrm>
            <a:off x="3510065" y="4198832"/>
            <a:ext cx="396000"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US" altLang="ko-KR" sz="700" dirty="0">
              <a:solidFill>
                <a:schemeClr val="tx1">
                  <a:lumMod val="50000"/>
                  <a:lumOff val="50000"/>
                </a:schemeClr>
              </a:solidFill>
              <a:latin typeface="+mn-ea"/>
            </a:endParaRPr>
          </a:p>
        </p:txBody>
      </p:sp>
      <p:sp>
        <p:nvSpPr>
          <p:cNvPr id="118" name="직사각형 79">
            <a:extLst>
              <a:ext uri="{FF2B5EF4-FFF2-40B4-BE49-F238E27FC236}">
                <a16:creationId xmlns:a16="http://schemas.microsoft.com/office/drawing/2014/main" id="{053776A7-8EF1-1246-AC48-5F3493BAA68D}"/>
              </a:ext>
            </a:extLst>
          </p:cNvPr>
          <p:cNvSpPr/>
          <p:nvPr/>
        </p:nvSpPr>
        <p:spPr>
          <a:xfrm>
            <a:off x="4037329" y="4195928"/>
            <a:ext cx="396000"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US" altLang="ko-KR" sz="700" dirty="0">
              <a:solidFill>
                <a:schemeClr val="tx1">
                  <a:lumMod val="50000"/>
                  <a:lumOff val="50000"/>
                </a:schemeClr>
              </a:solidFill>
              <a:latin typeface="+mn-ea"/>
            </a:endParaRPr>
          </a:p>
        </p:txBody>
      </p:sp>
      <p:sp>
        <p:nvSpPr>
          <p:cNvPr id="119" name="직사각형 79">
            <a:extLst>
              <a:ext uri="{FF2B5EF4-FFF2-40B4-BE49-F238E27FC236}">
                <a16:creationId xmlns:a16="http://schemas.microsoft.com/office/drawing/2014/main" id="{5468A1A1-7310-90CD-AD63-10DD9867D091}"/>
              </a:ext>
            </a:extLst>
          </p:cNvPr>
          <p:cNvSpPr/>
          <p:nvPr/>
        </p:nvSpPr>
        <p:spPr>
          <a:xfrm>
            <a:off x="4573761" y="4194043"/>
            <a:ext cx="575421"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US" altLang="ko-KR" sz="700" dirty="0">
              <a:solidFill>
                <a:schemeClr val="tx1">
                  <a:lumMod val="50000"/>
                  <a:lumOff val="50000"/>
                </a:schemeClr>
              </a:solidFill>
              <a:latin typeface="+mn-ea"/>
            </a:endParaRPr>
          </a:p>
        </p:txBody>
      </p:sp>
      <p:sp>
        <p:nvSpPr>
          <p:cNvPr id="120" name="TextBox 119">
            <a:extLst>
              <a:ext uri="{FF2B5EF4-FFF2-40B4-BE49-F238E27FC236}">
                <a16:creationId xmlns:a16="http://schemas.microsoft.com/office/drawing/2014/main" id="{F90EDB78-1B0B-7A78-5A4E-5361546524AB}"/>
              </a:ext>
            </a:extLst>
          </p:cNvPr>
          <p:cNvSpPr txBox="1"/>
          <p:nvPr/>
        </p:nvSpPr>
        <p:spPr>
          <a:xfrm>
            <a:off x="3904469" y="4192732"/>
            <a:ext cx="122583" cy="200055"/>
          </a:xfrm>
          <a:prstGeom prst="rect">
            <a:avLst/>
          </a:prstGeom>
          <a:noFill/>
        </p:spPr>
        <p:txBody>
          <a:bodyPr wrap="square">
            <a:spAutoFit/>
          </a:bodyPr>
          <a:lstStyle/>
          <a:p>
            <a:pPr algn="ctr"/>
            <a:r>
              <a:rPr kumimoji="0" lang="en-US" altLang="ko-KR" sz="7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a:t>
            </a:r>
            <a:endParaRPr lang="ko-KR" altLang="en-US" dirty="0"/>
          </a:p>
        </p:txBody>
      </p:sp>
      <p:sp>
        <p:nvSpPr>
          <p:cNvPr id="121" name="TextBox 120">
            <a:extLst>
              <a:ext uri="{FF2B5EF4-FFF2-40B4-BE49-F238E27FC236}">
                <a16:creationId xmlns:a16="http://schemas.microsoft.com/office/drawing/2014/main" id="{0F12165D-EB07-4764-D7EF-B6484E436C67}"/>
              </a:ext>
            </a:extLst>
          </p:cNvPr>
          <p:cNvSpPr txBox="1"/>
          <p:nvPr/>
        </p:nvSpPr>
        <p:spPr>
          <a:xfrm>
            <a:off x="4437482" y="4188566"/>
            <a:ext cx="122583" cy="200055"/>
          </a:xfrm>
          <a:prstGeom prst="rect">
            <a:avLst/>
          </a:prstGeom>
          <a:noFill/>
        </p:spPr>
        <p:txBody>
          <a:bodyPr wrap="square">
            <a:spAutoFit/>
          </a:bodyPr>
          <a:lstStyle/>
          <a:p>
            <a:pPr algn="ctr"/>
            <a:r>
              <a:rPr kumimoji="0" lang="en-US" altLang="ko-KR" sz="7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a:t>
            </a:r>
            <a:endParaRPr lang="ko-KR" altLang="en-US" dirty="0"/>
          </a:p>
        </p:txBody>
      </p:sp>
      <p:sp>
        <p:nvSpPr>
          <p:cNvPr id="122" name="직사각형 79">
            <a:extLst>
              <a:ext uri="{FF2B5EF4-FFF2-40B4-BE49-F238E27FC236}">
                <a16:creationId xmlns:a16="http://schemas.microsoft.com/office/drawing/2014/main" id="{0BF284A7-2AA9-422A-CF59-EA1ECDFCC994}"/>
              </a:ext>
            </a:extLst>
          </p:cNvPr>
          <p:cNvSpPr/>
          <p:nvPr/>
        </p:nvSpPr>
        <p:spPr>
          <a:xfrm>
            <a:off x="3512381" y="4575472"/>
            <a:ext cx="920948"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US" altLang="ko-KR" sz="700" dirty="0">
              <a:solidFill>
                <a:schemeClr val="tx1">
                  <a:lumMod val="50000"/>
                  <a:lumOff val="50000"/>
                </a:schemeClr>
              </a:solidFill>
              <a:latin typeface="+mn-ea"/>
            </a:endParaRPr>
          </a:p>
        </p:txBody>
      </p:sp>
      <p:sp>
        <p:nvSpPr>
          <p:cNvPr id="123" name="사각형: 둥근 모서리 87">
            <a:extLst>
              <a:ext uri="{FF2B5EF4-FFF2-40B4-BE49-F238E27FC236}">
                <a16:creationId xmlns:a16="http://schemas.microsoft.com/office/drawing/2014/main" id="{3F0A2842-BD83-A3EE-7D13-7CE24E3709B9}"/>
              </a:ext>
            </a:extLst>
          </p:cNvPr>
          <p:cNvSpPr/>
          <p:nvPr/>
        </p:nvSpPr>
        <p:spPr>
          <a:xfrm>
            <a:off x="4496304" y="4570527"/>
            <a:ext cx="637989" cy="193116"/>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700" b="1" dirty="0">
                <a:solidFill>
                  <a:schemeClr val="bg1">
                    <a:lumMod val="50000"/>
                  </a:schemeClr>
                </a:solidFill>
              </a:rPr>
              <a:t>우편번호검색</a:t>
            </a:r>
          </a:p>
        </p:txBody>
      </p:sp>
      <p:sp>
        <p:nvSpPr>
          <p:cNvPr id="124" name="직사각형 79">
            <a:extLst>
              <a:ext uri="{FF2B5EF4-FFF2-40B4-BE49-F238E27FC236}">
                <a16:creationId xmlns:a16="http://schemas.microsoft.com/office/drawing/2014/main" id="{D9B3794F-F008-17E5-72AB-E5A0C8724257}"/>
              </a:ext>
            </a:extLst>
          </p:cNvPr>
          <p:cNvSpPr/>
          <p:nvPr/>
        </p:nvSpPr>
        <p:spPr>
          <a:xfrm>
            <a:off x="3512380" y="4877372"/>
            <a:ext cx="1636801"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US" altLang="ko-KR" sz="700" dirty="0">
              <a:solidFill>
                <a:schemeClr val="tx1">
                  <a:lumMod val="50000"/>
                  <a:lumOff val="50000"/>
                </a:schemeClr>
              </a:solidFill>
              <a:latin typeface="+mn-ea"/>
            </a:endParaRPr>
          </a:p>
        </p:txBody>
      </p:sp>
      <p:sp>
        <p:nvSpPr>
          <p:cNvPr id="128" name="사각형: 둥근 모서리 13">
            <a:extLst>
              <a:ext uri="{FF2B5EF4-FFF2-40B4-BE49-F238E27FC236}">
                <a16:creationId xmlns:a16="http://schemas.microsoft.com/office/drawing/2014/main" id="{2FF93F09-269F-AB0E-96FC-43EF37B39F3A}"/>
              </a:ext>
            </a:extLst>
          </p:cNvPr>
          <p:cNvSpPr/>
          <p:nvPr/>
        </p:nvSpPr>
        <p:spPr>
          <a:xfrm>
            <a:off x="4440338" y="6028483"/>
            <a:ext cx="842265"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000" b="1" dirty="0">
                <a:solidFill>
                  <a:schemeClr val="bg1">
                    <a:lumMod val="50000"/>
                  </a:schemeClr>
                </a:solidFill>
              </a:rPr>
              <a:t>취소</a:t>
            </a:r>
          </a:p>
        </p:txBody>
      </p:sp>
      <p:graphicFrame>
        <p:nvGraphicFramePr>
          <p:cNvPr id="4" name="표 29">
            <a:extLst>
              <a:ext uri="{FF2B5EF4-FFF2-40B4-BE49-F238E27FC236}">
                <a16:creationId xmlns:a16="http://schemas.microsoft.com/office/drawing/2014/main" id="{375818CF-218C-26A2-B924-AFED64C58F09}"/>
              </a:ext>
            </a:extLst>
          </p:cNvPr>
          <p:cNvGraphicFramePr>
            <a:graphicFrameLocks noGrp="1"/>
          </p:cNvGraphicFramePr>
          <p:nvPr>
            <p:extLst>
              <p:ext uri="{D42A27DB-BD31-4B8C-83A1-F6EECF244321}">
                <p14:modId xmlns:p14="http://schemas.microsoft.com/office/powerpoint/2010/main" val="3372303952"/>
              </p:ext>
            </p:extLst>
          </p:nvPr>
        </p:nvGraphicFramePr>
        <p:xfrm>
          <a:off x="2460623" y="496183"/>
          <a:ext cx="3882630" cy="370840"/>
        </p:xfrm>
        <a:graphic>
          <a:graphicData uri="http://schemas.openxmlformats.org/drawingml/2006/table">
            <a:tbl>
              <a:tblPr firstRow="1" bandRow="1">
                <a:tableStyleId>{5C22544A-7EE6-4342-B048-85BDC9FD1C3A}</a:tableStyleId>
              </a:tblPr>
              <a:tblGrid>
                <a:gridCol w="776526">
                  <a:extLst>
                    <a:ext uri="{9D8B030D-6E8A-4147-A177-3AD203B41FA5}">
                      <a16:colId xmlns:a16="http://schemas.microsoft.com/office/drawing/2014/main" val="517881088"/>
                    </a:ext>
                  </a:extLst>
                </a:gridCol>
                <a:gridCol w="776526">
                  <a:extLst>
                    <a:ext uri="{9D8B030D-6E8A-4147-A177-3AD203B41FA5}">
                      <a16:colId xmlns:a16="http://schemas.microsoft.com/office/drawing/2014/main" val="1251677234"/>
                    </a:ext>
                  </a:extLst>
                </a:gridCol>
                <a:gridCol w="776526">
                  <a:extLst>
                    <a:ext uri="{9D8B030D-6E8A-4147-A177-3AD203B41FA5}">
                      <a16:colId xmlns:a16="http://schemas.microsoft.com/office/drawing/2014/main" val="2093199979"/>
                    </a:ext>
                  </a:extLst>
                </a:gridCol>
                <a:gridCol w="776526">
                  <a:extLst>
                    <a:ext uri="{9D8B030D-6E8A-4147-A177-3AD203B41FA5}">
                      <a16:colId xmlns:a16="http://schemas.microsoft.com/office/drawing/2014/main" val="903114055"/>
                    </a:ext>
                  </a:extLst>
                </a:gridCol>
                <a:gridCol w="776526">
                  <a:extLst>
                    <a:ext uri="{9D8B030D-6E8A-4147-A177-3AD203B41FA5}">
                      <a16:colId xmlns:a16="http://schemas.microsoft.com/office/drawing/2014/main" val="848023924"/>
                    </a:ext>
                  </a:extLst>
                </a:gridCol>
              </a:tblGrid>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회원관리</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설문관리</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err="1">
                          <a:solidFill>
                            <a:schemeClr val="tx1"/>
                          </a:solidFill>
                          <a:latin typeface="+mn-ea"/>
                          <a:ea typeface="+mn-ea"/>
                          <a:cs typeface="+mn-cs"/>
                        </a:rPr>
                        <a:t>회차설정</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err="1">
                          <a:solidFill>
                            <a:schemeClr val="tx1"/>
                          </a:solidFill>
                          <a:latin typeface="+mn-ea"/>
                          <a:ea typeface="+mn-ea"/>
                          <a:cs typeface="+mn-cs"/>
                        </a:rPr>
                        <a:t>설문리셋</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비밀번호 변경</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2035377"/>
                  </a:ext>
                </a:extLst>
              </a:tr>
            </a:tbl>
          </a:graphicData>
        </a:graphic>
      </p:graphicFrame>
    </p:spTree>
    <p:extLst>
      <p:ext uri="{BB962C8B-B14F-4D97-AF65-F5344CB8AC3E}">
        <p14:creationId xmlns:p14="http://schemas.microsoft.com/office/powerpoint/2010/main" val="26237513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슬라이드 번호 개체 틀 7">
            <a:extLst>
              <a:ext uri="{FF2B5EF4-FFF2-40B4-BE49-F238E27FC236}">
                <a16:creationId xmlns:a16="http://schemas.microsoft.com/office/drawing/2014/main" id="{A8CDABF9-5282-43ED-9839-759246E8F473}"/>
              </a:ext>
            </a:extLst>
          </p:cNvPr>
          <p:cNvSpPr>
            <a:spLocks noGrp="1"/>
          </p:cNvSpPr>
          <p:nvPr>
            <p:ph type="sldNum" sz="quarter" idx="4"/>
          </p:nvPr>
        </p:nvSpPr>
        <p:spPr/>
        <p:txBody>
          <a:bodyPr/>
          <a:lstStyle/>
          <a:p>
            <a:fld id="{F2946E08-ADDD-4B11-B5DD-5073B72AA917}" type="slidenum">
              <a:rPr lang="ko-KR" altLang="en-US" smtClean="0"/>
              <a:t>38</a:t>
            </a:fld>
            <a:endParaRPr lang="ko-KR" altLang="en-US" dirty="0"/>
          </a:p>
        </p:txBody>
      </p:sp>
      <p:grpSp>
        <p:nvGrpSpPr>
          <p:cNvPr id="68" name="그룹 67">
            <a:extLst>
              <a:ext uri="{FF2B5EF4-FFF2-40B4-BE49-F238E27FC236}">
                <a16:creationId xmlns:a16="http://schemas.microsoft.com/office/drawing/2014/main" id="{700B7979-0A0F-4EB8-B3E2-27B50F444323}"/>
              </a:ext>
            </a:extLst>
          </p:cNvPr>
          <p:cNvGrpSpPr/>
          <p:nvPr/>
        </p:nvGrpSpPr>
        <p:grpSpPr>
          <a:xfrm>
            <a:off x="665440" y="521495"/>
            <a:ext cx="861460" cy="288131"/>
            <a:chOff x="839416" y="3435562"/>
            <a:chExt cx="1526259" cy="682492"/>
          </a:xfrm>
        </p:grpSpPr>
        <p:sp>
          <p:nvSpPr>
            <p:cNvPr id="69" name="직사각형 68">
              <a:extLst>
                <a:ext uri="{FF2B5EF4-FFF2-40B4-BE49-F238E27FC236}">
                  <a16:creationId xmlns:a16="http://schemas.microsoft.com/office/drawing/2014/main" id="{3FDDC39B-48C0-4BEA-9909-69C1E79636B2}"/>
                </a:ext>
              </a:extLst>
            </p:cNvPr>
            <p:cNvSpPr/>
            <p:nvPr/>
          </p:nvSpPr>
          <p:spPr>
            <a:xfrm>
              <a:off x="839416" y="3435562"/>
              <a:ext cx="1523134" cy="682492"/>
            </a:xfrm>
            <a:prstGeom prst="rect">
              <a:avLst/>
            </a:prstGeom>
            <a:solidFill>
              <a:srgbClr val="F2F2F2">
                <a:alpha val="60000"/>
              </a:srgbClr>
            </a:solidFill>
            <a:ln w="9525" cap="flat" cmpd="sng" algn="ctr">
              <a:solidFill>
                <a:srgbClr val="53535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altLang="ko-KR" sz="900" dirty="0">
                  <a:solidFill>
                    <a:schemeClr val="tx1">
                      <a:lumMod val="50000"/>
                      <a:lumOff val="50000"/>
                    </a:schemeClr>
                  </a:solidFill>
                </a:rPr>
                <a:t>LOGO</a:t>
              </a:r>
              <a:endParaRPr lang="ko-KR" altLang="en-US" sz="900" dirty="0">
                <a:solidFill>
                  <a:schemeClr val="tx1">
                    <a:lumMod val="50000"/>
                    <a:lumOff val="50000"/>
                  </a:schemeClr>
                </a:solidFill>
              </a:endParaRPr>
            </a:p>
          </p:txBody>
        </p:sp>
        <p:cxnSp>
          <p:nvCxnSpPr>
            <p:cNvPr id="70" name="직선 연결선 69">
              <a:extLst>
                <a:ext uri="{FF2B5EF4-FFF2-40B4-BE49-F238E27FC236}">
                  <a16:creationId xmlns:a16="http://schemas.microsoft.com/office/drawing/2014/main" id="{B48F3357-EE2E-4D70-85A0-C13EEB0EE9D2}"/>
                </a:ext>
              </a:extLst>
            </p:cNvPr>
            <p:cNvCxnSpPr>
              <a:cxnSpLocks/>
            </p:cNvCxnSpPr>
            <p:nvPr/>
          </p:nvCxnSpPr>
          <p:spPr>
            <a:xfrm flipH="1">
              <a:off x="839417" y="3443608"/>
              <a:ext cx="1523133" cy="6744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직선 연결선 70">
              <a:extLst>
                <a:ext uri="{FF2B5EF4-FFF2-40B4-BE49-F238E27FC236}">
                  <a16:creationId xmlns:a16="http://schemas.microsoft.com/office/drawing/2014/main" id="{50132739-8D61-4BBF-A602-FD4369EFC35C}"/>
                </a:ext>
              </a:extLst>
            </p:cNvPr>
            <p:cNvCxnSpPr>
              <a:cxnSpLocks/>
            </p:cNvCxnSpPr>
            <p:nvPr/>
          </p:nvCxnSpPr>
          <p:spPr>
            <a:xfrm flipH="1" flipV="1">
              <a:off x="839416" y="3443084"/>
              <a:ext cx="1526259" cy="6477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직사각형 9">
            <a:extLst>
              <a:ext uri="{FF2B5EF4-FFF2-40B4-BE49-F238E27FC236}">
                <a16:creationId xmlns:a16="http://schemas.microsoft.com/office/drawing/2014/main" id="{90566CE4-528A-44CB-97E2-D79ED4082B1C}"/>
              </a:ext>
            </a:extLst>
          </p:cNvPr>
          <p:cNvSpPr/>
          <p:nvPr/>
        </p:nvSpPr>
        <p:spPr>
          <a:xfrm>
            <a:off x="116321" y="488111"/>
            <a:ext cx="8424430" cy="361053"/>
          </a:xfrm>
          <a:prstGeom prst="rect">
            <a:avLst/>
          </a:prstGeom>
          <a:noFill/>
          <a:ln w="6350">
            <a:solidFill>
              <a:srgbClr val="7A7A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321" name="표 320">
            <a:extLst>
              <a:ext uri="{FF2B5EF4-FFF2-40B4-BE49-F238E27FC236}">
                <a16:creationId xmlns:a16="http://schemas.microsoft.com/office/drawing/2014/main" id="{DBCF1351-3830-46DF-8E22-906141A4365A}"/>
              </a:ext>
            </a:extLst>
          </p:cNvPr>
          <p:cNvGraphicFramePr>
            <a:graphicFrameLocks noGrp="1"/>
          </p:cNvGraphicFramePr>
          <p:nvPr>
            <p:extLst>
              <p:ext uri="{D42A27DB-BD31-4B8C-83A1-F6EECF244321}">
                <p14:modId xmlns:p14="http://schemas.microsoft.com/office/powerpoint/2010/main" val="848870917"/>
              </p:ext>
            </p:extLst>
          </p:nvPr>
        </p:nvGraphicFramePr>
        <p:xfrm>
          <a:off x="9221807" y="512676"/>
          <a:ext cx="2772308" cy="3110796"/>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74772085"/>
                    </a:ext>
                  </a:extLst>
                </a:gridCol>
                <a:gridCol w="2340260">
                  <a:extLst>
                    <a:ext uri="{9D8B030D-6E8A-4147-A177-3AD203B41FA5}">
                      <a16:colId xmlns:a16="http://schemas.microsoft.com/office/drawing/2014/main" val="2572474025"/>
                    </a:ext>
                  </a:extLst>
                </a:gridCol>
              </a:tblGrid>
              <a:tr h="122121">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0">
                <a:tc>
                  <a:txBody>
                    <a:bodyPr/>
                    <a:lstStyle/>
                    <a:p>
                      <a:pPr algn="ctr" latinLnBrk="1">
                        <a:lnSpc>
                          <a:spcPct val="120000"/>
                        </a:lnSpc>
                      </a:pPr>
                      <a:r>
                        <a:rPr lang="en-US" altLang="ko-KR" sz="800" b="0" dirty="0">
                          <a:solidFill>
                            <a:schemeClr val="tx1"/>
                          </a:solidFill>
                          <a:latin typeface="+mn-ea"/>
                          <a:ea typeface="+mn-ea"/>
                        </a:rPr>
                        <a:t>1</a:t>
                      </a:r>
                      <a:endParaRPr lang="ko-KR" altLang="en-US" sz="8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b="0" dirty="0">
                          <a:solidFill>
                            <a:schemeClr val="tx1"/>
                          </a:solidFill>
                          <a:latin typeface="+mn-ea"/>
                          <a:ea typeface="+mn-ea"/>
                        </a:rPr>
                        <a:t>회원정보 수정</a:t>
                      </a:r>
                      <a:endParaRPr kumimoji="1" lang="en-US" altLang="ko-KR" sz="800" b="0"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134634">
                <a:tc>
                  <a:txBody>
                    <a:bodyPr/>
                    <a:lstStyle/>
                    <a:p>
                      <a:pPr algn="ctr" latinLnBrk="1">
                        <a:lnSpc>
                          <a:spcPct val="120000"/>
                        </a:lnSpc>
                      </a:pPr>
                      <a:r>
                        <a:rPr lang="en-US" altLang="ko-KR" sz="800" b="0" dirty="0">
                          <a:latin typeface="+mn-ea"/>
                          <a:ea typeface="+mn-ea"/>
                        </a:rPr>
                        <a:t>2</a:t>
                      </a:r>
                      <a:endParaRPr lang="ko-KR" altLang="en-US"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b="0" dirty="0">
                          <a:solidFill>
                            <a:schemeClr val="tx1"/>
                          </a:solidFill>
                          <a:latin typeface="+mn-ea"/>
                          <a:ea typeface="+mn-ea"/>
                        </a:rPr>
                        <a:t>회원정보 수정완료 팝업</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134634">
                <a:tc>
                  <a:txBody>
                    <a:bodyPr/>
                    <a:lstStyle/>
                    <a:p>
                      <a:pPr algn="ctr" latinLnBrk="1">
                        <a:lnSpc>
                          <a:spcPct val="120000"/>
                        </a:lnSpc>
                      </a:pPr>
                      <a:r>
                        <a:rPr lang="en-US" altLang="ko-KR" sz="800" b="0" dirty="0">
                          <a:latin typeface="+mn-ea"/>
                          <a:ea typeface="+mn-ea"/>
                        </a:rPr>
                        <a:t>2-1</a:t>
                      </a:r>
                      <a:endParaRPr lang="ko-KR" altLang="en-US"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확인후 </a:t>
                      </a:r>
                      <a:r>
                        <a:rPr lang="ko-KR" altLang="en-US" sz="800" b="0" kern="1200" dirty="0" err="1">
                          <a:solidFill>
                            <a:schemeClr val="tx1"/>
                          </a:solidFill>
                          <a:latin typeface="+mn-ea"/>
                          <a:ea typeface="+mn-ea"/>
                          <a:cs typeface="+mn-cs"/>
                        </a:rPr>
                        <a:t>수정정보업데이트하면서</a:t>
                      </a:r>
                      <a:r>
                        <a:rPr lang="ko-KR" altLang="en-US" sz="800" b="0" kern="1200" dirty="0">
                          <a:solidFill>
                            <a:schemeClr val="tx1"/>
                          </a:solidFill>
                          <a:latin typeface="+mn-ea"/>
                          <a:ea typeface="+mn-ea"/>
                          <a:cs typeface="+mn-cs"/>
                        </a:rPr>
                        <a:t> 회원관리</a:t>
                      </a:r>
                      <a:r>
                        <a:rPr lang="en-US" altLang="ko-KR" sz="800" b="0" kern="1200" dirty="0">
                          <a:solidFill>
                            <a:schemeClr val="tx1"/>
                          </a:solidFill>
                          <a:latin typeface="+mn-ea"/>
                          <a:ea typeface="+mn-ea"/>
                          <a:cs typeface="+mn-cs"/>
                        </a:rPr>
                        <a:t>_</a:t>
                      </a:r>
                      <a:r>
                        <a:rPr lang="ko-KR" altLang="en-US" sz="800" b="0" kern="1200" dirty="0">
                          <a:solidFill>
                            <a:schemeClr val="tx1"/>
                          </a:solidFill>
                          <a:latin typeface="+mn-ea"/>
                          <a:ea typeface="+mn-ea"/>
                          <a:cs typeface="+mn-cs"/>
                        </a:rPr>
                        <a:t>리스트로 이동</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775992414"/>
                  </a:ext>
                </a:extLst>
              </a:tr>
              <a:tr h="134634">
                <a:tc>
                  <a:txBody>
                    <a:bodyPr/>
                    <a:lstStyle/>
                    <a:p>
                      <a:pPr algn="ctr" latinLnBrk="1">
                        <a:lnSpc>
                          <a:spcPct val="120000"/>
                        </a:lnSpc>
                      </a:pPr>
                      <a:r>
                        <a:rPr lang="en-US" altLang="ko-KR" sz="800" b="0" dirty="0">
                          <a:latin typeface="+mn-ea"/>
                          <a:ea typeface="+mn-ea"/>
                        </a:rPr>
                        <a:t>3</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00" b="0" kern="1200" dirty="0" err="1">
                          <a:solidFill>
                            <a:schemeClr val="tx1"/>
                          </a:solidFill>
                          <a:latin typeface="+mn-ea"/>
                          <a:ea typeface="+mn-ea"/>
                          <a:cs typeface="+mn-cs"/>
                        </a:rPr>
                        <a:t>취소후</a:t>
                      </a:r>
                      <a:r>
                        <a:rPr lang="ko-KR" altLang="en-US" sz="800" b="0" kern="1200" dirty="0">
                          <a:solidFill>
                            <a:schemeClr val="tx1"/>
                          </a:solidFill>
                          <a:latin typeface="+mn-ea"/>
                          <a:ea typeface="+mn-ea"/>
                          <a:cs typeface="+mn-cs"/>
                        </a:rPr>
                        <a:t> 변경없이 회원관리</a:t>
                      </a:r>
                      <a:r>
                        <a:rPr lang="en-US" altLang="ko-KR" sz="800" b="0" kern="1200" dirty="0">
                          <a:solidFill>
                            <a:schemeClr val="tx1"/>
                          </a:solidFill>
                          <a:latin typeface="+mn-ea"/>
                          <a:ea typeface="+mn-ea"/>
                          <a:cs typeface="+mn-cs"/>
                        </a:rPr>
                        <a:t>_</a:t>
                      </a:r>
                      <a:r>
                        <a:rPr lang="ko-KR" altLang="en-US" sz="800" b="0" kern="1200" dirty="0">
                          <a:solidFill>
                            <a:schemeClr val="tx1"/>
                          </a:solidFill>
                          <a:latin typeface="+mn-ea"/>
                          <a:ea typeface="+mn-ea"/>
                          <a:cs typeface="+mn-cs"/>
                        </a:rPr>
                        <a:t>리스트로 이동</a:t>
                      </a:r>
                      <a:endParaRPr lang="en-US" altLang="ko-KR" sz="80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770055136"/>
                  </a:ext>
                </a:extLst>
              </a:tr>
              <a:tr h="0">
                <a:tc>
                  <a:txBody>
                    <a:bodyPr/>
                    <a:lstStyle/>
                    <a:p>
                      <a:pPr algn="ctr" latinLnBrk="1">
                        <a:lnSpc>
                          <a:spcPct val="120000"/>
                        </a:lnSpc>
                      </a:pPr>
                      <a:r>
                        <a:rPr lang="en-US" altLang="ko-KR" sz="800" b="0" dirty="0">
                          <a:latin typeface="+mn-ea"/>
                          <a:ea typeface="+mn-ea"/>
                        </a:rPr>
                        <a:t>4</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179638516"/>
                  </a:ext>
                </a:extLst>
              </a:tr>
              <a:tr h="0">
                <a:tc>
                  <a:txBody>
                    <a:bodyPr/>
                    <a:lstStyle/>
                    <a:p>
                      <a:pPr algn="ctr" latinLnBrk="1">
                        <a:lnSpc>
                          <a:spcPct val="120000"/>
                        </a:lnSpc>
                      </a:pPr>
                      <a:r>
                        <a:rPr lang="en-US" altLang="ko-KR" sz="800" b="0" dirty="0">
                          <a:latin typeface="+mn-ea"/>
                          <a:ea typeface="+mn-ea"/>
                        </a:rPr>
                        <a:t>5</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716935949"/>
                  </a:ext>
                </a:extLst>
              </a:tr>
              <a:tr h="134634">
                <a:tc>
                  <a:txBody>
                    <a:bodyPr/>
                    <a:lstStyle/>
                    <a:p>
                      <a:pPr algn="ctr" latinLnBrk="1">
                        <a:lnSpc>
                          <a:spcPct val="120000"/>
                        </a:lnSpc>
                      </a:pPr>
                      <a:r>
                        <a:rPr lang="en-US" altLang="ko-KR" sz="800" b="0" dirty="0">
                          <a:latin typeface="+mn-ea"/>
                          <a:ea typeface="+mn-ea"/>
                        </a:rPr>
                        <a:t>6</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620716197"/>
                  </a:ext>
                </a:extLst>
              </a:tr>
              <a:tr h="134634">
                <a:tc>
                  <a:txBody>
                    <a:bodyPr/>
                    <a:lstStyle/>
                    <a:p>
                      <a:pPr algn="ctr" latinLnBrk="1">
                        <a:lnSpc>
                          <a:spcPct val="120000"/>
                        </a:lnSpc>
                      </a:pPr>
                      <a:r>
                        <a:rPr lang="en-US" altLang="ko-KR" sz="800" b="0" dirty="0">
                          <a:latin typeface="+mn-ea"/>
                          <a:ea typeface="+mn-ea"/>
                        </a:rPr>
                        <a:t>7</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688573497"/>
                  </a:ext>
                </a:extLst>
              </a:tr>
              <a:tr h="0">
                <a:tc>
                  <a:txBody>
                    <a:bodyPr/>
                    <a:lstStyle/>
                    <a:p>
                      <a:pPr algn="ctr" latinLnBrk="1">
                        <a:lnSpc>
                          <a:spcPct val="120000"/>
                        </a:lnSpc>
                      </a:pPr>
                      <a:r>
                        <a:rPr lang="en-US" altLang="ko-KR" sz="800" b="0" dirty="0">
                          <a:latin typeface="+mn-ea"/>
                          <a:ea typeface="+mn-ea"/>
                        </a:rPr>
                        <a:t>8</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817060791"/>
                  </a:ext>
                </a:extLst>
              </a:tr>
              <a:tr h="0">
                <a:tc>
                  <a:txBody>
                    <a:bodyPr/>
                    <a:lstStyle/>
                    <a:p>
                      <a:pPr algn="ctr" latinLnBrk="1">
                        <a:lnSpc>
                          <a:spcPct val="120000"/>
                        </a:lnSpc>
                      </a:pPr>
                      <a:r>
                        <a:rPr lang="en-US" altLang="ko-KR" sz="800" b="0" dirty="0">
                          <a:latin typeface="+mn-ea"/>
                          <a:ea typeface="+mn-ea"/>
                        </a:rPr>
                        <a:t>9</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032614395"/>
                  </a:ext>
                </a:extLst>
              </a:tr>
              <a:tr h="294502">
                <a:tc>
                  <a:txBody>
                    <a:bodyPr/>
                    <a:lstStyle/>
                    <a:p>
                      <a:pPr algn="ctr" latinLnBrk="1">
                        <a:lnSpc>
                          <a:spcPct val="120000"/>
                        </a:lnSpc>
                      </a:pPr>
                      <a:r>
                        <a:rPr lang="en-US" altLang="ko-KR" sz="800" b="0">
                          <a:latin typeface="+mn-ea"/>
                          <a:ea typeface="+mn-ea"/>
                        </a:rPr>
                        <a:t>10</a:t>
                      </a: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56665485"/>
                  </a:ext>
                </a:extLst>
              </a:tr>
              <a:tr h="0">
                <a:tc>
                  <a:txBody>
                    <a:bodyPr/>
                    <a:lstStyle/>
                    <a:p>
                      <a:pPr algn="ctr" latinLnBrk="1">
                        <a:lnSpc>
                          <a:spcPct val="120000"/>
                        </a:lnSpc>
                      </a:pPr>
                      <a:r>
                        <a:rPr lang="en-US" altLang="ko-KR" sz="800" b="0">
                          <a:latin typeface="+mn-ea"/>
                          <a:ea typeface="+mn-ea"/>
                        </a:rPr>
                        <a:t>11</a:t>
                      </a: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6550239"/>
                  </a:ext>
                </a:extLst>
              </a:tr>
            </a:tbl>
          </a:graphicData>
        </a:graphic>
      </p:graphicFrame>
      <p:sp>
        <p:nvSpPr>
          <p:cNvPr id="9" name="TextBox 8">
            <a:extLst>
              <a:ext uri="{FF2B5EF4-FFF2-40B4-BE49-F238E27FC236}">
                <a16:creationId xmlns:a16="http://schemas.microsoft.com/office/drawing/2014/main" id="{46BDEBF5-5062-4188-AA47-63F530D7C117}"/>
              </a:ext>
            </a:extLst>
          </p:cNvPr>
          <p:cNvSpPr txBox="1"/>
          <p:nvPr/>
        </p:nvSpPr>
        <p:spPr>
          <a:xfrm>
            <a:off x="1004056" y="262960"/>
            <a:ext cx="4018793" cy="215444"/>
          </a:xfrm>
          <a:prstGeom prst="rect">
            <a:avLst/>
          </a:prstGeom>
          <a:noFill/>
        </p:spPr>
        <p:txBody>
          <a:bodyPr wrap="square" rtlCol="0">
            <a:spAutoFit/>
          </a:bodyPr>
          <a:lstStyle/>
          <a:p>
            <a:r>
              <a:rPr lang="ko-KR" altLang="en-US" sz="800" dirty="0"/>
              <a:t>메인</a:t>
            </a:r>
          </a:p>
        </p:txBody>
      </p:sp>
      <p:sp>
        <p:nvSpPr>
          <p:cNvPr id="2" name="TextBox 1">
            <a:extLst>
              <a:ext uri="{FF2B5EF4-FFF2-40B4-BE49-F238E27FC236}">
                <a16:creationId xmlns:a16="http://schemas.microsoft.com/office/drawing/2014/main" id="{659CCA66-9DC1-67D5-8773-99FCE6BA9744}"/>
              </a:ext>
            </a:extLst>
          </p:cNvPr>
          <p:cNvSpPr txBox="1"/>
          <p:nvPr/>
        </p:nvSpPr>
        <p:spPr>
          <a:xfrm>
            <a:off x="3436388" y="56219"/>
            <a:ext cx="1523233" cy="215444"/>
          </a:xfrm>
          <a:prstGeom prst="rect">
            <a:avLst/>
          </a:prstGeom>
          <a:noFill/>
        </p:spPr>
        <p:txBody>
          <a:bodyPr wrap="square" rtlCol="0">
            <a:spAutoFit/>
          </a:bodyPr>
          <a:lstStyle/>
          <a:p>
            <a:r>
              <a:rPr lang="ko-KR" altLang="en-US" sz="800" dirty="0"/>
              <a:t>회원관리</a:t>
            </a:r>
            <a:r>
              <a:rPr lang="en-US" altLang="ko-KR" sz="800" dirty="0"/>
              <a:t>_</a:t>
            </a:r>
            <a:r>
              <a:rPr lang="ko-KR" altLang="en-US" sz="800" dirty="0"/>
              <a:t>수정</a:t>
            </a:r>
          </a:p>
        </p:txBody>
      </p:sp>
      <p:sp>
        <p:nvSpPr>
          <p:cNvPr id="7" name="TextBox 6">
            <a:extLst>
              <a:ext uri="{FF2B5EF4-FFF2-40B4-BE49-F238E27FC236}">
                <a16:creationId xmlns:a16="http://schemas.microsoft.com/office/drawing/2014/main" id="{6710EBCA-BC88-0028-CA1E-3C699A1A422B}"/>
              </a:ext>
            </a:extLst>
          </p:cNvPr>
          <p:cNvSpPr txBox="1"/>
          <p:nvPr/>
        </p:nvSpPr>
        <p:spPr>
          <a:xfrm>
            <a:off x="6838481" y="622470"/>
            <a:ext cx="1534452" cy="107722"/>
          </a:xfrm>
          <a:prstGeom prst="rect">
            <a:avLst/>
          </a:prstGeom>
          <a:noFill/>
        </p:spPr>
        <p:txBody>
          <a:bodyPr wrap="square" lIns="0" tIns="0" rIns="0" bIns="0" rtlCol="0">
            <a:spAutoFit/>
          </a:bodyPr>
          <a:lstStyle/>
          <a:p>
            <a:pPr algn="ctr"/>
            <a:r>
              <a:rPr lang="ko-KR" altLang="en-US" sz="700" b="1" dirty="0">
                <a:solidFill>
                  <a:schemeClr val="tx1">
                    <a:lumMod val="50000"/>
                    <a:lumOff val="50000"/>
                  </a:schemeClr>
                </a:solidFill>
                <a:latin typeface="+mn-ea"/>
              </a:rPr>
              <a:t>로그아웃</a:t>
            </a:r>
          </a:p>
        </p:txBody>
      </p:sp>
      <p:sp>
        <p:nvSpPr>
          <p:cNvPr id="30" name="직사각형 29">
            <a:extLst>
              <a:ext uri="{FF2B5EF4-FFF2-40B4-BE49-F238E27FC236}">
                <a16:creationId xmlns:a16="http://schemas.microsoft.com/office/drawing/2014/main" id="{6648A094-4503-A9BD-325C-9617FA680CF7}"/>
              </a:ext>
            </a:extLst>
          </p:cNvPr>
          <p:cNvSpPr/>
          <p:nvPr/>
        </p:nvSpPr>
        <p:spPr>
          <a:xfrm>
            <a:off x="595589" y="453233"/>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a:t>
            </a:r>
            <a:endParaRPr lang="ko-KR" altLang="en-US" sz="1000" dirty="0"/>
          </a:p>
        </p:txBody>
      </p:sp>
      <p:sp>
        <p:nvSpPr>
          <p:cNvPr id="169" name="TextBox 168">
            <a:extLst>
              <a:ext uri="{FF2B5EF4-FFF2-40B4-BE49-F238E27FC236}">
                <a16:creationId xmlns:a16="http://schemas.microsoft.com/office/drawing/2014/main" id="{9F8DA23A-C167-C28A-7E43-60E0652A5608}"/>
              </a:ext>
            </a:extLst>
          </p:cNvPr>
          <p:cNvSpPr txBox="1"/>
          <p:nvPr/>
        </p:nvSpPr>
        <p:spPr>
          <a:xfrm>
            <a:off x="7689050" y="255228"/>
            <a:ext cx="851700" cy="215444"/>
          </a:xfrm>
          <a:prstGeom prst="rect">
            <a:avLst/>
          </a:prstGeom>
          <a:noFill/>
        </p:spPr>
        <p:txBody>
          <a:bodyPr wrap="square" rtlCol="0">
            <a:spAutoFit/>
          </a:bodyPr>
          <a:lstStyle/>
          <a:p>
            <a:pPr algn="ctr"/>
            <a:r>
              <a:rPr lang="en-US" altLang="ko-KR" sz="800" dirty="0"/>
              <a:t>..</a:t>
            </a:r>
            <a:endParaRPr lang="ko-KR" altLang="en-US" sz="800" dirty="0"/>
          </a:p>
        </p:txBody>
      </p:sp>
      <p:sp>
        <p:nvSpPr>
          <p:cNvPr id="170" name="TextBox 169">
            <a:extLst>
              <a:ext uri="{FF2B5EF4-FFF2-40B4-BE49-F238E27FC236}">
                <a16:creationId xmlns:a16="http://schemas.microsoft.com/office/drawing/2014/main" id="{DEB30443-D04B-DC5D-B056-535A2E2BD900}"/>
              </a:ext>
            </a:extLst>
          </p:cNvPr>
          <p:cNvSpPr txBox="1"/>
          <p:nvPr/>
        </p:nvSpPr>
        <p:spPr>
          <a:xfrm>
            <a:off x="5898485" y="255228"/>
            <a:ext cx="851700" cy="215444"/>
          </a:xfrm>
          <a:prstGeom prst="rect">
            <a:avLst/>
          </a:prstGeom>
          <a:noFill/>
        </p:spPr>
        <p:txBody>
          <a:bodyPr wrap="square" rtlCol="0">
            <a:spAutoFit/>
          </a:bodyPr>
          <a:lstStyle/>
          <a:p>
            <a:pPr algn="ctr"/>
            <a:r>
              <a:rPr lang="en-US" altLang="ko-KR" sz="800" dirty="0"/>
              <a:t>1</a:t>
            </a:r>
            <a:endParaRPr lang="ko-KR" altLang="en-US" sz="800" dirty="0"/>
          </a:p>
        </p:txBody>
      </p:sp>
      <p:sp>
        <p:nvSpPr>
          <p:cNvPr id="171" name="TextBox 170">
            <a:extLst>
              <a:ext uri="{FF2B5EF4-FFF2-40B4-BE49-F238E27FC236}">
                <a16:creationId xmlns:a16="http://schemas.microsoft.com/office/drawing/2014/main" id="{74BADD78-1E7F-635C-8373-0341AA4740B5}"/>
              </a:ext>
            </a:extLst>
          </p:cNvPr>
          <p:cNvSpPr txBox="1"/>
          <p:nvPr/>
        </p:nvSpPr>
        <p:spPr>
          <a:xfrm>
            <a:off x="5898485" y="52479"/>
            <a:ext cx="851700" cy="215444"/>
          </a:xfrm>
          <a:prstGeom prst="rect">
            <a:avLst/>
          </a:prstGeom>
          <a:noFill/>
        </p:spPr>
        <p:txBody>
          <a:bodyPr wrap="square" rtlCol="0">
            <a:spAutoFit/>
          </a:bodyPr>
          <a:lstStyle/>
          <a:p>
            <a:pPr algn="ctr"/>
            <a:r>
              <a:rPr lang="en-US" altLang="ko-KR" sz="800"/>
              <a:t>-</a:t>
            </a:r>
            <a:endParaRPr lang="ko-KR" altLang="en-US" sz="800" dirty="0"/>
          </a:p>
        </p:txBody>
      </p:sp>
      <p:sp>
        <p:nvSpPr>
          <p:cNvPr id="12" name="TextBox 11">
            <a:extLst>
              <a:ext uri="{FF2B5EF4-FFF2-40B4-BE49-F238E27FC236}">
                <a16:creationId xmlns:a16="http://schemas.microsoft.com/office/drawing/2014/main" id="{3C089829-FE98-1B8C-A9E9-2BC0575CA3FC}"/>
              </a:ext>
            </a:extLst>
          </p:cNvPr>
          <p:cNvSpPr txBox="1"/>
          <p:nvPr/>
        </p:nvSpPr>
        <p:spPr>
          <a:xfrm>
            <a:off x="665440" y="1014843"/>
            <a:ext cx="3449360" cy="261610"/>
          </a:xfrm>
          <a:prstGeom prst="rect">
            <a:avLst/>
          </a:prstGeom>
          <a:noFill/>
        </p:spPr>
        <p:txBody>
          <a:bodyPr wrap="square">
            <a:spAutoFit/>
          </a:bodyPr>
          <a:lstStyle/>
          <a:p>
            <a:r>
              <a:rPr lang="ko-KR" altLang="en-US" sz="1050" b="1" dirty="0"/>
              <a:t>회원관리</a:t>
            </a:r>
            <a:r>
              <a:rPr lang="en-US" altLang="ko-KR" sz="1050" b="1" dirty="0"/>
              <a:t>_</a:t>
            </a:r>
            <a:r>
              <a:rPr lang="ko-KR" altLang="en-US" sz="1050" b="1" dirty="0"/>
              <a:t>수정</a:t>
            </a:r>
            <a:endParaRPr lang="en-US" altLang="ko-KR" sz="1050" b="1" dirty="0"/>
          </a:p>
        </p:txBody>
      </p:sp>
      <p:sp>
        <p:nvSpPr>
          <p:cNvPr id="18" name="직사각형 29">
            <a:extLst>
              <a:ext uri="{FF2B5EF4-FFF2-40B4-BE49-F238E27FC236}">
                <a16:creationId xmlns:a16="http://schemas.microsoft.com/office/drawing/2014/main" id="{DB06AAB1-7DB1-81AA-8652-055CA88BCF89}"/>
              </a:ext>
            </a:extLst>
          </p:cNvPr>
          <p:cNvSpPr/>
          <p:nvPr/>
        </p:nvSpPr>
        <p:spPr>
          <a:xfrm>
            <a:off x="3544915" y="2697356"/>
            <a:ext cx="1641334"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ko-KR" altLang="en-US" sz="600" dirty="0">
                <a:solidFill>
                  <a:schemeClr val="tx1"/>
                </a:solidFill>
                <a:latin typeface="+mn-ea"/>
              </a:rPr>
              <a:t>홍길동</a:t>
            </a:r>
            <a:endParaRPr lang="en-US" altLang="ko-KR" sz="600" dirty="0">
              <a:solidFill>
                <a:schemeClr val="tx1"/>
              </a:solidFill>
              <a:latin typeface="+mn-ea"/>
            </a:endParaRPr>
          </a:p>
        </p:txBody>
      </p:sp>
      <p:sp>
        <p:nvSpPr>
          <p:cNvPr id="19" name="TextBox 18">
            <a:extLst>
              <a:ext uri="{FF2B5EF4-FFF2-40B4-BE49-F238E27FC236}">
                <a16:creationId xmlns:a16="http://schemas.microsoft.com/office/drawing/2014/main" id="{404CB76F-DAB3-C8F1-2211-4B4A3D444F6C}"/>
              </a:ext>
            </a:extLst>
          </p:cNvPr>
          <p:cNvSpPr txBox="1"/>
          <p:nvPr/>
        </p:nvSpPr>
        <p:spPr>
          <a:xfrm>
            <a:off x="2914307" y="2737051"/>
            <a:ext cx="389637" cy="107722"/>
          </a:xfrm>
          <a:prstGeom prst="rect">
            <a:avLst/>
          </a:prstGeom>
          <a:noFill/>
        </p:spPr>
        <p:txBody>
          <a:bodyPr wrap="square" lIns="0" tIns="0" rIns="0" bIns="0" rtlCol="0" anchor="ctr">
            <a:spAutoFit/>
          </a:bodyPr>
          <a:lstStyle/>
          <a:p>
            <a:r>
              <a:rPr lang="ko-KR" altLang="en-US" sz="700" b="1" dirty="0">
                <a:latin typeface="+mn-ea"/>
              </a:rPr>
              <a:t>이름</a:t>
            </a:r>
          </a:p>
        </p:txBody>
      </p:sp>
      <p:sp>
        <p:nvSpPr>
          <p:cNvPr id="21" name="TextBox 20">
            <a:extLst>
              <a:ext uri="{FF2B5EF4-FFF2-40B4-BE49-F238E27FC236}">
                <a16:creationId xmlns:a16="http://schemas.microsoft.com/office/drawing/2014/main" id="{0B2CC77A-A530-C499-D69E-6278F37E0FEE}"/>
              </a:ext>
            </a:extLst>
          </p:cNvPr>
          <p:cNvSpPr txBox="1"/>
          <p:nvPr/>
        </p:nvSpPr>
        <p:spPr>
          <a:xfrm>
            <a:off x="2914307" y="1982249"/>
            <a:ext cx="689675" cy="107722"/>
          </a:xfrm>
          <a:prstGeom prst="rect">
            <a:avLst/>
          </a:prstGeom>
          <a:noFill/>
        </p:spPr>
        <p:txBody>
          <a:bodyPr wrap="square" lIns="0" tIns="0" rIns="0" bIns="0" rtlCol="0" anchor="ctr">
            <a:spAutoFit/>
          </a:bodyPr>
          <a:lstStyle/>
          <a:p>
            <a:r>
              <a:rPr lang="ko-KR" altLang="en-US" sz="700" b="1" dirty="0">
                <a:latin typeface="+mn-ea"/>
              </a:rPr>
              <a:t>비밀번호</a:t>
            </a:r>
          </a:p>
        </p:txBody>
      </p:sp>
      <p:sp>
        <p:nvSpPr>
          <p:cNvPr id="22" name="직사각형 62">
            <a:extLst>
              <a:ext uri="{FF2B5EF4-FFF2-40B4-BE49-F238E27FC236}">
                <a16:creationId xmlns:a16="http://schemas.microsoft.com/office/drawing/2014/main" id="{64997132-4C5B-2B18-7207-5FF346EB27DF}"/>
              </a:ext>
            </a:extLst>
          </p:cNvPr>
          <p:cNvSpPr/>
          <p:nvPr/>
        </p:nvSpPr>
        <p:spPr>
          <a:xfrm>
            <a:off x="3549425" y="2316704"/>
            <a:ext cx="1641335"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endParaRPr lang="en-US" altLang="ko-KR" sz="600" dirty="0">
              <a:solidFill>
                <a:schemeClr val="tx1"/>
              </a:solidFill>
              <a:latin typeface="+mn-ea"/>
            </a:endParaRPr>
          </a:p>
        </p:txBody>
      </p:sp>
      <p:sp>
        <p:nvSpPr>
          <p:cNvPr id="23" name="TextBox 22">
            <a:extLst>
              <a:ext uri="{FF2B5EF4-FFF2-40B4-BE49-F238E27FC236}">
                <a16:creationId xmlns:a16="http://schemas.microsoft.com/office/drawing/2014/main" id="{F52C746C-F90E-8C7F-41A5-57ABF0E012F3}"/>
              </a:ext>
            </a:extLst>
          </p:cNvPr>
          <p:cNvSpPr txBox="1"/>
          <p:nvPr/>
        </p:nvSpPr>
        <p:spPr>
          <a:xfrm>
            <a:off x="2914307" y="2359650"/>
            <a:ext cx="689675" cy="107722"/>
          </a:xfrm>
          <a:prstGeom prst="rect">
            <a:avLst/>
          </a:prstGeom>
          <a:noFill/>
        </p:spPr>
        <p:txBody>
          <a:bodyPr wrap="square" lIns="0" tIns="0" rIns="0" bIns="0" rtlCol="0" anchor="ctr">
            <a:spAutoFit/>
          </a:bodyPr>
          <a:lstStyle/>
          <a:p>
            <a:r>
              <a:rPr lang="ko-KR" altLang="en-US" sz="700" b="1" dirty="0">
                <a:latin typeface="+mn-ea"/>
              </a:rPr>
              <a:t>비밀번호 확인</a:t>
            </a:r>
          </a:p>
        </p:txBody>
      </p:sp>
      <p:sp>
        <p:nvSpPr>
          <p:cNvPr id="25" name="TextBox 24">
            <a:extLst>
              <a:ext uri="{FF2B5EF4-FFF2-40B4-BE49-F238E27FC236}">
                <a16:creationId xmlns:a16="http://schemas.microsoft.com/office/drawing/2014/main" id="{8259FF01-B48B-EA4A-E2DA-CC40AA408C2D}"/>
              </a:ext>
            </a:extLst>
          </p:cNvPr>
          <p:cNvSpPr txBox="1"/>
          <p:nvPr/>
        </p:nvSpPr>
        <p:spPr>
          <a:xfrm>
            <a:off x="2914307" y="1604848"/>
            <a:ext cx="563469" cy="107722"/>
          </a:xfrm>
          <a:prstGeom prst="rect">
            <a:avLst/>
          </a:prstGeom>
          <a:noFill/>
        </p:spPr>
        <p:txBody>
          <a:bodyPr wrap="square" lIns="0" tIns="0" rIns="0" bIns="0" rtlCol="0" anchor="ctr">
            <a:spAutoFit/>
          </a:bodyPr>
          <a:lstStyle/>
          <a:p>
            <a:r>
              <a:rPr lang="ko-KR" altLang="en-US" sz="700" b="1" dirty="0">
                <a:latin typeface="+mn-ea"/>
              </a:rPr>
              <a:t>아이디</a:t>
            </a:r>
          </a:p>
        </p:txBody>
      </p:sp>
      <p:sp>
        <p:nvSpPr>
          <p:cNvPr id="26" name="직사각형 72">
            <a:extLst>
              <a:ext uri="{FF2B5EF4-FFF2-40B4-BE49-F238E27FC236}">
                <a16:creationId xmlns:a16="http://schemas.microsoft.com/office/drawing/2014/main" id="{E5798894-63D4-C45D-5B75-E39C13FD5749}"/>
              </a:ext>
            </a:extLst>
          </p:cNvPr>
          <p:cNvSpPr/>
          <p:nvPr/>
        </p:nvSpPr>
        <p:spPr>
          <a:xfrm>
            <a:off x="3540551" y="3069713"/>
            <a:ext cx="792000"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700" dirty="0">
                <a:solidFill>
                  <a:schemeClr val="tx1"/>
                </a:solidFill>
                <a:latin typeface="+mn-ea"/>
              </a:rPr>
              <a:t>1975</a:t>
            </a:r>
            <a:r>
              <a:rPr lang="ko-KR" altLang="en-US" sz="700" dirty="0">
                <a:solidFill>
                  <a:schemeClr val="tx1"/>
                </a:solidFill>
                <a:latin typeface="+mn-ea"/>
              </a:rPr>
              <a:t>           ▼</a:t>
            </a:r>
            <a:endParaRPr lang="en-US" altLang="ko-KR" sz="700" dirty="0">
              <a:solidFill>
                <a:schemeClr val="tx1"/>
              </a:solidFill>
              <a:latin typeface="+mn-ea"/>
            </a:endParaRPr>
          </a:p>
        </p:txBody>
      </p:sp>
      <p:sp>
        <p:nvSpPr>
          <p:cNvPr id="27" name="TextBox 26">
            <a:extLst>
              <a:ext uri="{FF2B5EF4-FFF2-40B4-BE49-F238E27FC236}">
                <a16:creationId xmlns:a16="http://schemas.microsoft.com/office/drawing/2014/main" id="{C1EAB631-8A9A-C4C8-9B8D-BBF4C8983108}"/>
              </a:ext>
            </a:extLst>
          </p:cNvPr>
          <p:cNvSpPr txBox="1"/>
          <p:nvPr/>
        </p:nvSpPr>
        <p:spPr>
          <a:xfrm>
            <a:off x="2914307" y="3114452"/>
            <a:ext cx="689675" cy="107722"/>
          </a:xfrm>
          <a:prstGeom prst="rect">
            <a:avLst/>
          </a:prstGeom>
          <a:noFill/>
        </p:spPr>
        <p:txBody>
          <a:bodyPr wrap="square" lIns="0" tIns="0" rIns="0" bIns="0" rtlCol="0" anchor="ctr">
            <a:spAutoFit/>
          </a:bodyPr>
          <a:lstStyle/>
          <a:p>
            <a:r>
              <a:rPr lang="ko-KR" altLang="en-US" sz="700" b="1" dirty="0">
                <a:latin typeface="+mn-ea"/>
              </a:rPr>
              <a:t>생년월일</a:t>
            </a:r>
          </a:p>
        </p:txBody>
      </p:sp>
      <p:sp>
        <p:nvSpPr>
          <p:cNvPr id="28" name="직사각형 78">
            <a:extLst>
              <a:ext uri="{FF2B5EF4-FFF2-40B4-BE49-F238E27FC236}">
                <a16:creationId xmlns:a16="http://schemas.microsoft.com/office/drawing/2014/main" id="{34D59F68-3088-3130-8A27-05102D10A1F1}"/>
              </a:ext>
            </a:extLst>
          </p:cNvPr>
          <p:cNvSpPr/>
          <p:nvPr/>
        </p:nvSpPr>
        <p:spPr>
          <a:xfrm>
            <a:off x="4399294" y="3069713"/>
            <a:ext cx="360000"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700" dirty="0">
                <a:solidFill>
                  <a:schemeClr val="tx1"/>
                </a:solidFill>
                <a:latin typeface="+mn-ea"/>
              </a:rPr>
              <a:t>8</a:t>
            </a:r>
            <a:r>
              <a:rPr lang="ko-KR" altLang="en-US" sz="700" dirty="0">
                <a:solidFill>
                  <a:schemeClr val="tx1"/>
                </a:solidFill>
                <a:latin typeface="+mn-ea"/>
              </a:rPr>
              <a:t> ▼</a:t>
            </a:r>
            <a:endParaRPr lang="en-US" altLang="ko-KR" sz="700" dirty="0">
              <a:solidFill>
                <a:schemeClr val="tx1"/>
              </a:solidFill>
              <a:latin typeface="+mn-ea"/>
            </a:endParaRPr>
          </a:p>
        </p:txBody>
      </p:sp>
      <p:sp>
        <p:nvSpPr>
          <p:cNvPr id="29" name="직사각형 79">
            <a:extLst>
              <a:ext uri="{FF2B5EF4-FFF2-40B4-BE49-F238E27FC236}">
                <a16:creationId xmlns:a16="http://schemas.microsoft.com/office/drawing/2014/main" id="{1A19A7EB-B996-CE86-58AB-94409876C6FD}"/>
              </a:ext>
            </a:extLst>
          </p:cNvPr>
          <p:cNvSpPr/>
          <p:nvPr/>
        </p:nvSpPr>
        <p:spPr>
          <a:xfrm>
            <a:off x="4826037" y="3069713"/>
            <a:ext cx="360000"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700" dirty="0">
                <a:solidFill>
                  <a:schemeClr val="tx1"/>
                </a:solidFill>
                <a:latin typeface="+mn-ea"/>
              </a:rPr>
              <a:t>16</a:t>
            </a:r>
            <a:r>
              <a:rPr lang="ko-KR" altLang="en-US" sz="700" dirty="0">
                <a:solidFill>
                  <a:schemeClr val="tx1"/>
                </a:solidFill>
                <a:latin typeface="+mn-ea"/>
              </a:rPr>
              <a:t> ▼</a:t>
            </a:r>
            <a:endParaRPr lang="en-US" altLang="ko-KR" sz="700" dirty="0">
              <a:solidFill>
                <a:schemeClr val="tx1"/>
              </a:solidFill>
              <a:latin typeface="+mn-ea"/>
            </a:endParaRPr>
          </a:p>
        </p:txBody>
      </p:sp>
      <p:sp>
        <p:nvSpPr>
          <p:cNvPr id="34" name="TextBox 33">
            <a:extLst>
              <a:ext uri="{FF2B5EF4-FFF2-40B4-BE49-F238E27FC236}">
                <a16:creationId xmlns:a16="http://schemas.microsoft.com/office/drawing/2014/main" id="{E8ADD222-1717-0F97-CBEC-A88999A8FAEC}"/>
              </a:ext>
            </a:extLst>
          </p:cNvPr>
          <p:cNvSpPr txBox="1"/>
          <p:nvPr/>
        </p:nvSpPr>
        <p:spPr>
          <a:xfrm>
            <a:off x="2914307" y="3491853"/>
            <a:ext cx="689675" cy="107722"/>
          </a:xfrm>
          <a:prstGeom prst="rect">
            <a:avLst/>
          </a:prstGeom>
          <a:noFill/>
        </p:spPr>
        <p:txBody>
          <a:bodyPr wrap="square" lIns="0" tIns="0" rIns="0" bIns="0" rtlCol="0" anchor="ctr">
            <a:spAutoFit/>
          </a:bodyPr>
          <a:lstStyle/>
          <a:p>
            <a:r>
              <a:rPr lang="ko-KR" altLang="en-US" sz="700" b="1" dirty="0">
                <a:latin typeface="+mn-ea"/>
              </a:rPr>
              <a:t>성별</a:t>
            </a:r>
          </a:p>
        </p:txBody>
      </p:sp>
      <p:sp>
        <p:nvSpPr>
          <p:cNvPr id="35" name="TextBox 34">
            <a:extLst>
              <a:ext uri="{FF2B5EF4-FFF2-40B4-BE49-F238E27FC236}">
                <a16:creationId xmlns:a16="http://schemas.microsoft.com/office/drawing/2014/main" id="{E9F83465-0012-F9CA-7ECB-BB66EA014FF8}"/>
              </a:ext>
            </a:extLst>
          </p:cNvPr>
          <p:cNvSpPr txBox="1"/>
          <p:nvPr/>
        </p:nvSpPr>
        <p:spPr>
          <a:xfrm>
            <a:off x="3556890" y="3454272"/>
            <a:ext cx="1395319" cy="123111"/>
          </a:xfrm>
          <a:prstGeom prst="rect">
            <a:avLst/>
          </a:prstGeom>
          <a:noFill/>
        </p:spPr>
        <p:txBody>
          <a:bodyPr wrap="square" lIns="0" tIns="0" rIns="0" bIns="0" rtlCol="0" anchor="ctr">
            <a:spAutoFit/>
          </a:bodyPr>
          <a:lstStyle/>
          <a:p>
            <a:r>
              <a:rPr lang="ko-KR" altLang="en-US" sz="800" b="0" i="0" dirty="0">
                <a:effectLst/>
                <a:highlight>
                  <a:srgbClr val="FFFFFF"/>
                </a:highlight>
                <a:latin typeface="Arial" panose="020B0604020202020204" pitchFamily="34" charset="0"/>
              </a:rPr>
              <a:t>●</a:t>
            </a:r>
            <a:r>
              <a:rPr lang="ko-KR" altLang="en-US" sz="800" b="1" dirty="0">
                <a:latin typeface="+mn-ea"/>
              </a:rPr>
              <a:t>  남       ○  여</a:t>
            </a:r>
          </a:p>
        </p:txBody>
      </p:sp>
      <p:sp>
        <p:nvSpPr>
          <p:cNvPr id="37" name="TextBox 36">
            <a:extLst>
              <a:ext uri="{FF2B5EF4-FFF2-40B4-BE49-F238E27FC236}">
                <a16:creationId xmlns:a16="http://schemas.microsoft.com/office/drawing/2014/main" id="{34C7E84C-E2DC-34CA-54B4-537EA575AF67}"/>
              </a:ext>
            </a:extLst>
          </p:cNvPr>
          <p:cNvSpPr txBox="1"/>
          <p:nvPr/>
        </p:nvSpPr>
        <p:spPr>
          <a:xfrm>
            <a:off x="2914307" y="3869254"/>
            <a:ext cx="689675" cy="107722"/>
          </a:xfrm>
          <a:prstGeom prst="rect">
            <a:avLst/>
          </a:prstGeom>
          <a:noFill/>
        </p:spPr>
        <p:txBody>
          <a:bodyPr wrap="square" lIns="0" tIns="0" rIns="0" bIns="0" rtlCol="0" anchor="ctr">
            <a:spAutoFit/>
          </a:bodyPr>
          <a:lstStyle/>
          <a:p>
            <a:r>
              <a:rPr lang="ko-KR" altLang="en-US" sz="700" b="1" dirty="0">
                <a:latin typeface="+mn-ea"/>
              </a:rPr>
              <a:t>학력</a:t>
            </a:r>
          </a:p>
        </p:txBody>
      </p:sp>
      <p:sp>
        <p:nvSpPr>
          <p:cNvPr id="38" name="TextBox 37">
            <a:extLst>
              <a:ext uri="{FF2B5EF4-FFF2-40B4-BE49-F238E27FC236}">
                <a16:creationId xmlns:a16="http://schemas.microsoft.com/office/drawing/2014/main" id="{FF0EAB35-9527-DF4A-70E6-D7E6F05E5617}"/>
              </a:ext>
            </a:extLst>
          </p:cNvPr>
          <p:cNvSpPr txBox="1"/>
          <p:nvPr/>
        </p:nvSpPr>
        <p:spPr>
          <a:xfrm>
            <a:off x="2914307" y="4246655"/>
            <a:ext cx="689675" cy="107722"/>
          </a:xfrm>
          <a:prstGeom prst="rect">
            <a:avLst/>
          </a:prstGeom>
          <a:noFill/>
        </p:spPr>
        <p:txBody>
          <a:bodyPr wrap="square" lIns="0" tIns="0" rIns="0" bIns="0" rtlCol="0" anchor="ctr">
            <a:spAutoFit/>
          </a:bodyPr>
          <a:lstStyle/>
          <a:p>
            <a:r>
              <a:rPr lang="ko-KR" altLang="en-US" sz="700" b="1" dirty="0">
                <a:latin typeface="+mn-ea"/>
              </a:rPr>
              <a:t>연락처</a:t>
            </a:r>
          </a:p>
        </p:txBody>
      </p:sp>
      <p:sp>
        <p:nvSpPr>
          <p:cNvPr id="39" name="TextBox 38">
            <a:extLst>
              <a:ext uri="{FF2B5EF4-FFF2-40B4-BE49-F238E27FC236}">
                <a16:creationId xmlns:a16="http://schemas.microsoft.com/office/drawing/2014/main" id="{80DD45EB-BFE7-74B4-D6E6-0879302739B9}"/>
              </a:ext>
            </a:extLst>
          </p:cNvPr>
          <p:cNvSpPr txBox="1"/>
          <p:nvPr/>
        </p:nvSpPr>
        <p:spPr>
          <a:xfrm>
            <a:off x="2914307" y="4624056"/>
            <a:ext cx="689675" cy="107722"/>
          </a:xfrm>
          <a:prstGeom prst="rect">
            <a:avLst/>
          </a:prstGeom>
          <a:noFill/>
        </p:spPr>
        <p:txBody>
          <a:bodyPr wrap="square" lIns="0" tIns="0" rIns="0" bIns="0" rtlCol="0" anchor="ctr">
            <a:spAutoFit/>
          </a:bodyPr>
          <a:lstStyle/>
          <a:p>
            <a:r>
              <a:rPr lang="ko-KR" altLang="en-US" sz="700" b="1" dirty="0">
                <a:latin typeface="+mn-ea"/>
              </a:rPr>
              <a:t>주소</a:t>
            </a:r>
          </a:p>
        </p:txBody>
      </p:sp>
      <p:sp>
        <p:nvSpPr>
          <p:cNvPr id="40" name="직사각형 72">
            <a:extLst>
              <a:ext uri="{FF2B5EF4-FFF2-40B4-BE49-F238E27FC236}">
                <a16:creationId xmlns:a16="http://schemas.microsoft.com/office/drawing/2014/main" id="{98A2BF28-8BCE-3B7D-FF7E-7397DE198DBA}"/>
              </a:ext>
            </a:extLst>
          </p:cNvPr>
          <p:cNvSpPr/>
          <p:nvPr/>
        </p:nvSpPr>
        <p:spPr>
          <a:xfrm>
            <a:off x="3543762" y="3808630"/>
            <a:ext cx="1637502"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ko-KR" altLang="en-US" sz="700" dirty="0">
                <a:solidFill>
                  <a:schemeClr val="tx1"/>
                </a:solidFill>
              </a:rPr>
              <a:t>대졸</a:t>
            </a:r>
            <a:r>
              <a:rPr lang="ko-KR" altLang="en-US" sz="700" dirty="0">
                <a:solidFill>
                  <a:schemeClr val="tx1"/>
                </a:solidFill>
                <a:latin typeface="+mn-ea"/>
              </a:rPr>
              <a:t>                               ▼</a:t>
            </a:r>
            <a:endParaRPr lang="en-US" altLang="ko-KR" sz="700" dirty="0">
              <a:solidFill>
                <a:schemeClr val="tx1"/>
              </a:solidFill>
              <a:latin typeface="+mn-ea"/>
            </a:endParaRPr>
          </a:p>
        </p:txBody>
      </p:sp>
      <p:sp>
        <p:nvSpPr>
          <p:cNvPr id="41" name="직사각형 79">
            <a:extLst>
              <a:ext uri="{FF2B5EF4-FFF2-40B4-BE49-F238E27FC236}">
                <a16:creationId xmlns:a16="http://schemas.microsoft.com/office/drawing/2014/main" id="{29319048-9EE8-6F92-3D7B-DE5ED8523C32}"/>
              </a:ext>
            </a:extLst>
          </p:cNvPr>
          <p:cNvSpPr/>
          <p:nvPr/>
        </p:nvSpPr>
        <p:spPr>
          <a:xfrm>
            <a:off x="3542147" y="4198832"/>
            <a:ext cx="396000"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700" dirty="0">
                <a:solidFill>
                  <a:schemeClr val="tx1"/>
                </a:solidFill>
                <a:latin typeface="+mn-ea"/>
              </a:rPr>
              <a:t>010</a:t>
            </a:r>
          </a:p>
        </p:txBody>
      </p:sp>
      <p:sp>
        <p:nvSpPr>
          <p:cNvPr id="42" name="직사각형 79">
            <a:extLst>
              <a:ext uri="{FF2B5EF4-FFF2-40B4-BE49-F238E27FC236}">
                <a16:creationId xmlns:a16="http://schemas.microsoft.com/office/drawing/2014/main" id="{E388F0CC-78E4-7B34-D5EF-33CD524BD415}"/>
              </a:ext>
            </a:extLst>
          </p:cNvPr>
          <p:cNvSpPr/>
          <p:nvPr/>
        </p:nvSpPr>
        <p:spPr>
          <a:xfrm>
            <a:off x="4069411" y="4195928"/>
            <a:ext cx="396000"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700" dirty="0">
                <a:solidFill>
                  <a:schemeClr val="tx1"/>
                </a:solidFill>
                <a:latin typeface="+mn-ea"/>
              </a:rPr>
              <a:t>123</a:t>
            </a:r>
          </a:p>
        </p:txBody>
      </p:sp>
      <p:sp>
        <p:nvSpPr>
          <p:cNvPr id="43" name="직사각형 79">
            <a:extLst>
              <a:ext uri="{FF2B5EF4-FFF2-40B4-BE49-F238E27FC236}">
                <a16:creationId xmlns:a16="http://schemas.microsoft.com/office/drawing/2014/main" id="{EC15BBF0-BCC6-978F-4F72-AA5595AEC427}"/>
              </a:ext>
            </a:extLst>
          </p:cNvPr>
          <p:cNvSpPr/>
          <p:nvPr/>
        </p:nvSpPr>
        <p:spPr>
          <a:xfrm>
            <a:off x="4605843" y="4194043"/>
            <a:ext cx="575421"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700" dirty="0">
                <a:solidFill>
                  <a:schemeClr val="tx1"/>
                </a:solidFill>
                <a:latin typeface="+mn-ea"/>
              </a:rPr>
              <a:t>1234</a:t>
            </a:r>
          </a:p>
        </p:txBody>
      </p:sp>
      <p:sp>
        <p:nvSpPr>
          <p:cNvPr id="44" name="TextBox 43">
            <a:extLst>
              <a:ext uri="{FF2B5EF4-FFF2-40B4-BE49-F238E27FC236}">
                <a16:creationId xmlns:a16="http://schemas.microsoft.com/office/drawing/2014/main" id="{5E4DDA1D-F6B1-407F-6876-BAF54A9ABBBA}"/>
              </a:ext>
            </a:extLst>
          </p:cNvPr>
          <p:cNvSpPr txBox="1"/>
          <p:nvPr/>
        </p:nvSpPr>
        <p:spPr>
          <a:xfrm>
            <a:off x="3936551" y="4192732"/>
            <a:ext cx="122583" cy="200055"/>
          </a:xfrm>
          <a:prstGeom prst="rect">
            <a:avLst/>
          </a:prstGeom>
          <a:noFill/>
        </p:spPr>
        <p:txBody>
          <a:bodyPr wrap="square">
            <a:spAutoFit/>
          </a:bodyPr>
          <a:lstStyle/>
          <a:p>
            <a:pPr algn="ctr"/>
            <a:r>
              <a:rPr kumimoji="0" lang="en-US" altLang="ko-KR" sz="700" b="0" i="0" u="none" strike="noStrike" kern="1200" cap="none" spc="0" normalizeH="0" baseline="0" noProof="0" dirty="0">
                <a:ln>
                  <a:noFill/>
                </a:ln>
                <a:effectLst/>
                <a:uLnTx/>
                <a:uFillTx/>
                <a:latin typeface="맑은 고딕" panose="020B0503020000020004" pitchFamily="50" charset="-127"/>
                <a:ea typeface="맑은 고딕" panose="020B0503020000020004" pitchFamily="50" charset="-127"/>
                <a:cs typeface="+mn-cs"/>
              </a:rPr>
              <a:t>-</a:t>
            </a:r>
            <a:endParaRPr lang="ko-KR" altLang="en-US" dirty="0"/>
          </a:p>
        </p:txBody>
      </p:sp>
      <p:sp>
        <p:nvSpPr>
          <p:cNvPr id="45" name="TextBox 44">
            <a:extLst>
              <a:ext uri="{FF2B5EF4-FFF2-40B4-BE49-F238E27FC236}">
                <a16:creationId xmlns:a16="http://schemas.microsoft.com/office/drawing/2014/main" id="{931E1BCA-55D3-CD89-A007-3FD341A2EA5B}"/>
              </a:ext>
            </a:extLst>
          </p:cNvPr>
          <p:cNvSpPr txBox="1"/>
          <p:nvPr/>
        </p:nvSpPr>
        <p:spPr>
          <a:xfrm>
            <a:off x="4469564" y="4188566"/>
            <a:ext cx="122583" cy="200055"/>
          </a:xfrm>
          <a:prstGeom prst="rect">
            <a:avLst/>
          </a:prstGeom>
          <a:noFill/>
        </p:spPr>
        <p:txBody>
          <a:bodyPr wrap="square">
            <a:spAutoFit/>
          </a:bodyPr>
          <a:lstStyle/>
          <a:p>
            <a:pPr algn="ctr"/>
            <a:r>
              <a:rPr kumimoji="0" lang="en-US" altLang="ko-KR" sz="700" b="0" i="0" u="none" strike="noStrike" kern="1200" cap="none" spc="0" normalizeH="0" baseline="0" noProof="0" dirty="0">
                <a:ln>
                  <a:noFill/>
                </a:ln>
                <a:effectLst/>
                <a:uLnTx/>
                <a:uFillTx/>
                <a:latin typeface="맑은 고딕" panose="020B0503020000020004" pitchFamily="50" charset="-127"/>
                <a:ea typeface="맑은 고딕" panose="020B0503020000020004" pitchFamily="50" charset="-127"/>
                <a:cs typeface="+mn-cs"/>
              </a:rPr>
              <a:t>-</a:t>
            </a:r>
            <a:endParaRPr lang="ko-KR" altLang="en-US" dirty="0"/>
          </a:p>
        </p:txBody>
      </p:sp>
      <p:sp>
        <p:nvSpPr>
          <p:cNvPr id="46" name="직사각형 79">
            <a:extLst>
              <a:ext uri="{FF2B5EF4-FFF2-40B4-BE49-F238E27FC236}">
                <a16:creationId xmlns:a16="http://schemas.microsoft.com/office/drawing/2014/main" id="{B5535760-B428-5541-BB52-CAEB37D3E190}"/>
              </a:ext>
            </a:extLst>
          </p:cNvPr>
          <p:cNvSpPr/>
          <p:nvPr/>
        </p:nvSpPr>
        <p:spPr>
          <a:xfrm>
            <a:off x="3544463" y="4575472"/>
            <a:ext cx="920948"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US" altLang="ko-KR" sz="700" dirty="0">
                <a:solidFill>
                  <a:schemeClr val="tx1"/>
                </a:solidFill>
                <a:latin typeface="+mn-ea"/>
              </a:rPr>
              <a:t>12534</a:t>
            </a:r>
          </a:p>
        </p:txBody>
      </p:sp>
      <p:sp>
        <p:nvSpPr>
          <p:cNvPr id="48" name="직사각형 79">
            <a:extLst>
              <a:ext uri="{FF2B5EF4-FFF2-40B4-BE49-F238E27FC236}">
                <a16:creationId xmlns:a16="http://schemas.microsoft.com/office/drawing/2014/main" id="{9C3AAC16-87B0-496E-D9E1-6652CD1ECE16}"/>
              </a:ext>
            </a:extLst>
          </p:cNvPr>
          <p:cNvSpPr/>
          <p:nvPr/>
        </p:nvSpPr>
        <p:spPr>
          <a:xfrm>
            <a:off x="3544462" y="4877372"/>
            <a:ext cx="1636801"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ko-KR" altLang="en-US" sz="700" dirty="0">
                <a:solidFill>
                  <a:schemeClr val="tx1"/>
                </a:solidFill>
                <a:latin typeface="+mn-ea"/>
              </a:rPr>
              <a:t>서울시 동작구 신림동 </a:t>
            </a:r>
            <a:r>
              <a:rPr lang="en-US" altLang="ko-KR" sz="700" dirty="0">
                <a:solidFill>
                  <a:schemeClr val="tx1"/>
                </a:solidFill>
                <a:latin typeface="+mn-ea"/>
              </a:rPr>
              <a:t>123</a:t>
            </a:r>
            <a:r>
              <a:rPr lang="ko-KR" altLang="en-US" sz="700" dirty="0">
                <a:solidFill>
                  <a:schemeClr val="tx1"/>
                </a:solidFill>
                <a:latin typeface="+mn-ea"/>
              </a:rPr>
              <a:t>길 </a:t>
            </a:r>
            <a:r>
              <a:rPr lang="en-US" altLang="ko-KR" sz="700" dirty="0">
                <a:solidFill>
                  <a:schemeClr val="tx1"/>
                </a:solidFill>
                <a:latin typeface="+mn-ea"/>
              </a:rPr>
              <a:t>78 </a:t>
            </a:r>
          </a:p>
        </p:txBody>
      </p:sp>
      <p:sp>
        <p:nvSpPr>
          <p:cNvPr id="50" name="직사각형 58">
            <a:extLst>
              <a:ext uri="{FF2B5EF4-FFF2-40B4-BE49-F238E27FC236}">
                <a16:creationId xmlns:a16="http://schemas.microsoft.com/office/drawing/2014/main" id="{427E5497-76E5-3066-69C7-426441BF02CE}"/>
              </a:ext>
            </a:extLst>
          </p:cNvPr>
          <p:cNvSpPr/>
          <p:nvPr/>
        </p:nvSpPr>
        <p:spPr>
          <a:xfrm>
            <a:off x="3539931" y="1945106"/>
            <a:ext cx="1641335"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endParaRPr lang="en-US" altLang="ko-KR" sz="600" dirty="0">
              <a:solidFill>
                <a:schemeClr val="tx1"/>
              </a:solidFill>
              <a:latin typeface="+mn-ea"/>
            </a:endParaRPr>
          </a:p>
        </p:txBody>
      </p:sp>
      <p:sp>
        <p:nvSpPr>
          <p:cNvPr id="51" name="직사각형 66">
            <a:extLst>
              <a:ext uri="{FF2B5EF4-FFF2-40B4-BE49-F238E27FC236}">
                <a16:creationId xmlns:a16="http://schemas.microsoft.com/office/drawing/2014/main" id="{CC18D9E8-BDE5-51FB-6314-B52463C8F8C6}"/>
              </a:ext>
            </a:extLst>
          </p:cNvPr>
          <p:cNvSpPr/>
          <p:nvPr/>
        </p:nvSpPr>
        <p:spPr>
          <a:xfrm>
            <a:off x="3565315" y="1560030"/>
            <a:ext cx="1080000" cy="188171"/>
          </a:xfrm>
          <a:prstGeom prst="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US" altLang="ko-KR" sz="1000" dirty="0" err="1">
                <a:solidFill>
                  <a:schemeClr val="tx1"/>
                </a:solidFill>
                <a:latin typeface="+mn-ea"/>
              </a:rPr>
              <a:t>awskwed</a:t>
            </a:r>
            <a:endParaRPr lang="en-US" altLang="ko-KR" sz="1000" dirty="0">
              <a:solidFill>
                <a:schemeClr val="tx1"/>
              </a:solidFill>
              <a:latin typeface="+mn-ea"/>
            </a:endParaRPr>
          </a:p>
        </p:txBody>
      </p:sp>
      <p:sp>
        <p:nvSpPr>
          <p:cNvPr id="55" name="사각형: 둥근 모서리 13">
            <a:extLst>
              <a:ext uri="{FF2B5EF4-FFF2-40B4-BE49-F238E27FC236}">
                <a16:creationId xmlns:a16="http://schemas.microsoft.com/office/drawing/2014/main" id="{0B4C9C9A-FB08-7096-F598-428AD249ABFB}"/>
              </a:ext>
            </a:extLst>
          </p:cNvPr>
          <p:cNvSpPr/>
          <p:nvPr/>
        </p:nvSpPr>
        <p:spPr>
          <a:xfrm>
            <a:off x="3455460" y="5327903"/>
            <a:ext cx="842265"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000" b="1" dirty="0">
                <a:solidFill>
                  <a:schemeClr val="bg1">
                    <a:lumMod val="50000"/>
                  </a:schemeClr>
                </a:solidFill>
              </a:rPr>
              <a:t>수정</a:t>
            </a:r>
          </a:p>
        </p:txBody>
      </p:sp>
      <p:sp>
        <p:nvSpPr>
          <p:cNvPr id="56" name="사각형: 둥근 모서리 13">
            <a:extLst>
              <a:ext uri="{FF2B5EF4-FFF2-40B4-BE49-F238E27FC236}">
                <a16:creationId xmlns:a16="http://schemas.microsoft.com/office/drawing/2014/main" id="{E85AA2DC-4D03-C08A-A60C-C010BC9A6593}"/>
              </a:ext>
            </a:extLst>
          </p:cNvPr>
          <p:cNvSpPr/>
          <p:nvPr/>
        </p:nvSpPr>
        <p:spPr>
          <a:xfrm>
            <a:off x="4411639" y="5323940"/>
            <a:ext cx="842265"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000" b="1" dirty="0">
                <a:solidFill>
                  <a:schemeClr val="bg1">
                    <a:lumMod val="50000"/>
                  </a:schemeClr>
                </a:solidFill>
              </a:rPr>
              <a:t>취소</a:t>
            </a:r>
          </a:p>
        </p:txBody>
      </p:sp>
      <p:sp>
        <p:nvSpPr>
          <p:cNvPr id="60" name="사각형: 둥근 모서리 87">
            <a:extLst>
              <a:ext uri="{FF2B5EF4-FFF2-40B4-BE49-F238E27FC236}">
                <a16:creationId xmlns:a16="http://schemas.microsoft.com/office/drawing/2014/main" id="{4F3FD821-FA10-EF24-D973-DB336638B25D}"/>
              </a:ext>
            </a:extLst>
          </p:cNvPr>
          <p:cNvSpPr/>
          <p:nvPr/>
        </p:nvSpPr>
        <p:spPr>
          <a:xfrm>
            <a:off x="4549774" y="4570527"/>
            <a:ext cx="637989" cy="193116"/>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700" b="1" dirty="0">
                <a:solidFill>
                  <a:schemeClr val="bg1">
                    <a:lumMod val="50000"/>
                  </a:schemeClr>
                </a:solidFill>
              </a:rPr>
              <a:t>우편번호검색</a:t>
            </a:r>
          </a:p>
        </p:txBody>
      </p:sp>
      <p:sp>
        <p:nvSpPr>
          <p:cNvPr id="62" name="직사각형 93">
            <a:extLst>
              <a:ext uri="{FF2B5EF4-FFF2-40B4-BE49-F238E27FC236}">
                <a16:creationId xmlns:a16="http://schemas.microsoft.com/office/drawing/2014/main" id="{37BE3FED-1C97-F6BA-2E3D-4E576A352A3C}"/>
              </a:ext>
            </a:extLst>
          </p:cNvPr>
          <p:cNvSpPr/>
          <p:nvPr/>
        </p:nvSpPr>
        <p:spPr>
          <a:xfrm>
            <a:off x="3385610" y="5361313"/>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a:t>
            </a:r>
            <a:endParaRPr lang="ko-KR" altLang="en-US" sz="1000" dirty="0"/>
          </a:p>
        </p:txBody>
      </p:sp>
      <p:sp>
        <p:nvSpPr>
          <p:cNvPr id="63" name="직사각형 60">
            <a:extLst>
              <a:ext uri="{FF2B5EF4-FFF2-40B4-BE49-F238E27FC236}">
                <a16:creationId xmlns:a16="http://schemas.microsoft.com/office/drawing/2014/main" id="{329A5FC3-6B22-0983-0025-94CEE63614A7}"/>
              </a:ext>
            </a:extLst>
          </p:cNvPr>
          <p:cNvSpPr/>
          <p:nvPr/>
        </p:nvSpPr>
        <p:spPr>
          <a:xfrm>
            <a:off x="4374988" y="5358831"/>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3</a:t>
            </a:r>
            <a:endParaRPr lang="ko-KR" altLang="en-US" sz="1000" dirty="0"/>
          </a:p>
        </p:txBody>
      </p:sp>
      <p:graphicFrame>
        <p:nvGraphicFramePr>
          <p:cNvPr id="65" name="표 29">
            <a:extLst>
              <a:ext uri="{FF2B5EF4-FFF2-40B4-BE49-F238E27FC236}">
                <a16:creationId xmlns:a16="http://schemas.microsoft.com/office/drawing/2014/main" id="{CF0947D9-D822-1490-3ED3-391F4466BE82}"/>
              </a:ext>
            </a:extLst>
          </p:cNvPr>
          <p:cNvGraphicFramePr>
            <a:graphicFrameLocks noGrp="1"/>
          </p:cNvGraphicFramePr>
          <p:nvPr>
            <p:extLst>
              <p:ext uri="{D42A27DB-BD31-4B8C-83A1-F6EECF244321}">
                <p14:modId xmlns:p14="http://schemas.microsoft.com/office/powerpoint/2010/main" val="1471337020"/>
              </p:ext>
            </p:extLst>
          </p:nvPr>
        </p:nvGraphicFramePr>
        <p:xfrm>
          <a:off x="2460623" y="496183"/>
          <a:ext cx="3882630" cy="370840"/>
        </p:xfrm>
        <a:graphic>
          <a:graphicData uri="http://schemas.openxmlformats.org/drawingml/2006/table">
            <a:tbl>
              <a:tblPr firstRow="1" bandRow="1">
                <a:tableStyleId>{5C22544A-7EE6-4342-B048-85BDC9FD1C3A}</a:tableStyleId>
              </a:tblPr>
              <a:tblGrid>
                <a:gridCol w="776526">
                  <a:extLst>
                    <a:ext uri="{9D8B030D-6E8A-4147-A177-3AD203B41FA5}">
                      <a16:colId xmlns:a16="http://schemas.microsoft.com/office/drawing/2014/main" val="517881088"/>
                    </a:ext>
                  </a:extLst>
                </a:gridCol>
                <a:gridCol w="776526">
                  <a:extLst>
                    <a:ext uri="{9D8B030D-6E8A-4147-A177-3AD203B41FA5}">
                      <a16:colId xmlns:a16="http://schemas.microsoft.com/office/drawing/2014/main" val="1251677234"/>
                    </a:ext>
                  </a:extLst>
                </a:gridCol>
                <a:gridCol w="776526">
                  <a:extLst>
                    <a:ext uri="{9D8B030D-6E8A-4147-A177-3AD203B41FA5}">
                      <a16:colId xmlns:a16="http://schemas.microsoft.com/office/drawing/2014/main" val="2093199979"/>
                    </a:ext>
                  </a:extLst>
                </a:gridCol>
                <a:gridCol w="776526">
                  <a:extLst>
                    <a:ext uri="{9D8B030D-6E8A-4147-A177-3AD203B41FA5}">
                      <a16:colId xmlns:a16="http://schemas.microsoft.com/office/drawing/2014/main" val="903114055"/>
                    </a:ext>
                  </a:extLst>
                </a:gridCol>
                <a:gridCol w="776526">
                  <a:extLst>
                    <a:ext uri="{9D8B030D-6E8A-4147-A177-3AD203B41FA5}">
                      <a16:colId xmlns:a16="http://schemas.microsoft.com/office/drawing/2014/main" val="848023924"/>
                    </a:ext>
                  </a:extLst>
                </a:gridCol>
              </a:tblGrid>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회원관리</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설문관리</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err="1">
                          <a:solidFill>
                            <a:schemeClr val="tx1"/>
                          </a:solidFill>
                          <a:latin typeface="+mn-ea"/>
                          <a:ea typeface="+mn-ea"/>
                          <a:cs typeface="+mn-cs"/>
                        </a:rPr>
                        <a:t>회차설정</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err="1">
                          <a:solidFill>
                            <a:schemeClr val="tx1"/>
                          </a:solidFill>
                          <a:latin typeface="+mn-ea"/>
                          <a:ea typeface="+mn-ea"/>
                          <a:cs typeface="+mn-cs"/>
                        </a:rPr>
                        <a:t>설문리셋</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비밀번호 변경</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2035377"/>
                  </a:ext>
                </a:extLst>
              </a:tr>
            </a:tbl>
          </a:graphicData>
        </a:graphic>
      </p:graphicFrame>
      <p:sp>
        <p:nvSpPr>
          <p:cNvPr id="3" name="직사각형 23">
            <a:extLst>
              <a:ext uri="{FF2B5EF4-FFF2-40B4-BE49-F238E27FC236}">
                <a16:creationId xmlns:a16="http://schemas.microsoft.com/office/drawing/2014/main" id="{F5889A2B-F9B1-55BA-1515-C43884B5140D}"/>
              </a:ext>
            </a:extLst>
          </p:cNvPr>
          <p:cNvSpPr/>
          <p:nvPr/>
        </p:nvSpPr>
        <p:spPr>
          <a:xfrm>
            <a:off x="8909043" y="4839918"/>
            <a:ext cx="2621039" cy="1272920"/>
          </a:xfrm>
          <a:prstGeom prst="rect">
            <a:avLst/>
          </a:prstGeom>
          <a:no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4" name="TextBox 3">
            <a:extLst>
              <a:ext uri="{FF2B5EF4-FFF2-40B4-BE49-F238E27FC236}">
                <a16:creationId xmlns:a16="http://schemas.microsoft.com/office/drawing/2014/main" id="{A3A154E9-DA79-1649-B941-2C1E1F5ABDB6}"/>
              </a:ext>
            </a:extLst>
          </p:cNvPr>
          <p:cNvSpPr txBox="1"/>
          <p:nvPr/>
        </p:nvSpPr>
        <p:spPr>
          <a:xfrm>
            <a:off x="9213508" y="4917366"/>
            <a:ext cx="2012107" cy="169277"/>
          </a:xfrm>
          <a:prstGeom prst="rect">
            <a:avLst/>
          </a:prstGeom>
          <a:noFill/>
        </p:spPr>
        <p:txBody>
          <a:bodyPr wrap="square" lIns="0" tIns="0" rIns="0" bIns="0" rtlCol="0">
            <a:spAutoFit/>
          </a:bodyPr>
          <a:lstStyle/>
          <a:p>
            <a:pPr algn="ctr"/>
            <a:r>
              <a:rPr lang="ko-KR" altLang="en-US" sz="1100" b="1" dirty="0">
                <a:latin typeface="+mn-ea"/>
              </a:rPr>
              <a:t>회원관리 수정</a:t>
            </a:r>
          </a:p>
        </p:txBody>
      </p:sp>
      <p:sp>
        <p:nvSpPr>
          <p:cNvPr id="5" name="TextBox 4">
            <a:extLst>
              <a:ext uri="{FF2B5EF4-FFF2-40B4-BE49-F238E27FC236}">
                <a16:creationId xmlns:a16="http://schemas.microsoft.com/office/drawing/2014/main" id="{D534DE47-3F8D-175B-6CDC-77FD3F9537EC}"/>
              </a:ext>
            </a:extLst>
          </p:cNvPr>
          <p:cNvSpPr txBox="1"/>
          <p:nvPr/>
        </p:nvSpPr>
        <p:spPr>
          <a:xfrm>
            <a:off x="9375228" y="5129426"/>
            <a:ext cx="1781515" cy="153888"/>
          </a:xfrm>
          <a:prstGeom prst="rect">
            <a:avLst/>
          </a:prstGeom>
          <a:noFill/>
        </p:spPr>
        <p:txBody>
          <a:bodyPr wrap="square" lIns="0" tIns="0" rIns="0" bIns="0" rtlCol="0">
            <a:spAutoFit/>
          </a:bodyPr>
          <a:lstStyle/>
          <a:p>
            <a:r>
              <a:rPr lang="ko-KR" altLang="en-US" sz="1000" b="0" kern="1200" dirty="0">
                <a:solidFill>
                  <a:schemeClr val="tx1"/>
                </a:solidFill>
                <a:latin typeface="+mn-ea"/>
                <a:ea typeface="+mn-ea"/>
                <a:cs typeface="+mn-cs"/>
              </a:rPr>
              <a:t>회원정보가 수정되었습니다</a:t>
            </a:r>
            <a:r>
              <a:rPr lang="en-US" altLang="ko-KR" sz="1000" b="0" kern="1200" dirty="0">
                <a:solidFill>
                  <a:schemeClr val="tx1"/>
                </a:solidFill>
                <a:latin typeface="+mn-ea"/>
                <a:ea typeface="+mn-ea"/>
                <a:cs typeface="+mn-cs"/>
              </a:rPr>
              <a:t>.</a:t>
            </a:r>
            <a:endParaRPr lang="ko-KR" altLang="en-US" sz="1000" dirty="0">
              <a:latin typeface="+mn-ea"/>
            </a:endParaRPr>
          </a:p>
        </p:txBody>
      </p:sp>
      <p:sp>
        <p:nvSpPr>
          <p:cNvPr id="6" name="사각형: 둥근 모서리 27">
            <a:extLst>
              <a:ext uri="{FF2B5EF4-FFF2-40B4-BE49-F238E27FC236}">
                <a16:creationId xmlns:a16="http://schemas.microsoft.com/office/drawing/2014/main" id="{57B0F9E0-3B9E-EC43-3922-63D18FD50766}"/>
              </a:ext>
            </a:extLst>
          </p:cNvPr>
          <p:cNvSpPr/>
          <p:nvPr/>
        </p:nvSpPr>
        <p:spPr>
          <a:xfrm>
            <a:off x="9413594" y="5484721"/>
            <a:ext cx="1641335"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000" b="1" dirty="0">
                <a:solidFill>
                  <a:schemeClr val="bg1">
                    <a:lumMod val="50000"/>
                  </a:schemeClr>
                </a:solidFill>
              </a:rPr>
              <a:t>확인</a:t>
            </a:r>
          </a:p>
        </p:txBody>
      </p:sp>
      <p:sp>
        <p:nvSpPr>
          <p:cNvPr id="11" name="직사각형 33">
            <a:extLst>
              <a:ext uri="{FF2B5EF4-FFF2-40B4-BE49-F238E27FC236}">
                <a16:creationId xmlns:a16="http://schemas.microsoft.com/office/drawing/2014/main" id="{7ED2417D-03BC-DF0E-535A-A5F7D8350385}"/>
              </a:ext>
            </a:extLst>
          </p:cNvPr>
          <p:cNvSpPr/>
          <p:nvPr/>
        </p:nvSpPr>
        <p:spPr>
          <a:xfrm>
            <a:off x="9248828" y="5545164"/>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dirty="0"/>
              <a:t>2-1</a:t>
            </a:r>
            <a:endParaRPr lang="ko-KR" altLang="en-US" sz="700" dirty="0"/>
          </a:p>
        </p:txBody>
      </p:sp>
      <p:cxnSp>
        <p:nvCxnSpPr>
          <p:cNvPr id="13" name="연결선: 꺾임 36">
            <a:extLst>
              <a:ext uri="{FF2B5EF4-FFF2-40B4-BE49-F238E27FC236}">
                <a16:creationId xmlns:a16="http://schemas.microsoft.com/office/drawing/2014/main" id="{A031F694-B6FC-730A-848D-EDA181E32EEE}"/>
              </a:ext>
            </a:extLst>
          </p:cNvPr>
          <p:cNvCxnSpPr>
            <a:cxnSpLocks/>
            <a:stCxn id="55" idx="2"/>
            <a:endCxn id="3" idx="1"/>
          </p:cNvCxnSpPr>
          <p:nvPr/>
        </p:nvCxnSpPr>
        <p:spPr>
          <a:xfrm rot="5400000" flipH="1" flipV="1">
            <a:off x="6359828" y="2993143"/>
            <a:ext cx="65980" cy="5032450"/>
          </a:xfrm>
          <a:prstGeom prst="bentConnector4">
            <a:avLst>
              <a:gd name="adj1" fmla="val -346469"/>
              <a:gd name="adj2" fmla="val 54184"/>
            </a:avLst>
          </a:prstGeom>
          <a:ln w="1905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5" name="직사각형 33">
            <a:extLst>
              <a:ext uri="{FF2B5EF4-FFF2-40B4-BE49-F238E27FC236}">
                <a16:creationId xmlns:a16="http://schemas.microsoft.com/office/drawing/2014/main" id="{0706EB3D-A21F-7E83-DAEF-9C418A57C08E}"/>
              </a:ext>
            </a:extLst>
          </p:cNvPr>
          <p:cNvSpPr/>
          <p:nvPr/>
        </p:nvSpPr>
        <p:spPr>
          <a:xfrm>
            <a:off x="8839191" y="4946943"/>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2</a:t>
            </a:r>
            <a:endParaRPr lang="ko-KR" altLang="en-US" sz="1000" dirty="0"/>
          </a:p>
        </p:txBody>
      </p:sp>
      <p:sp>
        <p:nvSpPr>
          <p:cNvPr id="14" name="TextBox 13">
            <a:extLst>
              <a:ext uri="{FF2B5EF4-FFF2-40B4-BE49-F238E27FC236}">
                <a16:creationId xmlns:a16="http://schemas.microsoft.com/office/drawing/2014/main" id="{20A67BE1-2A68-350E-9005-409D6A107931}"/>
              </a:ext>
            </a:extLst>
          </p:cNvPr>
          <p:cNvSpPr txBox="1"/>
          <p:nvPr/>
        </p:nvSpPr>
        <p:spPr>
          <a:xfrm>
            <a:off x="11332176" y="4892198"/>
            <a:ext cx="102095" cy="153888"/>
          </a:xfrm>
          <a:prstGeom prst="rect">
            <a:avLst/>
          </a:prstGeom>
          <a:noFill/>
        </p:spPr>
        <p:txBody>
          <a:bodyPr wrap="square" lIns="0" tIns="0" rIns="0" bIns="0" rtlCol="0">
            <a:spAutoFit/>
          </a:bodyPr>
          <a:lstStyle/>
          <a:p>
            <a:pPr algn="ctr"/>
            <a:r>
              <a:rPr lang="en-US" altLang="ko-KR" sz="1000" dirty="0">
                <a:latin typeface="+mn-ea"/>
              </a:rPr>
              <a:t>X</a:t>
            </a:r>
            <a:endParaRPr lang="ko-KR" altLang="en-US" sz="1000" dirty="0">
              <a:latin typeface="+mn-ea"/>
            </a:endParaRPr>
          </a:p>
        </p:txBody>
      </p:sp>
    </p:spTree>
    <p:extLst>
      <p:ext uri="{BB962C8B-B14F-4D97-AF65-F5344CB8AC3E}">
        <p14:creationId xmlns:p14="http://schemas.microsoft.com/office/powerpoint/2010/main" val="24621772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슬라이드 번호 개체 틀 7">
            <a:extLst>
              <a:ext uri="{FF2B5EF4-FFF2-40B4-BE49-F238E27FC236}">
                <a16:creationId xmlns:a16="http://schemas.microsoft.com/office/drawing/2014/main" id="{A8CDABF9-5282-43ED-9839-759246E8F473}"/>
              </a:ext>
            </a:extLst>
          </p:cNvPr>
          <p:cNvSpPr>
            <a:spLocks noGrp="1"/>
          </p:cNvSpPr>
          <p:nvPr>
            <p:ph type="sldNum" sz="quarter" idx="4"/>
          </p:nvPr>
        </p:nvSpPr>
        <p:spPr/>
        <p:txBody>
          <a:bodyPr/>
          <a:lstStyle/>
          <a:p>
            <a:fld id="{F2946E08-ADDD-4B11-B5DD-5073B72AA917}" type="slidenum">
              <a:rPr lang="ko-KR" altLang="en-US" smtClean="0"/>
              <a:t>39</a:t>
            </a:fld>
            <a:endParaRPr lang="ko-KR" altLang="en-US" dirty="0"/>
          </a:p>
        </p:txBody>
      </p:sp>
      <p:grpSp>
        <p:nvGrpSpPr>
          <p:cNvPr id="68" name="그룹 67">
            <a:extLst>
              <a:ext uri="{FF2B5EF4-FFF2-40B4-BE49-F238E27FC236}">
                <a16:creationId xmlns:a16="http://schemas.microsoft.com/office/drawing/2014/main" id="{700B7979-0A0F-4EB8-B3E2-27B50F444323}"/>
              </a:ext>
            </a:extLst>
          </p:cNvPr>
          <p:cNvGrpSpPr/>
          <p:nvPr/>
        </p:nvGrpSpPr>
        <p:grpSpPr>
          <a:xfrm>
            <a:off x="665440" y="521495"/>
            <a:ext cx="861460" cy="288131"/>
            <a:chOff x="839416" y="3435562"/>
            <a:chExt cx="1526259" cy="682492"/>
          </a:xfrm>
        </p:grpSpPr>
        <p:sp>
          <p:nvSpPr>
            <p:cNvPr id="69" name="직사각형 68">
              <a:extLst>
                <a:ext uri="{FF2B5EF4-FFF2-40B4-BE49-F238E27FC236}">
                  <a16:creationId xmlns:a16="http://schemas.microsoft.com/office/drawing/2014/main" id="{3FDDC39B-48C0-4BEA-9909-69C1E79636B2}"/>
                </a:ext>
              </a:extLst>
            </p:cNvPr>
            <p:cNvSpPr/>
            <p:nvPr/>
          </p:nvSpPr>
          <p:spPr>
            <a:xfrm>
              <a:off x="839416" y="3435562"/>
              <a:ext cx="1523134" cy="682492"/>
            </a:xfrm>
            <a:prstGeom prst="rect">
              <a:avLst/>
            </a:prstGeom>
            <a:solidFill>
              <a:srgbClr val="F2F2F2">
                <a:alpha val="60000"/>
              </a:srgbClr>
            </a:solidFill>
            <a:ln w="9525" cap="flat" cmpd="sng" algn="ctr">
              <a:solidFill>
                <a:srgbClr val="53535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altLang="ko-KR" sz="900" dirty="0">
                  <a:solidFill>
                    <a:schemeClr val="tx1">
                      <a:lumMod val="50000"/>
                      <a:lumOff val="50000"/>
                    </a:schemeClr>
                  </a:solidFill>
                </a:rPr>
                <a:t>LOGO</a:t>
              </a:r>
              <a:endParaRPr lang="ko-KR" altLang="en-US" sz="900" dirty="0">
                <a:solidFill>
                  <a:schemeClr val="tx1">
                    <a:lumMod val="50000"/>
                    <a:lumOff val="50000"/>
                  </a:schemeClr>
                </a:solidFill>
              </a:endParaRPr>
            </a:p>
          </p:txBody>
        </p:sp>
        <p:cxnSp>
          <p:nvCxnSpPr>
            <p:cNvPr id="70" name="직선 연결선 69">
              <a:extLst>
                <a:ext uri="{FF2B5EF4-FFF2-40B4-BE49-F238E27FC236}">
                  <a16:creationId xmlns:a16="http://schemas.microsoft.com/office/drawing/2014/main" id="{B48F3357-EE2E-4D70-85A0-C13EEB0EE9D2}"/>
                </a:ext>
              </a:extLst>
            </p:cNvPr>
            <p:cNvCxnSpPr>
              <a:cxnSpLocks/>
            </p:cNvCxnSpPr>
            <p:nvPr/>
          </p:nvCxnSpPr>
          <p:spPr>
            <a:xfrm flipH="1">
              <a:off x="839417" y="3443608"/>
              <a:ext cx="1523133" cy="6744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직선 연결선 70">
              <a:extLst>
                <a:ext uri="{FF2B5EF4-FFF2-40B4-BE49-F238E27FC236}">
                  <a16:creationId xmlns:a16="http://schemas.microsoft.com/office/drawing/2014/main" id="{50132739-8D61-4BBF-A602-FD4369EFC35C}"/>
                </a:ext>
              </a:extLst>
            </p:cNvPr>
            <p:cNvCxnSpPr>
              <a:cxnSpLocks/>
            </p:cNvCxnSpPr>
            <p:nvPr/>
          </p:nvCxnSpPr>
          <p:spPr>
            <a:xfrm flipH="1" flipV="1">
              <a:off x="839416" y="3443084"/>
              <a:ext cx="1526259" cy="6477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직사각형 9">
            <a:extLst>
              <a:ext uri="{FF2B5EF4-FFF2-40B4-BE49-F238E27FC236}">
                <a16:creationId xmlns:a16="http://schemas.microsoft.com/office/drawing/2014/main" id="{90566CE4-528A-44CB-97E2-D79ED4082B1C}"/>
              </a:ext>
            </a:extLst>
          </p:cNvPr>
          <p:cNvSpPr/>
          <p:nvPr/>
        </p:nvSpPr>
        <p:spPr>
          <a:xfrm>
            <a:off x="116321" y="488111"/>
            <a:ext cx="8424430" cy="361053"/>
          </a:xfrm>
          <a:prstGeom prst="rect">
            <a:avLst/>
          </a:prstGeom>
          <a:noFill/>
          <a:ln w="6350">
            <a:solidFill>
              <a:srgbClr val="7A7A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321" name="표 320">
            <a:extLst>
              <a:ext uri="{FF2B5EF4-FFF2-40B4-BE49-F238E27FC236}">
                <a16:creationId xmlns:a16="http://schemas.microsoft.com/office/drawing/2014/main" id="{DBCF1351-3830-46DF-8E22-906141A4365A}"/>
              </a:ext>
            </a:extLst>
          </p:cNvPr>
          <p:cNvGraphicFramePr>
            <a:graphicFrameLocks noGrp="1"/>
          </p:cNvGraphicFramePr>
          <p:nvPr>
            <p:extLst>
              <p:ext uri="{D42A27DB-BD31-4B8C-83A1-F6EECF244321}">
                <p14:modId xmlns:p14="http://schemas.microsoft.com/office/powerpoint/2010/main" val="3513915790"/>
              </p:ext>
            </p:extLst>
          </p:nvPr>
        </p:nvGraphicFramePr>
        <p:xfrm>
          <a:off x="9221807" y="512676"/>
          <a:ext cx="2772308" cy="3181968"/>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74772085"/>
                    </a:ext>
                  </a:extLst>
                </a:gridCol>
                <a:gridCol w="2340260">
                  <a:extLst>
                    <a:ext uri="{9D8B030D-6E8A-4147-A177-3AD203B41FA5}">
                      <a16:colId xmlns:a16="http://schemas.microsoft.com/office/drawing/2014/main" val="2572474025"/>
                    </a:ext>
                  </a:extLst>
                </a:gridCol>
              </a:tblGrid>
              <a:tr h="122121">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0">
                <a:tc>
                  <a:txBody>
                    <a:bodyPr/>
                    <a:lstStyle/>
                    <a:p>
                      <a:pPr algn="ctr" latinLnBrk="1">
                        <a:lnSpc>
                          <a:spcPct val="120000"/>
                        </a:lnSpc>
                      </a:pPr>
                      <a:r>
                        <a:rPr lang="en-US" altLang="ko-KR" sz="800" b="0" dirty="0">
                          <a:solidFill>
                            <a:schemeClr val="tx1"/>
                          </a:solidFill>
                          <a:latin typeface="+mn-ea"/>
                          <a:ea typeface="+mn-ea"/>
                        </a:rPr>
                        <a:t>1</a:t>
                      </a:r>
                      <a:endParaRPr lang="ko-KR" altLang="en-US" sz="8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b="0" dirty="0">
                          <a:solidFill>
                            <a:schemeClr val="tx1"/>
                          </a:solidFill>
                          <a:latin typeface="+mn-ea"/>
                          <a:ea typeface="+mn-ea"/>
                        </a:rPr>
                        <a:t>검색조건 </a:t>
                      </a:r>
                      <a:r>
                        <a:rPr kumimoji="1" lang="en-US" altLang="ko-KR" sz="800" b="0" dirty="0">
                          <a:solidFill>
                            <a:schemeClr val="tx1"/>
                          </a:solidFill>
                          <a:latin typeface="+mn-ea"/>
                          <a:ea typeface="+mn-ea"/>
                        </a:rPr>
                        <a:t>1</a:t>
                      </a:r>
                      <a:r>
                        <a:rPr kumimoji="1" lang="ko-KR" altLang="en-US" sz="800" b="0" dirty="0">
                          <a:solidFill>
                            <a:schemeClr val="tx1"/>
                          </a:solidFill>
                          <a:latin typeface="+mn-ea"/>
                          <a:ea typeface="+mn-ea"/>
                        </a:rPr>
                        <a:t>개</a:t>
                      </a:r>
                      <a:r>
                        <a:rPr kumimoji="1" lang="en-US" altLang="ko-KR" sz="800" b="0" dirty="0">
                          <a:solidFill>
                            <a:schemeClr val="tx1"/>
                          </a:solidFill>
                          <a:latin typeface="+mn-ea"/>
                          <a:ea typeface="+mn-ea"/>
                        </a:rPr>
                        <a:t>: </a:t>
                      </a:r>
                      <a:r>
                        <a:rPr kumimoji="1" lang="ko-KR" altLang="en-US" sz="800" b="0" dirty="0">
                          <a:solidFill>
                            <a:schemeClr val="tx1"/>
                          </a:solidFill>
                          <a:latin typeface="+mn-ea"/>
                          <a:ea typeface="+mn-ea"/>
                        </a:rPr>
                        <a:t>이미지</a:t>
                      </a:r>
                      <a:endParaRPr kumimoji="1" lang="en-US" altLang="ko-KR" sz="800" b="0"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134634">
                <a:tc>
                  <a:txBody>
                    <a:bodyPr/>
                    <a:lstStyle/>
                    <a:p>
                      <a:pPr algn="ctr" latinLnBrk="1">
                        <a:lnSpc>
                          <a:spcPct val="120000"/>
                        </a:lnSpc>
                      </a:pPr>
                      <a:r>
                        <a:rPr lang="en-US" altLang="ko-KR" sz="800" b="0" dirty="0">
                          <a:latin typeface="+mn-ea"/>
                          <a:ea typeface="+mn-ea"/>
                        </a:rPr>
                        <a:t>2</a:t>
                      </a:r>
                      <a:endParaRPr lang="ko-KR" altLang="en-US"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검색어 입력 및 검색</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134634">
                <a:tc>
                  <a:txBody>
                    <a:bodyPr/>
                    <a:lstStyle/>
                    <a:p>
                      <a:pPr algn="ctr" latinLnBrk="1">
                        <a:lnSpc>
                          <a:spcPct val="120000"/>
                        </a:lnSpc>
                      </a:pPr>
                      <a:r>
                        <a:rPr lang="en-US" altLang="ko-KR" sz="800" b="0" dirty="0">
                          <a:latin typeface="+mn-ea"/>
                          <a:ea typeface="+mn-ea"/>
                        </a:rPr>
                        <a:t>3</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0" dirty="0">
                          <a:solidFill>
                            <a:prstClr val="black"/>
                          </a:solidFill>
                        </a:rPr>
                        <a:t>[3-1] </a:t>
                      </a:r>
                      <a:r>
                        <a:rPr lang="ko-KR" altLang="en-US" sz="800" b="0" dirty="0">
                          <a:solidFill>
                            <a:prstClr val="black"/>
                          </a:solidFill>
                        </a:rPr>
                        <a:t>영역 엑셀 다운로드</a:t>
                      </a:r>
                      <a:endParaRPr lang="en-US" altLang="ko-KR" sz="800" b="0" dirty="0">
                        <a:solidFill>
                          <a:prstClr val="black"/>
                        </a:solidFill>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770055136"/>
                  </a:ext>
                </a:extLst>
              </a:tr>
              <a:tr h="0">
                <a:tc>
                  <a:txBody>
                    <a:bodyPr/>
                    <a:lstStyle/>
                    <a:p>
                      <a:pPr algn="ctr" latinLnBrk="1">
                        <a:lnSpc>
                          <a:spcPct val="120000"/>
                        </a:lnSpc>
                      </a:pPr>
                      <a:r>
                        <a:rPr lang="en-US" altLang="ko-KR" sz="800" b="0" dirty="0">
                          <a:latin typeface="+mn-ea"/>
                          <a:ea typeface="+mn-ea"/>
                        </a:rPr>
                        <a:t>4</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이미지</a:t>
                      </a:r>
                      <a:r>
                        <a:rPr lang="en-US" altLang="ko-KR" sz="800" b="0" kern="1200" dirty="0">
                          <a:solidFill>
                            <a:schemeClr val="tx1"/>
                          </a:solidFill>
                          <a:latin typeface="+mn-ea"/>
                          <a:ea typeface="+mn-ea"/>
                          <a:cs typeface="+mn-cs"/>
                        </a:rPr>
                        <a:t>id</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179638516"/>
                  </a:ext>
                </a:extLst>
              </a:tr>
              <a:tr h="134634">
                <a:tc>
                  <a:txBody>
                    <a:bodyPr/>
                    <a:lstStyle/>
                    <a:p>
                      <a:pPr algn="ctr" latinLnBrk="1">
                        <a:lnSpc>
                          <a:spcPct val="120000"/>
                        </a:lnSpc>
                      </a:pPr>
                      <a:r>
                        <a:rPr lang="en-US" altLang="ko-KR" sz="800" b="0" dirty="0">
                          <a:latin typeface="+mn-ea"/>
                          <a:ea typeface="+mn-ea"/>
                        </a:rPr>
                        <a:t>5</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rPr>
                        <a:t>비교된 횟수</a:t>
                      </a: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620716197"/>
                  </a:ext>
                </a:extLst>
              </a:tr>
              <a:tr h="134634">
                <a:tc>
                  <a:txBody>
                    <a:bodyPr/>
                    <a:lstStyle/>
                    <a:p>
                      <a:pPr algn="ctr" latinLnBrk="1">
                        <a:lnSpc>
                          <a:spcPct val="120000"/>
                        </a:lnSpc>
                      </a:pPr>
                      <a:r>
                        <a:rPr lang="en-US" altLang="ko-KR" sz="800" b="0" dirty="0">
                          <a:latin typeface="+mn-ea"/>
                          <a:ea typeface="+mn-ea"/>
                        </a:rPr>
                        <a:t>6</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rPr>
                        <a:t>AB</a:t>
                      </a:r>
                      <a:r>
                        <a:rPr kumimoji="0" lang="ko-KR" altLang="en-US"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rPr>
                        <a:t>설문조사시 선택된 횟수</a:t>
                      </a:r>
                      <a:endPar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688573497"/>
                  </a:ext>
                </a:extLst>
              </a:tr>
              <a:tr h="0">
                <a:tc>
                  <a:txBody>
                    <a:bodyPr/>
                    <a:lstStyle/>
                    <a:p>
                      <a:pPr algn="ctr" latinLnBrk="1">
                        <a:lnSpc>
                          <a:spcPct val="120000"/>
                        </a:lnSpc>
                      </a:pPr>
                      <a:r>
                        <a:rPr lang="en-US" altLang="ko-KR" sz="800" b="0" dirty="0">
                          <a:latin typeface="+mn-ea"/>
                          <a:ea typeface="+mn-ea"/>
                        </a:rPr>
                        <a:t>7</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rPr>
                        <a:t>AB</a:t>
                      </a:r>
                      <a:r>
                        <a:rPr kumimoji="0" lang="ko-KR" altLang="en-US"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rPr>
                        <a:t>설문조사시 </a:t>
                      </a:r>
                      <a:r>
                        <a:rPr kumimoji="1" lang="ko-KR" altLang="en-US" sz="800" b="0" u="none" dirty="0">
                          <a:solidFill>
                            <a:schemeClr val="tx1"/>
                          </a:solidFill>
                          <a:latin typeface="+mn-ea"/>
                          <a:ea typeface="+mn-ea"/>
                        </a:rPr>
                        <a:t>선택되지 못한 횟수</a:t>
                      </a: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817060791"/>
                  </a:ext>
                </a:extLst>
              </a:tr>
              <a:tr h="0">
                <a:tc>
                  <a:txBody>
                    <a:bodyPr/>
                    <a:lstStyle/>
                    <a:p>
                      <a:pPr algn="ctr" latinLnBrk="1">
                        <a:lnSpc>
                          <a:spcPct val="120000"/>
                        </a:lnSpc>
                      </a:pPr>
                      <a:r>
                        <a:rPr lang="en-US" altLang="ko-KR" sz="800" b="0" dirty="0">
                          <a:latin typeface="+mn-ea"/>
                          <a:ea typeface="+mn-ea"/>
                        </a:rPr>
                        <a:t>8</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rPr>
                        <a:t>AB</a:t>
                      </a:r>
                      <a:r>
                        <a:rPr kumimoji="0" lang="ko-KR" altLang="en-US"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rPr>
                        <a:t>설문조사시 </a:t>
                      </a:r>
                      <a:r>
                        <a:rPr kumimoji="1" lang="ko-KR" altLang="en-US" sz="800" b="0" u="none" dirty="0" err="1">
                          <a:solidFill>
                            <a:schemeClr val="tx1"/>
                          </a:solidFill>
                          <a:latin typeface="+mn-ea"/>
                          <a:ea typeface="+mn-ea"/>
                        </a:rPr>
                        <a:t>차이없음을</a:t>
                      </a:r>
                      <a:r>
                        <a:rPr kumimoji="1" lang="ko-KR" altLang="en-US" sz="800" b="0" u="none" dirty="0">
                          <a:solidFill>
                            <a:schemeClr val="tx1"/>
                          </a:solidFill>
                          <a:latin typeface="+mn-ea"/>
                          <a:ea typeface="+mn-ea"/>
                        </a:rPr>
                        <a:t> 선택한 횟수</a:t>
                      </a: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032614395"/>
                  </a:ext>
                </a:extLst>
              </a:tr>
              <a:tr h="294502">
                <a:tc>
                  <a:txBody>
                    <a:bodyPr/>
                    <a:lstStyle/>
                    <a:p>
                      <a:pPr algn="ctr" latinLnBrk="1">
                        <a:lnSpc>
                          <a:spcPct val="120000"/>
                        </a:lnSpc>
                      </a:pPr>
                      <a:r>
                        <a:rPr lang="en-US" altLang="ko-KR" sz="800" b="0" dirty="0">
                          <a:latin typeface="+mn-ea"/>
                          <a:ea typeface="+mn-ea"/>
                        </a:rPr>
                        <a:t>9</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rPr>
                        <a:t>AB</a:t>
                      </a:r>
                      <a:r>
                        <a:rPr kumimoji="0" lang="ko-KR" altLang="en-US"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rPr>
                        <a:t>설문조사시 </a:t>
                      </a:r>
                      <a:r>
                        <a:rPr kumimoji="1" lang="ko-KR" altLang="en-US" sz="800" b="0" u="none" dirty="0" err="1">
                          <a:solidFill>
                            <a:schemeClr val="tx1"/>
                          </a:solidFill>
                          <a:latin typeface="+mn-ea"/>
                          <a:ea typeface="+mn-ea"/>
                        </a:rPr>
                        <a:t>텍스트입력창에</a:t>
                      </a:r>
                      <a:r>
                        <a:rPr kumimoji="1" lang="ko-KR" altLang="en-US" sz="800" b="0" u="none" dirty="0">
                          <a:solidFill>
                            <a:schemeClr val="tx1"/>
                          </a:solidFill>
                          <a:latin typeface="+mn-ea"/>
                          <a:ea typeface="+mn-ea"/>
                        </a:rPr>
                        <a:t> 추가질의 횟수</a:t>
                      </a: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56665485"/>
                  </a:ext>
                </a:extLst>
              </a:tr>
              <a:tr h="294502">
                <a:tc>
                  <a:txBody>
                    <a:bodyPr/>
                    <a:lstStyle/>
                    <a:p>
                      <a:pPr algn="ctr" latinLnBrk="1">
                        <a:lnSpc>
                          <a:spcPct val="120000"/>
                        </a:lnSpc>
                      </a:pPr>
                      <a:r>
                        <a:rPr lang="en-US" altLang="ko-KR" sz="800" b="0" dirty="0">
                          <a:solidFill>
                            <a:schemeClr val="tx1"/>
                          </a:solidFill>
                          <a:latin typeface="+mn-ea"/>
                          <a:ea typeface="+mn-ea"/>
                        </a:rPr>
                        <a:t>10</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ko-KR" altLang="en-US" sz="800" b="0" u="none" dirty="0">
                          <a:solidFill>
                            <a:schemeClr val="tx1"/>
                          </a:solidFill>
                          <a:latin typeface="+mn-ea"/>
                          <a:ea typeface="+mn-ea"/>
                        </a:rPr>
                        <a:t>이미지</a:t>
                      </a:r>
                      <a:r>
                        <a:rPr kumimoji="1" lang="en-US" altLang="ko-KR" sz="800" b="0" u="none" dirty="0">
                          <a:solidFill>
                            <a:schemeClr val="tx1"/>
                          </a:solidFill>
                          <a:latin typeface="+mn-ea"/>
                          <a:ea typeface="+mn-ea"/>
                        </a:rPr>
                        <a:t>id</a:t>
                      </a:r>
                      <a:r>
                        <a:rPr kumimoji="1" lang="ko-KR" altLang="en-US" sz="800" b="0" u="none" dirty="0" err="1">
                          <a:solidFill>
                            <a:schemeClr val="tx1"/>
                          </a:solidFill>
                          <a:latin typeface="+mn-ea"/>
                          <a:ea typeface="+mn-ea"/>
                        </a:rPr>
                        <a:t>선택시</a:t>
                      </a:r>
                      <a:r>
                        <a:rPr kumimoji="1" lang="ko-KR" altLang="en-US" sz="800" b="0" u="none" dirty="0">
                          <a:solidFill>
                            <a:schemeClr val="tx1"/>
                          </a:solidFill>
                          <a:latin typeface="+mn-ea"/>
                          <a:ea typeface="+mn-ea"/>
                        </a:rPr>
                        <a:t> </a:t>
                      </a:r>
                      <a:r>
                        <a:rPr lang="ko-KR" altLang="en-US" sz="800" dirty="0">
                          <a:solidFill>
                            <a:schemeClr val="tx1"/>
                          </a:solidFill>
                        </a:rPr>
                        <a:t>설문관리</a:t>
                      </a:r>
                      <a:r>
                        <a:rPr lang="en-US" altLang="ko-KR" sz="800" dirty="0">
                          <a:solidFill>
                            <a:schemeClr val="tx1"/>
                          </a:solidFill>
                        </a:rPr>
                        <a:t>_</a:t>
                      </a:r>
                      <a:r>
                        <a:rPr lang="ko-KR" altLang="en-US" sz="800" dirty="0">
                          <a:solidFill>
                            <a:schemeClr val="tx1"/>
                          </a:solidFill>
                        </a:rPr>
                        <a:t>상세로 이동</a:t>
                      </a: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68876418"/>
                  </a:ext>
                </a:extLst>
              </a:tr>
              <a:tr h="0">
                <a:tc>
                  <a:txBody>
                    <a:bodyPr/>
                    <a:lstStyle/>
                    <a:p>
                      <a:pPr algn="ctr" latinLnBrk="1">
                        <a:lnSpc>
                          <a:spcPct val="120000"/>
                        </a:lnSpc>
                      </a:pPr>
                      <a:r>
                        <a:rPr lang="en-US" altLang="ko-KR" sz="800" b="0" dirty="0">
                          <a:latin typeface="+mn-ea"/>
                          <a:ea typeface="+mn-ea"/>
                        </a:rPr>
                        <a:t>11</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en-US" altLang="ko-KR" sz="800" b="0" u="none" dirty="0">
                          <a:solidFill>
                            <a:schemeClr val="tx1"/>
                          </a:solidFill>
                          <a:latin typeface="+mn-ea"/>
                          <a:ea typeface="+mn-ea"/>
                        </a:rPr>
                        <a:t>1</a:t>
                      </a:r>
                      <a:r>
                        <a:rPr kumimoji="1" lang="ko-KR" altLang="en-US" sz="800" b="0" u="none" dirty="0">
                          <a:solidFill>
                            <a:schemeClr val="tx1"/>
                          </a:solidFill>
                          <a:latin typeface="+mn-ea"/>
                          <a:ea typeface="+mn-ea"/>
                        </a:rPr>
                        <a:t>페이지 </a:t>
                      </a:r>
                      <a:r>
                        <a:rPr kumimoji="1" lang="en-US" altLang="ko-KR" sz="800" b="0" u="none" dirty="0">
                          <a:solidFill>
                            <a:schemeClr val="tx1"/>
                          </a:solidFill>
                          <a:latin typeface="+mn-ea"/>
                          <a:ea typeface="+mn-ea"/>
                        </a:rPr>
                        <a:t>50</a:t>
                      </a:r>
                      <a:r>
                        <a:rPr kumimoji="1" lang="ko-KR" altLang="en-US" sz="800" b="0" u="none" dirty="0">
                          <a:solidFill>
                            <a:schemeClr val="tx1"/>
                          </a:solidFill>
                          <a:latin typeface="+mn-ea"/>
                          <a:ea typeface="+mn-ea"/>
                        </a:rPr>
                        <a:t>라인 기본조회</a:t>
                      </a:r>
                      <a:endParaRPr kumimoji="1" lang="en-US" altLang="ko-KR" sz="800" b="0" u="none" dirty="0">
                        <a:solidFill>
                          <a:schemeClr val="tx1"/>
                        </a:solidFill>
                        <a:latin typeface="+mn-ea"/>
                        <a:ea typeface="+mn-ea"/>
                      </a:endParaRP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ko-KR" altLang="en-US" sz="800" b="0" u="none" dirty="0">
                          <a:solidFill>
                            <a:schemeClr val="tx1"/>
                          </a:solidFill>
                          <a:latin typeface="+mn-ea"/>
                          <a:ea typeface="+mn-ea"/>
                        </a:rPr>
                        <a:t>이후 다음페이지 조회</a:t>
                      </a: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6550239"/>
                  </a:ext>
                </a:extLst>
              </a:tr>
              <a:tr h="0">
                <a:tc>
                  <a:txBody>
                    <a:bodyPr/>
                    <a:lstStyle/>
                    <a:p>
                      <a:pPr algn="ctr" latinLnBrk="1">
                        <a:lnSpc>
                          <a:spcPct val="120000"/>
                        </a:lnSpc>
                      </a:pPr>
                      <a:r>
                        <a:rPr lang="en-US" altLang="ko-KR" sz="800" b="0" dirty="0">
                          <a:latin typeface="+mn-ea"/>
                          <a:ea typeface="+mn-ea"/>
                        </a:rPr>
                        <a:t>12</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ko-KR" altLang="en-US" sz="800" b="0" u="none" dirty="0">
                          <a:solidFill>
                            <a:schemeClr val="tx1"/>
                          </a:solidFill>
                          <a:latin typeface="+mn-ea"/>
                          <a:ea typeface="+mn-ea"/>
                        </a:rPr>
                        <a:t>오름차순 내림차순 정렬</a:t>
                      </a: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001622562"/>
                  </a:ext>
                </a:extLst>
              </a:tr>
            </a:tbl>
          </a:graphicData>
        </a:graphic>
      </p:graphicFrame>
      <p:sp>
        <p:nvSpPr>
          <p:cNvPr id="9" name="TextBox 8">
            <a:extLst>
              <a:ext uri="{FF2B5EF4-FFF2-40B4-BE49-F238E27FC236}">
                <a16:creationId xmlns:a16="http://schemas.microsoft.com/office/drawing/2014/main" id="{46BDEBF5-5062-4188-AA47-63F530D7C117}"/>
              </a:ext>
            </a:extLst>
          </p:cNvPr>
          <p:cNvSpPr txBox="1"/>
          <p:nvPr/>
        </p:nvSpPr>
        <p:spPr>
          <a:xfrm>
            <a:off x="1004056" y="262960"/>
            <a:ext cx="4018793" cy="215444"/>
          </a:xfrm>
          <a:prstGeom prst="rect">
            <a:avLst/>
          </a:prstGeom>
          <a:noFill/>
        </p:spPr>
        <p:txBody>
          <a:bodyPr wrap="square" rtlCol="0">
            <a:spAutoFit/>
          </a:bodyPr>
          <a:lstStyle/>
          <a:p>
            <a:r>
              <a:rPr lang="ko-KR" altLang="en-US" sz="800" dirty="0"/>
              <a:t>메인</a:t>
            </a:r>
          </a:p>
        </p:txBody>
      </p:sp>
      <p:sp>
        <p:nvSpPr>
          <p:cNvPr id="2" name="TextBox 1">
            <a:extLst>
              <a:ext uri="{FF2B5EF4-FFF2-40B4-BE49-F238E27FC236}">
                <a16:creationId xmlns:a16="http://schemas.microsoft.com/office/drawing/2014/main" id="{659CCA66-9DC1-67D5-8773-99FCE6BA9744}"/>
              </a:ext>
            </a:extLst>
          </p:cNvPr>
          <p:cNvSpPr txBox="1"/>
          <p:nvPr/>
        </p:nvSpPr>
        <p:spPr>
          <a:xfrm>
            <a:off x="3436388" y="56219"/>
            <a:ext cx="1523233" cy="215444"/>
          </a:xfrm>
          <a:prstGeom prst="rect">
            <a:avLst/>
          </a:prstGeom>
          <a:noFill/>
        </p:spPr>
        <p:txBody>
          <a:bodyPr wrap="square" rtlCol="0">
            <a:spAutoFit/>
          </a:bodyPr>
          <a:lstStyle/>
          <a:p>
            <a:r>
              <a:rPr lang="ko-KR" altLang="en-US" sz="800" dirty="0"/>
              <a:t>설문관리</a:t>
            </a:r>
            <a:r>
              <a:rPr lang="en-US" altLang="ko-KR" sz="800" dirty="0"/>
              <a:t>_</a:t>
            </a:r>
            <a:r>
              <a:rPr lang="ko-KR" altLang="en-US" sz="800" dirty="0"/>
              <a:t>리스트</a:t>
            </a:r>
          </a:p>
        </p:txBody>
      </p:sp>
      <p:sp>
        <p:nvSpPr>
          <p:cNvPr id="7" name="TextBox 6">
            <a:extLst>
              <a:ext uri="{FF2B5EF4-FFF2-40B4-BE49-F238E27FC236}">
                <a16:creationId xmlns:a16="http://schemas.microsoft.com/office/drawing/2014/main" id="{6710EBCA-BC88-0028-CA1E-3C699A1A422B}"/>
              </a:ext>
            </a:extLst>
          </p:cNvPr>
          <p:cNvSpPr txBox="1"/>
          <p:nvPr/>
        </p:nvSpPr>
        <p:spPr>
          <a:xfrm>
            <a:off x="6838481" y="622470"/>
            <a:ext cx="1534452" cy="107722"/>
          </a:xfrm>
          <a:prstGeom prst="rect">
            <a:avLst/>
          </a:prstGeom>
          <a:noFill/>
        </p:spPr>
        <p:txBody>
          <a:bodyPr wrap="square" lIns="0" tIns="0" rIns="0" bIns="0" rtlCol="0">
            <a:spAutoFit/>
          </a:bodyPr>
          <a:lstStyle/>
          <a:p>
            <a:pPr algn="ctr"/>
            <a:r>
              <a:rPr lang="ko-KR" altLang="en-US" sz="700" b="1" dirty="0">
                <a:solidFill>
                  <a:schemeClr val="tx1">
                    <a:lumMod val="50000"/>
                    <a:lumOff val="50000"/>
                  </a:schemeClr>
                </a:solidFill>
                <a:latin typeface="+mn-ea"/>
              </a:rPr>
              <a:t>로그아웃</a:t>
            </a:r>
          </a:p>
        </p:txBody>
      </p:sp>
      <p:sp>
        <p:nvSpPr>
          <p:cNvPr id="169" name="TextBox 168">
            <a:extLst>
              <a:ext uri="{FF2B5EF4-FFF2-40B4-BE49-F238E27FC236}">
                <a16:creationId xmlns:a16="http://schemas.microsoft.com/office/drawing/2014/main" id="{9F8DA23A-C167-C28A-7E43-60E0652A5608}"/>
              </a:ext>
            </a:extLst>
          </p:cNvPr>
          <p:cNvSpPr txBox="1"/>
          <p:nvPr/>
        </p:nvSpPr>
        <p:spPr>
          <a:xfrm>
            <a:off x="7689050" y="255228"/>
            <a:ext cx="851700" cy="215444"/>
          </a:xfrm>
          <a:prstGeom prst="rect">
            <a:avLst/>
          </a:prstGeom>
          <a:noFill/>
        </p:spPr>
        <p:txBody>
          <a:bodyPr wrap="square" rtlCol="0">
            <a:spAutoFit/>
          </a:bodyPr>
          <a:lstStyle/>
          <a:p>
            <a:pPr algn="ctr"/>
            <a:r>
              <a:rPr lang="en-US" altLang="ko-KR" sz="800" dirty="0"/>
              <a:t>..</a:t>
            </a:r>
            <a:endParaRPr lang="ko-KR" altLang="en-US" sz="800" dirty="0"/>
          </a:p>
        </p:txBody>
      </p:sp>
      <p:sp>
        <p:nvSpPr>
          <p:cNvPr id="170" name="TextBox 169">
            <a:extLst>
              <a:ext uri="{FF2B5EF4-FFF2-40B4-BE49-F238E27FC236}">
                <a16:creationId xmlns:a16="http://schemas.microsoft.com/office/drawing/2014/main" id="{DEB30443-D04B-DC5D-B056-535A2E2BD900}"/>
              </a:ext>
            </a:extLst>
          </p:cNvPr>
          <p:cNvSpPr txBox="1"/>
          <p:nvPr/>
        </p:nvSpPr>
        <p:spPr>
          <a:xfrm>
            <a:off x="5898485" y="255228"/>
            <a:ext cx="851700" cy="215444"/>
          </a:xfrm>
          <a:prstGeom prst="rect">
            <a:avLst/>
          </a:prstGeom>
          <a:noFill/>
        </p:spPr>
        <p:txBody>
          <a:bodyPr wrap="square" rtlCol="0">
            <a:spAutoFit/>
          </a:bodyPr>
          <a:lstStyle/>
          <a:p>
            <a:pPr algn="ctr"/>
            <a:r>
              <a:rPr lang="en-US" altLang="ko-KR" sz="800" dirty="0"/>
              <a:t>1</a:t>
            </a:r>
            <a:endParaRPr lang="ko-KR" altLang="en-US" sz="800" dirty="0"/>
          </a:p>
        </p:txBody>
      </p:sp>
      <p:sp>
        <p:nvSpPr>
          <p:cNvPr id="171" name="TextBox 170">
            <a:extLst>
              <a:ext uri="{FF2B5EF4-FFF2-40B4-BE49-F238E27FC236}">
                <a16:creationId xmlns:a16="http://schemas.microsoft.com/office/drawing/2014/main" id="{74BADD78-1E7F-635C-8373-0341AA4740B5}"/>
              </a:ext>
            </a:extLst>
          </p:cNvPr>
          <p:cNvSpPr txBox="1"/>
          <p:nvPr/>
        </p:nvSpPr>
        <p:spPr>
          <a:xfrm>
            <a:off x="5898485" y="52479"/>
            <a:ext cx="851700" cy="215444"/>
          </a:xfrm>
          <a:prstGeom prst="rect">
            <a:avLst/>
          </a:prstGeom>
          <a:noFill/>
        </p:spPr>
        <p:txBody>
          <a:bodyPr wrap="square" rtlCol="0">
            <a:spAutoFit/>
          </a:bodyPr>
          <a:lstStyle/>
          <a:p>
            <a:pPr algn="ctr"/>
            <a:r>
              <a:rPr lang="en-US" altLang="ko-KR" sz="800"/>
              <a:t>-</a:t>
            </a:r>
            <a:endParaRPr lang="ko-KR" altLang="en-US" sz="800" dirty="0"/>
          </a:p>
        </p:txBody>
      </p:sp>
      <p:sp>
        <p:nvSpPr>
          <p:cNvPr id="12" name="TextBox 11">
            <a:extLst>
              <a:ext uri="{FF2B5EF4-FFF2-40B4-BE49-F238E27FC236}">
                <a16:creationId xmlns:a16="http://schemas.microsoft.com/office/drawing/2014/main" id="{3C089829-FE98-1B8C-A9E9-2BC0575CA3FC}"/>
              </a:ext>
            </a:extLst>
          </p:cNvPr>
          <p:cNvSpPr txBox="1"/>
          <p:nvPr/>
        </p:nvSpPr>
        <p:spPr>
          <a:xfrm>
            <a:off x="665440" y="1014843"/>
            <a:ext cx="825866" cy="261610"/>
          </a:xfrm>
          <a:prstGeom prst="rect">
            <a:avLst/>
          </a:prstGeom>
          <a:noFill/>
        </p:spPr>
        <p:txBody>
          <a:bodyPr wrap="square">
            <a:spAutoFit/>
          </a:bodyPr>
          <a:lstStyle/>
          <a:p>
            <a:r>
              <a:rPr lang="ko-KR" altLang="en-US" sz="1050" b="1" dirty="0"/>
              <a:t>설문관리</a:t>
            </a:r>
            <a:endParaRPr lang="en-US" altLang="ko-KR" sz="1050" b="1" dirty="0"/>
          </a:p>
        </p:txBody>
      </p:sp>
      <p:graphicFrame>
        <p:nvGraphicFramePr>
          <p:cNvPr id="13" name="표 73">
            <a:extLst>
              <a:ext uri="{FF2B5EF4-FFF2-40B4-BE49-F238E27FC236}">
                <a16:creationId xmlns:a16="http://schemas.microsoft.com/office/drawing/2014/main" id="{2B79BABF-3497-09EC-B1B8-F49901C93BF5}"/>
              </a:ext>
            </a:extLst>
          </p:cNvPr>
          <p:cNvGraphicFramePr>
            <a:graphicFrameLocks noGrp="1"/>
          </p:cNvGraphicFramePr>
          <p:nvPr>
            <p:extLst>
              <p:ext uri="{D42A27DB-BD31-4B8C-83A1-F6EECF244321}">
                <p14:modId xmlns:p14="http://schemas.microsoft.com/office/powerpoint/2010/main" val="1405536375"/>
              </p:ext>
            </p:extLst>
          </p:nvPr>
        </p:nvGraphicFramePr>
        <p:xfrm>
          <a:off x="841046" y="1933061"/>
          <a:ext cx="6848004" cy="2931259"/>
        </p:xfrm>
        <a:graphic>
          <a:graphicData uri="http://schemas.openxmlformats.org/drawingml/2006/table">
            <a:tbl>
              <a:tblPr firstRow="1" firstCol="1" bandRow="1">
                <a:tableStyleId>{5C22544A-7EE6-4342-B048-85BDC9FD1C3A}</a:tableStyleId>
              </a:tblPr>
              <a:tblGrid>
                <a:gridCol w="1141334">
                  <a:extLst>
                    <a:ext uri="{9D8B030D-6E8A-4147-A177-3AD203B41FA5}">
                      <a16:colId xmlns:a16="http://schemas.microsoft.com/office/drawing/2014/main" val="2027880875"/>
                    </a:ext>
                  </a:extLst>
                </a:gridCol>
                <a:gridCol w="1141334">
                  <a:extLst>
                    <a:ext uri="{9D8B030D-6E8A-4147-A177-3AD203B41FA5}">
                      <a16:colId xmlns:a16="http://schemas.microsoft.com/office/drawing/2014/main" val="812742979"/>
                    </a:ext>
                  </a:extLst>
                </a:gridCol>
                <a:gridCol w="1141334">
                  <a:extLst>
                    <a:ext uri="{9D8B030D-6E8A-4147-A177-3AD203B41FA5}">
                      <a16:colId xmlns:a16="http://schemas.microsoft.com/office/drawing/2014/main" val="3893115243"/>
                    </a:ext>
                  </a:extLst>
                </a:gridCol>
                <a:gridCol w="1141334">
                  <a:extLst>
                    <a:ext uri="{9D8B030D-6E8A-4147-A177-3AD203B41FA5}">
                      <a16:colId xmlns:a16="http://schemas.microsoft.com/office/drawing/2014/main" val="3174219767"/>
                    </a:ext>
                  </a:extLst>
                </a:gridCol>
                <a:gridCol w="1141334">
                  <a:extLst>
                    <a:ext uri="{9D8B030D-6E8A-4147-A177-3AD203B41FA5}">
                      <a16:colId xmlns:a16="http://schemas.microsoft.com/office/drawing/2014/main" val="2146507728"/>
                    </a:ext>
                  </a:extLst>
                </a:gridCol>
                <a:gridCol w="1141334">
                  <a:extLst>
                    <a:ext uri="{9D8B030D-6E8A-4147-A177-3AD203B41FA5}">
                      <a16:colId xmlns:a16="http://schemas.microsoft.com/office/drawing/2014/main" val="743148808"/>
                    </a:ext>
                  </a:extLst>
                </a:gridCol>
              </a:tblGrid>
              <a:tr h="25306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이미지</a:t>
                      </a:r>
                      <a:r>
                        <a:rPr lang="en-US" altLang="ko-KR" sz="800" b="1" kern="1200" noProof="0" dirty="0">
                          <a:solidFill>
                            <a:schemeClr val="tx1">
                              <a:lumMod val="75000"/>
                              <a:lumOff val="25000"/>
                            </a:schemeClr>
                          </a:solidFill>
                          <a:latin typeface="+mn-lt"/>
                          <a:ea typeface="+mn-ea"/>
                          <a:cs typeface="+mn-cs"/>
                        </a:rPr>
                        <a:t>id</a:t>
                      </a:r>
                      <a:endParaRPr lang="ko-KR" altLang="en-US" sz="800" b="1" kern="1200" noProof="0" dirty="0">
                        <a:solidFill>
                          <a:schemeClr val="tx1">
                            <a:lumMod val="75000"/>
                            <a:lumOff val="25000"/>
                          </a:schemeClr>
                        </a:solidFill>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비교횟수</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선택횟수</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비선택횟수</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동점횟수</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추가질의횟수</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04337932"/>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image_0001</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300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170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100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30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54</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62382882"/>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image_0002</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300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170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100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30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54</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900156039"/>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image_0003</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300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170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100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30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54</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31101202"/>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image_0004</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300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170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100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30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54</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593890855"/>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image_0005</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300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170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100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30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54</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76410116"/>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image_0006</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300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170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100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30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54</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54424289"/>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image_0007</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300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170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100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30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54</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39642737"/>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image_0008</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300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170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100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30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54</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526264006"/>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image_0009</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300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170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100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30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54</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88148957"/>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image_0010</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300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170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100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30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54</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28703468"/>
                  </a:ext>
                </a:extLst>
              </a:tr>
            </a:tbl>
          </a:graphicData>
        </a:graphic>
      </p:graphicFrame>
      <p:sp>
        <p:nvSpPr>
          <p:cNvPr id="14" name="TextBox 13">
            <a:extLst>
              <a:ext uri="{FF2B5EF4-FFF2-40B4-BE49-F238E27FC236}">
                <a16:creationId xmlns:a16="http://schemas.microsoft.com/office/drawing/2014/main" id="{B545E57D-A616-3AF5-FC44-7BFAAF48CC12}"/>
              </a:ext>
            </a:extLst>
          </p:cNvPr>
          <p:cNvSpPr txBox="1"/>
          <p:nvPr/>
        </p:nvSpPr>
        <p:spPr>
          <a:xfrm>
            <a:off x="3870680" y="5066384"/>
            <a:ext cx="980885" cy="138499"/>
          </a:xfrm>
          <a:prstGeom prst="rect">
            <a:avLst/>
          </a:prstGeom>
          <a:noFill/>
        </p:spPr>
        <p:txBody>
          <a:bodyPr wrap="square" lIns="0" tIns="0" rIns="0" bIns="0" rtlCol="0">
            <a:spAutoFit/>
          </a:bodyPr>
          <a:lstStyle>
            <a:defPPr>
              <a:defRPr lang="ko-KR"/>
            </a:defPPr>
            <a:lvl1pPr>
              <a:defRPr sz="1100" b="1">
                <a:solidFill>
                  <a:schemeClr val="tx1">
                    <a:lumMod val="50000"/>
                    <a:lumOff val="50000"/>
                  </a:schemeClr>
                </a:solidFill>
                <a:latin typeface="+mn-ea"/>
              </a:defRPr>
            </a:lvl1pPr>
          </a:lstStyle>
          <a:p>
            <a:pPr algn="ctr"/>
            <a:r>
              <a:rPr lang="en-US" altLang="ko-KR" sz="900" dirty="0">
                <a:solidFill>
                  <a:schemeClr val="tx1"/>
                </a:solidFill>
              </a:rPr>
              <a:t>&lt;&lt;  </a:t>
            </a:r>
            <a:r>
              <a:rPr lang="en-US" altLang="ko-KR" sz="900" b="0" dirty="0">
                <a:solidFill>
                  <a:schemeClr val="tx1"/>
                </a:solidFill>
              </a:rPr>
              <a:t>1</a:t>
            </a:r>
            <a:r>
              <a:rPr lang="en-US" altLang="ko-KR" sz="900" dirty="0">
                <a:solidFill>
                  <a:schemeClr val="tx1"/>
                </a:solidFill>
              </a:rPr>
              <a:t> </a:t>
            </a:r>
            <a:r>
              <a:rPr lang="en-US" altLang="ko-KR" sz="900" b="0" dirty="0">
                <a:solidFill>
                  <a:schemeClr val="tx1"/>
                </a:solidFill>
              </a:rPr>
              <a:t>2 </a:t>
            </a:r>
            <a:r>
              <a:rPr lang="en-US" altLang="ko-KR" sz="900" dirty="0">
                <a:solidFill>
                  <a:schemeClr val="tx1"/>
                </a:solidFill>
              </a:rPr>
              <a:t>3</a:t>
            </a:r>
            <a:r>
              <a:rPr lang="en-US" altLang="ko-KR" sz="900" b="0" dirty="0">
                <a:solidFill>
                  <a:schemeClr val="tx1"/>
                </a:solidFill>
              </a:rPr>
              <a:t> 4  &gt;&gt;</a:t>
            </a:r>
          </a:p>
        </p:txBody>
      </p:sp>
      <p:sp>
        <p:nvSpPr>
          <p:cNvPr id="38" name="직사각형 29">
            <a:extLst>
              <a:ext uri="{FF2B5EF4-FFF2-40B4-BE49-F238E27FC236}">
                <a16:creationId xmlns:a16="http://schemas.microsoft.com/office/drawing/2014/main" id="{ED31C295-6076-7148-1A84-EEC0114DA08C}"/>
              </a:ext>
            </a:extLst>
          </p:cNvPr>
          <p:cNvSpPr/>
          <p:nvPr/>
        </p:nvSpPr>
        <p:spPr>
          <a:xfrm>
            <a:off x="2818254" y="1425510"/>
            <a:ext cx="2646138"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ko-KR" altLang="en-US" sz="600" dirty="0">
                <a:solidFill>
                  <a:schemeClr val="tx1">
                    <a:lumMod val="50000"/>
                    <a:lumOff val="50000"/>
                  </a:schemeClr>
                </a:solidFill>
                <a:latin typeface="+mn-ea"/>
              </a:rPr>
              <a:t>이미지 </a:t>
            </a:r>
            <a:r>
              <a:rPr lang="en-US" altLang="ko-KR" sz="600" dirty="0">
                <a:solidFill>
                  <a:schemeClr val="tx1">
                    <a:lumMod val="50000"/>
                    <a:lumOff val="50000"/>
                  </a:schemeClr>
                </a:solidFill>
                <a:latin typeface="+mn-ea"/>
              </a:rPr>
              <a:t>id</a:t>
            </a:r>
            <a:endParaRPr lang="en-US" altLang="ko-KR" sz="600" dirty="0">
              <a:solidFill>
                <a:schemeClr val="tx1"/>
              </a:solidFill>
              <a:latin typeface="+mn-ea"/>
            </a:endParaRPr>
          </a:p>
        </p:txBody>
      </p:sp>
      <p:sp>
        <p:nvSpPr>
          <p:cNvPr id="30" name="직사각형 29">
            <a:extLst>
              <a:ext uri="{FF2B5EF4-FFF2-40B4-BE49-F238E27FC236}">
                <a16:creationId xmlns:a16="http://schemas.microsoft.com/office/drawing/2014/main" id="{6648A094-4503-A9BD-325C-9617FA680CF7}"/>
              </a:ext>
            </a:extLst>
          </p:cNvPr>
          <p:cNvSpPr/>
          <p:nvPr/>
        </p:nvSpPr>
        <p:spPr>
          <a:xfrm>
            <a:off x="893397" y="1993076"/>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4</a:t>
            </a:r>
            <a:endParaRPr lang="ko-KR" altLang="en-US" sz="1000" dirty="0"/>
          </a:p>
        </p:txBody>
      </p:sp>
      <p:sp>
        <p:nvSpPr>
          <p:cNvPr id="42" name="직사각형 29">
            <a:extLst>
              <a:ext uri="{FF2B5EF4-FFF2-40B4-BE49-F238E27FC236}">
                <a16:creationId xmlns:a16="http://schemas.microsoft.com/office/drawing/2014/main" id="{957B3F51-95B8-6F28-D887-2AA096C261C7}"/>
              </a:ext>
            </a:extLst>
          </p:cNvPr>
          <p:cNvSpPr/>
          <p:nvPr/>
        </p:nvSpPr>
        <p:spPr>
          <a:xfrm>
            <a:off x="2001240" y="1993076"/>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5</a:t>
            </a:r>
            <a:endParaRPr lang="ko-KR" altLang="en-US" sz="1000" dirty="0"/>
          </a:p>
        </p:txBody>
      </p:sp>
      <p:sp>
        <p:nvSpPr>
          <p:cNvPr id="43" name="직사각형 29">
            <a:extLst>
              <a:ext uri="{FF2B5EF4-FFF2-40B4-BE49-F238E27FC236}">
                <a16:creationId xmlns:a16="http://schemas.microsoft.com/office/drawing/2014/main" id="{41AD2DA6-BA21-6E3F-1FBF-19803CC12021}"/>
              </a:ext>
            </a:extLst>
          </p:cNvPr>
          <p:cNvSpPr/>
          <p:nvPr/>
        </p:nvSpPr>
        <p:spPr>
          <a:xfrm>
            <a:off x="3179286" y="1993076"/>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6</a:t>
            </a:r>
            <a:endParaRPr lang="ko-KR" altLang="en-US" sz="1000" dirty="0"/>
          </a:p>
        </p:txBody>
      </p:sp>
      <p:sp>
        <p:nvSpPr>
          <p:cNvPr id="44" name="직사각형 29">
            <a:extLst>
              <a:ext uri="{FF2B5EF4-FFF2-40B4-BE49-F238E27FC236}">
                <a16:creationId xmlns:a16="http://schemas.microsoft.com/office/drawing/2014/main" id="{4CE3DD62-EF55-0AA2-47C9-60E381589BF6}"/>
              </a:ext>
            </a:extLst>
          </p:cNvPr>
          <p:cNvSpPr/>
          <p:nvPr/>
        </p:nvSpPr>
        <p:spPr>
          <a:xfrm>
            <a:off x="4336414" y="1993076"/>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7</a:t>
            </a:r>
            <a:endParaRPr lang="ko-KR" altLang="en-US" sz="1000" dirty="0"/>
          </a:p>
        </p:txBody>
      </p:sp>
      <p:sp>
        <p:nvSpPr>
          <p:cNvPr id="45" name="직사각형 29">
            <a:extLst>
              <a:ext uri="{FF2B5EF4-FFF2-40B4-BE49-F238E27FC236}">
                <a16:creationId xmlns:a16="http://schemas.microsoft.com/office/drawing/2014/main" id="{62120BD5-0E4C-C8EF-67CA-15D024045ADB}"/>
              </a:ext>
            </a:extLst>
          </p:cNvPr>
          <p:cNvSpPr/>
          <p:nvPr/>
        </p:nvSpPr>
        <p:spPr>
          <a:xfrm>
            <a:off x="5467237" y="1993749"/>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8</a:t>
            </a:r>
            <a:endParaRPr lang="ko-KR" altLang="en-US" sz="1000" dirty="0"/>
          </a:p>
        </p:txBody>
      </p:sp>
      <p:sp>
        <p:nvSpPr>
          <p:cNvPr id="46" name="직사각형 29">
            <a:extLst>
              <a:ext uri="{FF2B5EF4-FFF2-40B4-BE49-F238E27FC236}">
                <a16:creationId xmlns:a16="http://schemas.microsoft.com/office/drawing/2014/main" id="{1736CEC8-8171-0C43-6057-367E0DE73888}"/>
              </a:ext>
            </a:extLst>
          </p:cNvPr>
          <p:cNvSpPr/>
          <p:nvPr/>
        </p:nvSpPr>
        <p:spPr>
          <a:xfrm>
            <a:off x="6624365" y="1993749"/>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9</a:t>
            </a:r>
            <a:endParaRPr lang="ko-KR" altLang="en-US" sz="1000" dirty="0"/>
          </a:p>
        </p:txBody>
      </p:sp>
      <p:sp>
        <p:nvSpPr>
          <p:cNvPr id="33" name="직사각형 85">
            <a:extLst>
              <a:ext uri="{FF2B5EF4-FFF2-40B4-BE49-F238E27FC236}">
                <a16:creationId xmlns:a16="http://schemas.microsoft.com/office/drawing/2014/main" id="{FDC15906-447D-8B69-0909-6AB4CEC750E3}"/>
              </a:ext>
            </a:extLst>
          </p:cNvPr>
          <p:cNvSpPr/>
          <p:nvPr/>
        </p:nvSpPr>
        <p:spPr>
          <a:xfrm>
            <a:off x="2659609" y="1453370"/>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a:t>
            </a:r>
            <a:endParaRPr lang="ko-KR" altLang="en-US" sz="1000" dirty="0"/>
          </a:p>
        </p:txBody>
      </p:sp>
      <p:graphicFrame>
        <p:nvGraphicFramePr>
          <p:cNvPr id="11" name="표 29">
            <a:extLst>
              <a:ext uri="{FF2B5EF4-FFF2-40B4-BE49-F238E27FC236}">
                <a16:creationId xmlns:a16="http://schemas.microsoft.com/office/drawing/2014/main" id="{5C4804FA-3C11-ECA1-BA75-D0D8284F0174}"/>
              </a:ext>
            </a:extLst>
          </p:cNvPr>
          <p:cNvGraphicFramePr>
            <a:graphicFrameLocks noGrp="1"/>
          </p:cNvGraphicFramePr>
          <p:nvPr>
            <p:extLst>
              <p:ext uri="{D42A27DB-BD31-4B8C-83A1-F6EECF244321}">
                <p14:modId xmlns:p14="http://schemas.microsoft.com/office/powerpoint/2010/main" val="2693849293"/>
              </p:ext>
            </p:extLst>
          </p:nvPr>
        </p:nvGraphicFramePr>
        <p:xfrm>
          <a:off x="2460623" y="496183"/>
          <a:ext cx="3882630" cy="370840"/>
        </p:xfrm>
        <a:graphic>
          <a:graphicData uri="http://schemas.openxmlformats.org/drawingml/2006/table">
            <a:tbl>
              <a:tblPr firstRow="1" bandRow="1">
                <a:tableStyleId>{5C22544A-7EE6-4342-B048-85BDC9FD1C3A}</a:tableStyleId>
              </a:tblPr>
              <a:tblGrid>
                <a:gridCol w="776526">
                  <a:extLst>
                    <a:ext uri="{9D8B030D-6E8A-4147-A177-3AD203B41FA5}">
                      <a16:colId xmlns:a16="http://schemas.microsoft.com/office/drawing/2014/main" val="517881088"/>
                    </a:ext>
                  </a:extLst>
                </a:gridCol>
                <a:gridCol w="776526">
                  <a:extLst>
                    <a:ext uri="{9D8B030D-6E8A-4147-A177-3AD203B41FA5}">
                      <a16:colId xmlns:a16="http://schemas.microsoft.com/office/drawing/2014/main" val="1251677234"/>
                    </a:ext>
                  </a:extLst>
                </a:gridCol>
                <a:gridCol w="776526">
                  <a:extLst>
                    <a:ext uri="{9D8B030D-6E8A-4147-A177-3AD203B41FA5}">
                      <a16:colId xmlns:a16="http://schemas.microsoft.com/office/drawing/2014/main" val="2093199979"/>
                    </a:ext>
                  </a:extLst>
                </a:gridCol>
                <a:gridCol w="776526">
                  <a:extLst>
                    <a:ext uri="{9D8B030D-6E8A-4147-A177-3AD203B41FA5}">
                      <a16:colId xmlns:a16="http://schemas.microsoft.com/office/drawing/2014/main" val="903114055"/>
                    </a:ext>
                  </a:extLst>
                </a:gridCol>
                <a:gridCol w="776526">
                  <a:extLst>
                    <a:ext uri="{9D8B030D-6E8A-4147-A177-3AD203B41FA5}">
                      <a16:colId xmlns:a16="http://schemas.microsoft.com/office/drawing/2014/main" val="848023924"/>
                    </a:ext>
                  </a:extLst>
                </a:gridCol>
              </a:tblGrid>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회원관리</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설문관리</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err="1">
                          <a:solidFill>
                            <a:schemeClr val="tx1"/>
                          </a:solidFill>
                          <a:latin typeface="+mn-ea"/>
                          <a:ea typeface="+mn-ea"/>
                          <a:cs typeface="+mn-cs"/>
                        </a:rPr>
                        <a:t>회차설정</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err="1">
                          <a:solidFill>
                            <a:schemeClr val="tx1"/>
                          </a:solidFill>
                          <a:latin typeface="+mn-ea"/>
                          <a:ea typeface="+mn-ea"/>
                          <a:cs typeface="+mn-cs"/>
                        </a:rPr>
                        <a:t>설문리셋</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비밀번호 변경</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2035377"/>
                  </a:ext>
                </a:extLst>
              </a:tr>
            </a:tbl>
          </a:graphicData>
        </a:graphic>
      </p:graphicFrame>
      <p:sp>
        <p:nvSpPr>
          <p:cNvPr id="5" name="사각형: 둥근 모서리 87">
            <a:extLst>
              <a:ext uri="{FF2B5EF4-FFF2-40B4-BE49-F238E27FC236}">
                <a16:creationId xmlns:a16="http://schemas.microsoft.com/office/drawing/2014/main" id="{346C1EFB-D421-46E9-0743-771D9AB73EC3}"/>
              </a:ext>
            </a:extLst>
          </p:cNvPr>
          <p:cNvSpPr/>
          <p:nvPr/>
        </p:nvSpPr>
        <p:spPr>
          <a:xfrm>
            <a:off x="7033763" y="1693765"/>
            <a:ext cx="637989" cy="193116"/>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700" b="1" dirty="0">
                <a:solidFill>
                  <a:schemeClr val="bg1">
                    <a:lumMod val="50000"/>
                  </a:schemeClr>
                </a:solidFill>
              </a:rPr>
              <a:t>다운로드</a:t>
            </a:r>
          </a:p>
        </p:txBody>
      </p:sp>
      <p:sp>
        <p:nvSpPr>
          <p:cNvPr id="41" name="직사각형 29">
            <a:extLst>
              <a:ext uri="{FF2B5EF4-FFF2-40B4-BE49-F238E27FC236}">
                <a16:creationId xmlns:a16="http://schemas.microsoft.com/office/drawing/2014/main" id="{17ABEB49-A3C0-549F-B5CE-C95F9125B501}"/>
              </a:ext>
            </a:extLst>
          </p:cNvPr>
          <p:cNvSpPr/>
          <p:nvPr/>
        </p:nvSpPr>
        <p:spPr>
          <a:xfrm>
            <a:off x="6958415" y="1726379"/>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3</a:t>
            </a:r>
            <a:endParaRPr lang="ko-KR" altLang="en-US" sz="1000" dirty="0"/>
          </a:p>
        </p:txBody>
      </p:sp>
      <p:sp>
        <p:nvSpPr>
          <p:cNvPr id="18" name="직사각형 29">
            <a:extLst>
              <a:ext uri="{FF2B5EF4-FFF2-40B4-BE49-F238E27FC236}">
                <a16:creationId xmlns:a16="http://schemas.microsoft.com/office/drawing/2014/main" id="{2433123D-5259-A0C4-47AE-A2B032F9FA84}"/>
              </a:ext>
            </a:extLst>
          </p:cNvPr>
          <p:cNvSpPr/>
          <p:nvPr/>
        </p:nvSpPr>
        <p:spPr>
          <a:xfrm>
            <a:off x="771196" y="4791602"/>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11</a:t>
            </a:r>
            <a:endParaRPr lang="ko-KR" altLang="en-US" sz="1000" dirty="0"/>
          </a:p>
        </p:txBody>
      </p:sp>
      <p:pic>
        <p:nvPicPr>
          <p:cNvPr id="3" name="그래픽 10" descr="돋보기 단색으로 채워진">
            <a:extLst>
              <a:ext uri="{FF2B5EF4-FFF2-40B4-BE49-F238E27FC236}">
                <a16:creationId xmlns:a16="http://schemas.microsoft.com/office/drawing/2014/main" id="{7430F48F-5E05-D11B-2691-78934680F64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21926" y="1446116"/>
            <a:ext cx="155937" cy="146953"/>
          </a:xfrm>
          <a:prstGeom prst="rect">
            <a:avLst/>
          </a:prstGeom>
        </p:spPr>
      </p:pic>
      <p:sp>
        <p:nvSpPr>
          <p:cNvPr id="4" name="직사각형 85">
            <a:extLst>
              <a:ext uri="{FF2B5EF4-FFF2-40B4-BE49-F238E27FC236}">
                <a16:creationId xmlns:a16="http://schemas.microsoft.com/office/drawing/2014/main" id="{D0571AB9-2AE2-2B78-B8C7-90A82BB9E2B2}"/>
              </a:ext>
            </a:extLst>
          </p:cNvPr>
          <p:cNvSpPr/>
          <p:nvPr/>
        </p:nvSpPr>
        <p:spPr>
          <a:xfrm>
            <a:off x="5772529" y="1453369"/>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2</a:t>
            </a:r>
            <a:endParaRPr lang="ko-KR" altLang="en-US" sz="1000" dirty="0"/>
          </a:p>
        </p:txBody>
      </p:sp>
      <p:sp>
        <p:nvSpPr>
          <p:cNvPr id="16" name="직사각형 29">
            <a:extLst>
              <a:ext uri="{FF2B5EF4-FFF2-40B4-BE49-F238E27FC236}">
                <a16:creationId xmlns:a16="http://schemas.microsoft.com/office/drawing/2014/main" id="{EFB4A595-4F95-B0D4-8A5A-03640252CFC4}"/>
              </a:ext>
            </a:extLst>
          </p:cNvPr>
          <p:cNvSpPr/>
          <p:nvPr/>
        </p:nvSpPr>
        <p:spPr>
          <a:xfrm>
            <a:off x="893397" y="2242250"/>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10</a:t>
            </a:r>
            <a:endParaRPr lang="ko-KR" altLang="en-US" sz="1000" dirty="0"/>
          </a:p>
        </p:txBody>
      </p:sp>
      <p:sp>
        <p:nvSpPr>
          <p:cNvPr id="19" name="Rectangle 18">
            <a:extLst>
              <a:ext uri="{FF2B5EF4-FFF2-40B4-BE49-F238E27FC236}">
                <a16:creationId xmlns:a16="http://schemas.microsoft.com/office/drawing/2014/main" id="{64D757E3-829A-E787-1FBE-4D2CADB55383}"/>
              </a:ext>
            </a:extLst>
          </p:cNvPr>
          <p:cNvSpPr/>
          <p:nvPr/>
        </p:nvSpPr>
        <p:spPr>
          <a:xfrm>
            <a:off x="787985" y="1908727"/>
            <a:ext cx="6982308" cy="3042568"/>
          </a:xfrm>
          <a:prstGeom prst="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17" name="직사각형 29">
            <a:extLst>
              <a:ext uri="{FF2B5EF4-FFF2-40B4-BE49-F238E27FC236}">
                <a16:creationId xmlns:a16="http://schemas.microsoft.com/office/drawing/2014/main" id="{94703490-7E45-1A8E-FE60-DCE2EE38B465}"/>
              </a:ext>
            </a:extLst>
          </p:cNvPr>
          <p:cNvSpPr/>
          <p:nvPr/>
        </p:nvSpPr>
        <p:spPr>
          <a:xfrm>
            <a:off x="1662339" y="1845352"/>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dirty="0"/>
              <a:t>3-1</a:t>
            </a:r>
            <a:endParaRPr lang="ko-KR" altLang="en-US" sz="700" dirty="0"/>
          </a:p>
        </p:txBody>
      </p:sp>
      <p:sp>
        <p:nvSpPr>
          <p:cNvPr id="27" name="TextBox 26">
            <a:extLst>
              <a:ext uri="{FF2B5EF4-FFF2-40B4-BE49-F238E27FC236}">
                <a16:creationId xmlns:a16="http://schemas.microsoft.com/office/drawing/2014/main" id="{9DD7D3DF-024E-002F-9B24-F9F5BFF2EC53}"/>
              </a:ext>
            </a:extLst>
          </p:cNvPr>
          <p:cNvSpPr txBox="1"/>
          <p:nvPr/>
        </p:nvSpPr>
        <p:spPr>
          <a:xfrm>
            <a:off x="2904072" y="1950256"/>
            <a:ext cx="288758" cy="215444"/>
          </a:xfrm>
          <a:prstGeom prst="rect">
            <a:avLst/>
          </a:prstGeom>
          <a:noFill/>
        </p:spPr>
        <p:txBody>
          <a:bodyPr wrap="square">
            <a:spAutoFit/>
          </a:bodyPr>
          <a:lstStyle/>
          <a:p>
            <a:r>
              <a:rPr lang="ko-KR" altLang="en-US" sz="800" dirty="0">
                <a:solidFill>
                  <a:schemeClr val="tx1"/>
                </a:solidFill>
                <a:latin typeface="+mn-ea"/>
              </a:rPr>
              <a:t>▼</a:t>
            </a:r>
            <a:endParaRPr lang="ko-KR" altLang="en-US" dirty="0"/>
          </a:p>
        </p:txBody>
      </p:sp>
      <p:sp>
        <p:nvSpPr>
          <p:cNvPr id="6" name="TextBox 5">
            <a:extLst>
              <a:ext uri="{FF2B5EF4-FFF2-40B4-BE49-F238E27FC236}">
                <a16:creationId xmlns:a16="http://schemas.microsoft.com/office/drawing/2014/main" id="{EA8E343B-3C8A-0C66-4B18-113FC04DCD31}"/>
              </a:ext>
            </a:extLst>
          </p:cNvPr>
          <p:cNvSpPr txBox="1"/>
          <p:nvPr/>
        </p:nvSpPr>
        <p:spPr>
          <a:xfrm>
            <a:off x="4046730" y="1958779"/>
            <a:ext cx="288758" cy="215444"/>
          </a:xfrm>
          <a:prstGeom prst="rect">
            <a:avLst/>
          </a:prstGeom>
          <a:noFill/>
        </p:spPr>
        <p:txBody>
          <a:bodyPr wrap="square">
            <a:spAutoFit/>
          </a:bodyPr>
          <a:lstStyle/>
          <a:p>
            <a:r>
              <a:rPr lang="ko-KR" altLang="en-US" sz="800" dirty="0">
                <a:solidFill>
                  <a:schemeClr val="tx1"/>
                </a:solidFill>
                <a:latin typeface="+mn-ea"/>
              </a:rPr>
              <a:t>▼</a:t>
            </a:r>
            <a:endParaRPr lang="ko-KR" altLang="en-US" dirty="0"/>
          </a:p>
        </p:txBody>
      </p:sp>
      <p:sp>
        <p:nvSpPr>
          <p:cNvPr id="32" name="TextBox 31">
            <a:extLst>
              <a:ext uri="{FF2B5EF4-FFF2-40B4-BE49-F238E27FC236}">
                <a16:creationId xmlns:a16="http://schemas.microsoft.com/office/drawing/2014/main" id="{359B987A-6464-3601-6943-D8EBDA6EA94E}"/>
              </a:ext>
            </a:extLst>
          </p:cNvPr>
          <p:cNvSpPr txBox="1"/>
          <p:nvPr/>
        </p:nvSpPr>
        <p:spPr>
          <a:xfrm>
            <a:off x="5196086" y="1950256"/>
            <a:ext cx="288758" cy="215444"/>
          </a:xfrm>
          <a:prstGeom prst="rect">
            <a:avLst/>
          </a:prstGeom>
          <a:noFill/>
        </p:spPr>
        <p:txBody>
          <a:bodyPr wrap="square">
            <a:spAutoFit/>
          </a:bodyPr>
          <a:lstStyle/>
          <a:p>
            <a:r>
              <a:rPr lang="ko-KR" altLang="en-US" sz="800" dirty="0">
                <a:solidFill>
                  <a:schemeClr val="tx1"/>
                </a:solidFill>
                <a:latin typeface="+mn-ea"/>
              </a:rPr>
              <a:t>▼</a:t>
            </a:r>
            <a:endParaRPr lang="ko-KR" altLang="en-US" dirty="0"/>
          </a:p>
        </p:txBody>
      </p:sp>
      <p:sp>
        <p:nvSpPr>
          <p:cNvPr id="20" name="TextBox 19">
            <a:extLst>
              <a:ext uri="{FF2B5EF4-FFF2-40B4-BE49-F238E27FC236}">
                <a16:creationId xmlns:a16="http://schemas.microsoft.com/office/drawing/2014/main" id="{89460CFA-B3D8-F80E-2432-EBDCEE528A0D}"/>
              </a:ext>
            </a:extLst>
          </p:cNvPr>
          <p:cNvSpPr txBox="1"/>
          <p:nvPr/>
        </p:nvSpPr>
        <p:spPr>
          <a:xfrm>
            <a:off x="6305054" y="1950256"/>
            <a:ext cx="288758" cy="215444"/>
          </a:xfrm>
          <a:prstGeom prst="rect">
            <a:avLst/>
          </a:prstGeom>
          <a:noFill/>
        </p:spPr>
        <p:txBody>
          <a:bodyPr wrap="square">
            <a:spAutoFit/>
          </a:bodyPr>
          <a:lstStyle/>
          <a:p>
            <a:r>
              <a:rPr lang="ko-KR" altLang="en-US" sz="800" dirty="0">
                <a:solidFill>
                  <a:schemeClr val="tx1"/>
                </a:solidFill>
                <a:latin typeface="+mn-ea"/>
              </a:rPr>
              <a:t>▼</a:t>
            </a:r>
            <a:endParaRPr lang="ko-KR" altLang="en-US" dirty="0"/>
          </a:p>
        </p:txBody>
      </p:sp>
      <p:sp>
        <p:nvSpPr>
          <p:cNvPr id="34" name="TextBox 33">
            <a:extLst>
              <a:ext uri="{FF2B5EF4-FFF2-40B4-BE49-F238E27FC236}">
                <a16:creationId xmlns:a16="http://schemas.microsoft.com/office/drawing/2014/main" id="{FC81F99A-5325-9E66-86D2-11634104279C}"/>
              </a:ext>
            </a:extLst>
          </p:cNvPr>
          <p:cNvSpPr txBox="1"/>
          <p:nvPr/>
        </p:nvSpPr>
        <p:spPr>
          <a:xfrm>
            <a:off x="7447710" y="1958779"/>
            <a:ext cx="288758" cy="215444"/>
          </a:xfrm>
          <a:prstGeom prst="rect">
            <a:avLst/>
          </a:prstGeom>
          <a:noFill/>
        </p:spPr>
        <p:txBody>
          <a:bodyPr wrap="square">
            <a:spAutoFit/>
          </a:bodyPr>
          <a:lstStyle/>
          <a:p>
            <a:r>
              <a:rPr lang="ko-KR" altLang="en-US" sz="800" dirty="0">
                <a:solidFill>
                  <a:schemeClr val="tx1"/>
                </a:solidFill>
                <a:latin typeface="+mn-ea"/>
              </a:rPr>
              <a:t>▼</a:t>
            </a:r>
            <a:endParaRPr lang="ko-KR" altLang="en-US" dirty="0"/>
          </a:p>
        </p:txBody>
      </p:sp>
      <p:sp>
        <p:nvSpPr>
          <p:cNvPr id="21" name="직사각형 85">
            <a:extLst>
              <a:ext uri="{FF2B5EF4-FFF2-40B4-BE49-F238E27FC236}">
                <a16:creationId xmlns:a16="http://schemas.microsoft.com/office/drawing/2014/main" id="{AE9C4703-E853-D4DF-B44D-168B3233EAD9}"/>
              </a:ext>
            </a:extLst>
          </p:cNvPr>
          <p:cNvSpPr/>
          <p:nvPr/>
        </p:nvSpPr>
        <p:spPr>
          <a:xfrm>
            <a:off x="2969273" y="2139807"/>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12</a:t>
            </a:r>
            <a:endParaRPr lang="ko-KR" altLang="en-US" sz="1000" dirty="0"/>
          </a:p>
        </p:txBody>
      </p:sp>
      <p:sp>
        <p:nvSpPr>
          <p:cNvPr id="22" name="직사각형 85">
            <a:extLst>
              <a:ext uri="{FF2B5EF4-FFF2-40B4-BE49-F238E27FC236}">
                <a16:creationId xmlns:a16="http://schemas.microsoft.com/office/drawing/2014/main" id="{E86A9B7D-3687-05F9-1B04-66F0B855836D}"/>
              </a:ext>
            </a:extLst>
          </p:cNvPr>
          <p:cNvSpPr/>
          <p:nvPr/>
        </p:nvSpPr>
        <p:spPr>
          <a:xfrm>
            <a:off x="4113957" y="2139807"/>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12</a:t>
            </a:r>
            <a:endParaRPr lang="ko-KR" altLang="en-US" sz="1000" dirty="0"/>
          </a:p>
        </p:txBody>
      </p:sp>
      <p:sp>
        <p:nvSpPr>
          <p:cNvPr id="23" name="직사각형 85">
            <a:extLst>
              <a:ext uri="{FF2B5EF4-FFF2-40B4-BE49-F238E27FC236}">
                <a16:creationId xmlns:a16="http://schemas.microsoft.com/office/drawing/2014/main" id="{20F5040D-A9C0-9995-26BD-5246FEB1DD81}"/>
              </a:ext>
            </a:extLst>
          </p:cNvPr>
          <p:cNvSpPr/>
          <p:nvPr/>
        </p:nvSpPr>
        <p:spPr>
          <a:xfrm>
            <a:off x="5250421" y="2139807"/>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12</a:t>
            </a:r>
            <a:endParaRPr lang="ko-KR" altLang="en-US" sz="1000" dirty="0"/>
          </a:p>
        </p:txBody>
      </p:sp>
      <p:sp>
        <p:nvSpPr>
          <p:cNvPr id="24" name="직사각형 85">
            <a:extLst>
              <a:ext uri="{FF2B5EF4-FFF2-40B4-BE49-F238E27FC236}">
                <a16:creationId xmlns:a16="http://schemas.microsoft.com/office/drawing/2014/main" id="{97F717E3-53BD-306B-E116-6AB4792442DD}"/>
              </a:ext>
            </a:extLst>
          </p:cNvPr>
          <p:cNvSpPr/>
          <p:nvPr/>
        </p:nvSpPr>
        <p:spPr>
          <a:xfrm>
            <a:off x="6392975" y="2139807"/>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12</a:t>
            </a:r>
            <a:endParaRPr lang="ko-KR" altLang="en-US" sz="1000" dirty="0"/>
          </a:p>
        </p:txBody>
      </p:sp>
      <p:sp>
        <p:nvSpPr>
          <p:cNvPr id="25" name="직사각형 85">
            <a:extLst>
              <a:ext uri="{FF2B5EF4-FFF2-40B4-BE49-F238E27FC236}">
                <a16:creationId xmlns:a16="http://schemas.microsoft.com/office/drawing/2014/main" id="{C809A6E8-7191-DE3A-21B8-F761F382712D}"/>
              </a:ext>
            </a:extLst>
          </p:cNvPr>
          <p:cNvSpPr/>
          <p:nvPr/>
        </p:nvSpPr>
        <p:spPr>
          <a:xfrm>
            <a:off x="7503209" y="2139807"/>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12</a:t>
            </a:r>
            <a:endParaRPr lang="ko-KR" altLang="en-US" sz="1000" dirty="0"/>
          </a:p>
        </p:txBody>
      </p:sp>
      <p:sp>
        <p:nvSpPr>
          <p:cNvPr id="26" name="직사각형 29">
            <a:extLst>
              <a:ext uri="{FF2B5EF4-FFF2-40B4-BE49-F238E27FC236}">
                <a16:creationId xmlns:a16="http://schemas.microsoft.com/office/drawing/2014/main" id="{AD4AF4DC-C449-7D08-DF49-652C88EB204A}"/>
              </a:ext>
            </a:extLst>
          </p:cNvPr>
          <p:cNvSpPr/>
          <p:nvPr/>
        </p:nvSpPr>
        <p:spPr>
          <a:xfrm>
            <a:off x="7992992" y="1579576"/>
            <a:ext cx="329407" cy="1397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800" dirty="0"/>
              <a:t>개선</a:t>
            </a:r>
            <a:r>
              <a:rPr lang="en-US" altLang="ko-KR" sz="800" dirty="0"/>
              <a:t>08</a:t>
            </a:r>
            <a:endParaRPr lang="ko-KR" altLang="en-US" sz="800" dirty="0"/>
          </a:p>
        </p:txBody>
      </p:sp>
    </p:spTree>
    <p:extLst>
      <p:ext uri="{BB962C8B-B14F-4D97-AF65-F5344CB8AC3E}">
        <p14:creationId xmlns:p14="http://schemas.microsoft.com/office/powerpoint/2010/main" val="1428865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직사각형 68">
            <a:extLst>
              <a:ext uri="{FF2B5EF4-FFF2-40B4-BE49-F238E27FC236}">
                <a16:creationId xmlns:a16="http://schemas.microsoft.com/office/drawing/2014/main" id="{DF4F1379-DE69-4774-BE7C-06299FCC63AD}"/>
              </a:ext>
            </a:extLst>
          </p:cNvPr>
          <p:cNvSpPr/>
          <p:nvPr/>
        </p:nvSpPr>
        <p:spPr>
          <a:xfrm>
            <a:off x="1323578" y="2728264"/>
            <a:ext cx="144000" cy="144000"/>
          </a:xfrm>
          <a:prstGeom prst="rect">
            <a:avLst/>
          </a:prstGeom>
          <a:solidFill>
            <a:schemeClr val="accent1">
              <a:lumMod val="20000"/>
              <a:lumOff val="80000"/>
            </a:schemeClr>
          </a:solidFill>
          <a:ln w="0" cmpd="sng">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lumMod val="75000"/>
                  <a:lumOff val="25000"/>
                </a:schemeClr>
              </a:solidFill>
            </a:endParaRPr>
          </a:p>
        </p:txBody>
      </p:sp>
      <p:sp>
        <p:nvSpPr>
          <p:cNvPr id="70" name="TextBox 69">
            <a:extLst>
              <a:ext uri="{FF2B5EF4-FFF2-40B4-BE49-F238E27FC236}">
                <a16:creationId xmlns:a16="http://schemas.microsoft.com/office/drawing/2014/main" id="{48E6F307-4058-4BE2-B0F6-9D8C612EA0E5}"/>
              </a:ext>
            </a:extLst>
          </p:cNvPr>
          <p:cNvSpPr txBox="1"/>
          <p:nvPr/>
        </p:nvSpPr>
        <p:spPr>
          <a:xfrm>
            <a:off x="1467578" y="2677154"/>
            <a:ext cx="848309" cy="246221"/>
          </a:xfrm>
          <a:prstGeom prst="rect">
            <a:avLst/>
          </a:prstGeom>
          <a:noFill/>
        </p:spPr>
        <p:txBody>
          <a:bodyPr wrap="none" rtlCol="0">
            <a:spAutoFit/>
          </a:bodyPr>
          <a:lstStyle/>
          <a:p>
            <a:r>
              <a:rPr lang="en-US" altLang="ko-KR" sz="1000" dirty="0">
                <a:solidFill>
                  <a:schemeClr val="tx1">
                    <a:lumMod val="75000"/>
                    <a:lumOff val="25000"/>
                  </a:schemeClr>
                </a:solidFill>
              </a:rPr>
              <a:t>Main menu</a:t>
            </a:r>
            <a:endParaRPr lang="ko-KR" altLang="en-US" sz="1000" dirty="0">
              <a:solidFill>
                <a:schemeClr val="tx1">
                  <a:lumMod val="75000"/>
                  <a:lumOff val="25000"/>
                </a:schemeClr>
              </a:solidFill>
            </a:endParaRPr>
          </a:p>
        </p:txBody>
      </p:sp>
      <p:sp>
        <p:nvSpPr>
          <p:cNvPr id="71" name="직사각형 70">
            <a:extLst>
              <a:ext uri="{FF2B5EF4-FFF2-40B4-BE49-F238E27FC236}">
                <a16:creationId xmlns:a16="http://schemas.microsoft.com/office/drawing/2014/main" id="{8A52A6E0-82A4-4034-9515-BAA4873CFF15}"/>
              </a:ext>
            </a:extLst>
          </p:cNvPr>
          <p:cNvSpPr/>
          <p:nvPr/>
        </p:nvSpPr>
        <p:spPr>
          <a:xfrm>
            <a:off x="1323578" y="3007549"/>
            <a:ext cx="144000" cy="144000"/>
          </a:xfrm>
          <a:prstGeom prst="rect">
            <a:avLst/>
          </a:prstGeom>
          <a:solidFill>
            <a:schemeClr val="bg1"/>
          </a:solidFill>
          <a:ln w="0" cmpd="sng">
            <a:solidFill>
              <a:schemeClr val="accent5">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accent5">
                  <a:lumMod val="75000"/>
                </a:schemeClr>
              </a:solidFill>
            </a:endParaRPr>
          </a:p>
        </p:txBody>
      </p:sp>
      <p:sp>
        <p:nvSpPr>
          <p:cNvPr id="72" name="TextBox 71">
            <a:extLst>
              <a:ext uri="{FF2B5EF4-FFF2-40B4-BE49-F238E27FC236}">
                <a16:creationId xmlns:a16="http://schemas.microsoft.com/office/drawing/2014/main" id="{9F33D5FA-EE8C-4449-8901-F1465C9B3432}"/>
              </a:ext>
            </a:extLst>
          </p:cNvPr>
          <p:cNvSpPr txBox="1"/>
          <p:nvPr/>
        </p:nvSpPr>
        <p:spPr>
          <a:xfrm>
            <a:off x="1467578" y="2956439"/>
            <a:ext cx="1159292" cy="246221"/>
          </a:xfrm>
          <a:prstGeom prst="rect">
            <a:avLst/>
          </a:prstGeom>
          <a:noFill/>
        </p:spPr>
        <p:txBody>
          <a:bodyPr wrap="none" rtlCol="0">
            <a:spAutoFit/>
          </a:bodyPr>
          <a:lstStyle/>
          <a:p>
            <a:r>
              <a:rPr lang="en-US" altLang="ko-KR" sz="1000" dirty="0">
                <a:solidFill>
                  <a:schemeClr val="tx1">
                    <a:lumMod val="75000"/>
                    <a:lumOff val="25000"/>
                  </a:schemeClr>
                </a:solidFill>
              </a:rPr>
              <a:t>Secondary menu</a:t>
            </a:r>
            <a:endParaRPr lang="ko-KR" altLang="en-US" sz="1000" dirty="0">
              <a:solidFill>
                <a:schemeClr val="tx1">
                  <a:lumMod val="75000"/>
                  <a:lumOff val="25000"/>
                </a:schemeClr>
              </a:solidFill>
            </a:endParaRPr>
          </a:p>
        </p:txBody>
      </p:sp>
      <p:sp>
        <p:nvSpPr>
          <p:cNvPr id="73" name="직사각형 72">
            <a:extLst>
              <a:ext uri="{FF2B5EF4-FFF2-40B4-BE49-F238E27FC236}">
                <a16:creationId xmlns:a16="http://schemas.microsoft.com/office/drawing/2014/main" id="{573DA209-3A73-40B4-9CAC-9B82D0EF315A}"/>
              </a:ext>
            </a:extLst>
          </p:cNvPr>
          <p:cNvSpPr/>
          <p:nvPr/>
        </p:nvSpPr>
        <p:spPr>
          <a:xfrm>
            <a:off x="1323578" y="3273038"/>
            <a:ext cx="144000" cy="144000"/>
          </a:xfrm>
          <a:prstGeom prst="rect">
            <a:avLst/>
          </a:prstGeom>
          <a:solidFill>
            <a:schemeClr val="bg1"/>
          </a:solidFill>
          <a:ln w="0" cmpd="sng">
            <a:solidFill>
              <a:schemeClr val="tx1">
                <a:lumMod val="50000"/>
                <a:lumOff val="50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lumMod val="75000"/>
                  <a:lumOff val="25000"/>
                </a:schemeClr>
              </a:solidFill>
            </a:endParaRPr>
          </a:p>
        </p:txBody>
      </p:sp>
      <p:sp>
        <p:nvSpPr>
          <p:cNvPr id="74" name="TextBox 73">
            <a:extLst>
              <a:ext uri="{FF2B5EF4-FFF2-40B4-BE49-F238E27FC236}">
                <a16:creationId xmlns:a16="http://schemas.microsoft.com/office/drawing/2014/main" id="{F99D250F-FDE1-4AA2-9114-1EF911B2F2F7}"/>
              </a:ext>
            </a:extLst>
          </p:cNvPr>
          <p:cNvSpPr txBox="1"/>
          <p:nvPr/>
        </p:nvSpPr>
        <p:spPr>
          <a:xfrm>
            <a:off x="1467578" y="3221928"/>
            <a:ext cx="740908" cy="246221"/>
          </a:xfrm>
          <a:prstGeom prst="rect">
            <a:avLst/>
          </a:prstGeom>
          <a:noFill/>
        </p:spPr>
        <p:txBody>
          <a:bodyPr wrap="none" rtlCol="0">
            <a:spAutoFit/>
          </a:bodyPr>
          <a:lstStyle/>
          <a:p>
            <a:r>
              <a:rPr lang="en-US" altLang="ko-KR" sz="1000" dirty="0">
                <a:solidFill>
                  <a:schemeClr val="tx1">
                    <a:lumMod val="75000"/>
                    <a:lumOff val="25000"/>
                  </a:schemeClr>
                </a:solidFill>
              </a:rPr>
              <a:t>Functions</a:t>
            </a:r>
            <a:endParaRPr lang="ko-KR" altLang="en-US" sz="1000" dirty="0">
              <a:solidFill>
                <a:schemeClr val="tx1">
                  <a:lumMod val="75000"/>
                  <a:lumOff val="25000"/>
                </a:schemeClr>
              </a:solidFill>
            </a:endParaRPr>
          </a:p>
        </p:txBody>
      </p:sp>
      <p:sp>
        <p:nvSpPr>
          <p:cNvPr id="3" name="슬라이드 번호 개체 틀 2">
            <a:extLst>
              <a:ext uri="{FF2B5EF4-FFF2-40B4-BE49-F238E27FC236}">
                <a16:creationId xmlns:a16="http://schemas.microsoft.com/office/drawing/2014/main" id="{19ECBA51-A611-48A9-8498-40DB7F0E1545}"/>
              </a:ext>
            </a:extLst>
          </p:cNvPr>
          <p:cNvSpPr>
            <a:spLocks noGrp="1"/>
          </p:cNvSpPr>
          <p:nvPr>
            <p:ph type="sldNum" sz="quarter" idx="4"/>
          </p:nvPr>
        </p:nvSpPr>
        <p:spPr>
          <a:xfrm>
            <a:off x="9091246" y="6535150"/>
            <a:ext cx="2743200" cy="365125"/>
          </a:xfrm>
        </p:spPr>
        <p:txBody>
          <a:bodyPr/>
          <a:lstStyle/>
          <a:p>
            <a:fld id="{0FEC0146-3DA4-48F4-869D-501BB133CA6B}" type="slidenum">
              <a:rPr lang="ko-KR" altLang="en-US" smtClean="0"/>
              <a:t>4</a:t>
            </a:fld>
            <a:endParaRPr lang="ko-KR" altLang="en-US" dirty="0"/>
          </a:p>
        </p:txBody>
      </p:sp>
      <p:sp>
        <p:nvSpPr>
          <p:cNvPr id="92" name="제목 1">
            <a:extLst>
              <a:ext uri="{FF2B5EF4-FFF2-40B4-BE49-F238E27FC236}">
                <a16:creationId xmlns:a16="http://schemas.microsoft.com/office/drawing/2014/main" id="{802CB89A-EE32-438C-9237-BB45335E055A}"/>
              </a:ext>
            </a:extLst>
          </p:cNvPr>
          <p:cNvSpPr txBox="1">
            <a:spLocks/>
          </p:cNvSpPr>
          <p:nvPr/>
        </p:nvSpPr>
        <p:spPr>
          <a:xfrm>
            <a:off x="360680" y="293617"/>
            <a:ext cx="5265420" cy="325632"/>
          </a:xfrm>
          <a:prstGeom prst="rect">
            <a:avLst/>
          </a:prstGeom>
        </p:spPr>
        <p:txBody>
          <a:bodyPr vert="horz" lIns="91440" tIns="45720" rIns="91440" bIns="45720" rtlCol="0" anchor="ctr">
            <a:normAutofit fontScale="77500" lnSpcReduction="20000"/>
          </a:bodyPr>
          <a:lstStyle>
            <a:lvl1pPr algn="l" defTabSz="914400" rtl="0" eaLnBrk="1" latinLnBrk="1" hangingPunct="1">
              <a:lnSpc>
                <a:spcPct val="90000"/>
              </a:lnSpc>
              <a:spcBef>
                <a:spcPct val="0"/>
              </a:spcBef>
              <a:buNone/>
              <a:defRPr sz="2400" b="1" kern="1200">
                <a:solidFill>
                  <a:schemeClr val="tx1">
                    <a:lumMod val="65000"/>
                    <a:lumOff val="35000"/>
                  </a:schemeClr>
                </a:solidFill>
                <a:latin typeface="+mj-lt"/>
                <a:ea typeface="+mj-ea"/>
                <a:cs typeface="+mj-cs"/>
              </a:defRPr>
            </a:lvl1pPr>
          </a:lstStyle>
          <a:p>
            <a:pPr>
              <a:lnSpc>
                <a:spcPct val="100000"/>
              </a:lnSpc>
            </a:pPr>
            <a:r>
              <a:rPr lang="en-US" altLang="ko-KR" dirty="0"/>
              <a:t>Information Architecture (Admin)</a:t>
            </a:r>
            <a:endParaRPr lang="ko-KR" altLang="en-US" dirty="0"/>
          </a:p>
        </p:txBody>
      </p:sp>
      <p:sp>
        <p:nvSpPr>
          <p:cNvPr id="269" name="TextBox 268">
            <a:extLst>
              <a:ext uri="{FF2B5EF4-FFF2-40B4-BE49-F238E27FC236}">
                <a16:creationId xmlns:a16="http://schemas.microsoft.com/office/drawing/2014/main" id="{24FEEF14-2BD7-4967-8F3B-086500B81D36}"/>
              </a:ext>
            </a:extLst>
          </p:cNvPr>
          <p:cNvSpPr txBox="1"/>
          <p:nvPr/>
        </p:nvSpPr>
        <p:spPr>
          <a:xfrm>
            <a:off x="680124" y="780489"/>
            <a:ext cx="691215" cy="246221"/>
          </a:xfrm>
          <a:prstGeom prst="rect">
            <a:avLst/>
          </a:prstGeom>
          <a:noFill/>
        </p:spPr>
        <p:txBody>
          <a:bodyPr wrap="none" rtlCol="0">
            <a:spAutoFit/>
          </a:bodyPr>
          <a:lstStyle/>
          <a:p>
            <a:r>
              <a:rPr lang="en-US" altLang="ko-KR" sz="1000" b="1" dirty="0">
                <a:solidFill>
                  <a:schemeClr val="tx1">
                    <a:lumMod val="75000"/>
                    <a:lumOff val="25000"/>
                  </a:schemeClr>
                </a:solidFill>
              </a:rPr>
              <a:t>HEADER</a:t>
            </a:r>
            <a:endParaRPr lang="ko-KR" altLang="en-US" sz="1000" b="1" dirty="0">
              <a:solidFill>
                <a:schemeClr val="tx1">
                  <a:lumMod val="75000"/>
                  <a:lumOff val="25000"/>
                </a:schemeClr>
              </a:solidFill>
            </a:endParaRPr>
          </a:p>
        </p:txBody>
      </p:sp>
      <p:cxnSp>
        <p:nvCxnSpPr>
          <p:cNvPr id="291" name="직선 연결선 290">
            <a:extLst>
              <a:ext uri="{FF2B5EF4-FFF2-40B4-BE49-F238E27FC236}">
                <a16:creationId xmlns:a16="http://schemas.microsoft.com/office/drawing/2014/main" id="{928FC9D9-1E8C-4195-B0E1-E079E98EAA49}"/>
              </a:ext>
            </a:extLst>
          </p:cNvPr>
          <p:cNvCxnSpPr>
            <a:cxnSpLocks/>
          </p:cNvCxnSpPr>
          <p:nvPr/>
        </p:nvCxnSpPr>
        <p:spPr>
          <a:xfrm>
            <a:off x="1323579" y="903599"/>
            <a:ext cx="10125126"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290" name="직사각형 289">
            <a:extLst>
              <a:ext uri="{FF2B5EF4-FFF2-40B4-BE49-F238E27FC236}">
                <a16:creationId xmlns:a16="http://schemas.microsoft.com/office/drawing/2014/main" id="{08DC8FD3-84AB-458F-BA72-E7AF629A0352}"/>
              </a:ext>
            </a:extLst>
          </p:cNvPr>
          <p:cNvSpPr/>
          <p:nvPr/>
        </p:nvSpPr>
        <p:spPr>
          <a:xfrm>
            <a:off x="1323578" y="1031689"/>
            <a:ext cx="10125127" cy="371855"/>
          </a:xfrm>
          <a:prstGeom prst="rect">
            <a:avLst/>
          </a:prstGeom>
          <a:solidFill>
            <a:schemeClr val="accent1">
              <a:lumMod val="20000"/>
              <a:lumOff val="80000"/>
            </a:schemeClr>
          </a:solidFill>
          <a:ln w="0" cmpd="sng">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lumMod val="75000"/>
                  <a:lumOff val="25000"/>
                </a:schemeClr>
              </a:solidFill>
            </a:endParaRPr>
          </a:p>
        </p:txBody>
      </p:sp>
      <p:sp>
        <p:nvSpPr>
          <p:cNvPr id="91" name="직사각형 90">
            <a:extLst>
              <a:ext uri="{FF2B5EF4-FFF2-40B4-BE49-F238E27FC236}">
                <a16:creationId xmlns:a16="http://schemas.microsoft.com/office/drawing/2014/main" id="{95DB7667-4E2E-460A-9EB5-0BD275AB3CEA}"/>
              </a:ext>
            </a:extLst>
          </p:cNvPr>
          <p:cNvSpPr/>
          <p:nvPr/>
        </p:nvSpPr>
        <p:spPr>
          <a:xfrm>
            <a:off x="1405082" y="1069997"/>
            <a:ext cx="995588" cy="288000"/>
          </a:xfrm>
          <a:prstGeom prst="rect">
            <a:avLst/>
          </a:prstGeom>
          <a:solidFill>
            <a:schemeClr val="bg1"/>
          </a:solidFill>
          <a:ln w="0" cmpd="sng">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900" b="1" dirty="0">
                <a:solidFill>
                  <a:schemeClr val="tx1">
                    <a:lumMod val="50000"/>
                    <a:lumOff val="50000"/>
                  </a:schemeClr>
                </a:solidFill>
              </a:rPr>
              <a:t>로고</a:t>
            </a:r>
          </a:p>
        </p:txBody>
      </p:sp>
      <p:sp>
        <p:nvSpPr>
          <p:cNvPr id="100" name="직사각형 99">
            <a:extLst>
              <a:ext uri="{FF2B5EF4-FFF2-40B4-BE49-F238E27FC236}">
                <a16:creationId xmlns:a16="http://schemas.microsoft.com/office/drawing/2014/main" id="{36902024-5F4F-4523-866C-2246D1B84445}"/>
              </a:ext>
            </a:extLst>
          </p:cNvPr>
          <p:cNvSpPr/>
          <p:nvPr/>
        </p:nvSpPr>
        <p:spPr>
          <a:xfrm>
            <a:off x="8723038" y="1069997"/>
            <a:ext cx="958320" cy="288000"/>
          </a:xfrm>
          <a:prstGeom prst="rect">
            <a:avLst/>
          </a:prstGeom>
          <a:solidFill>
            <a:schemeClr val="bg1"/>
          </a:solidFill>
          <a:ln w="0" cmpd="sng">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900" b="1" dirty="0">
                <a:solidFill>
                  <a:schemeClr val="tx1">
                    <a:lumMod val="50000"/>
                    <a:lumOff val="50000"/>
                  </a:schemeClr>
                </a:solidFill>
              </a:rPr>
              <a:t>로그아웃</a:t>
            </a:r>
          </a:p>
        </p:txBody>
      </p:sp>
      <p:sp>
        <p:nvSpPr>
          <p:cNvPr id="94" name="직사각형 93">
            <a:extLst>
              <a:ext uri="{FF2B5EF4-FFF2-40B4-BE49-F238E27FC236}">
                <a16:creationId xmlns:a16="http://schemas.microsoft.com/office/drawing/2014/main" id="{B7F6F00E-0E45-4475-A214-CA5BA59AE094}"/>
              </a:ext>
            </a:extLst>
          </p:cNvPr>
          <p:cNvSpPr/>
          <p:nvPr/>
        </p:nvSpPr>
        <p:spPr>
          <a:xfrm>
            <a:off x="2490266" y="1069997"/>
            <a:ext cx="995588" cy="288000"/>
          </a:xfrm>
          <a:prstGeom prst="rect">
            <a:avLst/>
          </a:prstGeom>
          <a:solidFill>
            <a:schemeClr val="bg1"/>
          </a:solidFill>
          <a:ln w="0" cmpd="sng">
            <a:solidFill>
              <a:schemeClr val="accent5">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900" b="1" dirty="0">
                <a:solidFill>
                  <a:schemeClr val="accent5">
                    <a:lumMod val="75000"/>
                  </a:schemeClr>
                </a:solidFill>
              </a:rPr>
              <a:t>회원관리</a:t>
            </a:r>
          </a:p>
        </p:txBody>
      </p:sp>
      <p:sp>
        <p:nvSpPr>
          <p:cNvPr id="97" name="직사각형 96">
            <a:extLst>
              <a:ext uri="{FF2B5EF4-FFF2-40B4-BE49-F238E27FC236}">
                <a16:creationId xmlns:a16="http://schemas.microsoft.com/office/drawing/2014/main" id="{18EE524B-8E18-4FC2-B028-61B3AAD73642}"/>
              </a:ext>
            </a:extLst>
          </p:cNvPr>
          <p:cNvSpPr/>
          <p:nvPr/>
        </p:nvSpPr>
        <p:spPr>
          <a:xfrm>
            <a:off x="3575449" y="1069997"/>
            <a:ext cx="995587" cy="288000"/>
          </a:xfrm>
          <a:prstGeom prst="rect">
            <a:avLst/>
          </a:prstGeom>
          <a:solidFill>
            <a:schemeClr val="bg1"/>
          </a:solidFill>
          <a:ln w="0" cmpd="sng">
            <a:solidFill>
              <a:schemeClr val="accent5">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900" b="1" dirty="0">
                <a:solidFill>
                  <a:schemeClr val="accent5">
                    <a:lumMod val="75000"/>
                  </a:schemeClr>
                </a:solidFill>
              </a:rPr>
              <a:t>설문관리</a:t>
            </a:r>
          </a:p>
        </p:txBody>
      </p:sp>
      <p:sp>
        <p:nvSpPr>
          <p:cNvPr id="8" name="직사각형 7">
            <a:extLst>
              <a:ext uri="{FF2B5EF4-FFF2-40B4-BE49-F238E27FC236}">
                <a16:creationId xmlns:a16="http://schemas.microsoft.com/office/drawing/2014/main" id="{17EC2824-E87E-8C39-A7F4-473EC3570168}"/>
              </a:ext>
            </a:extLst>
          </p:cNvPr>
          <p:cNvSpPr/>
          <p:nvPr/>
        </p:nvSpPr>
        <p:spPr>
          <a:xfrm>
            <a:off x="1323578" y="3517637"/>
            <a:ext cx="144000" cy="144000"/>
          </a:xfrm>
          <a:prstGeom prst="rect">
            <a:avLst/>
          </a:prstGeom>
          <a:solidFill>
            <a:schemeClr val="accent4">
              <a:lumMod val="20000"/>
              <a:lumOff val="80000"/>
            </a:schemeClr>
          </a:solidFill>
          <a:ln w="0" cmpd="sng">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lumMod val="75000"/>
                  <a:lumOff val="25000"/>
                </a:schemeClr>
              </a:solidFill>
            </a:endParaRPr>
          </a:p>
        </p:txBody>
      </p:sp>
      <p:sp>
        <p:nvSpPr>
          <p:cNvPr id="9" name="TextBox 8">
            <a:extLst>
              <a:ext uri="{FF2B5EF4-FFF2-40B4-BE49-F238E27FC236}">
                <a16:creationId xmlns:a16="http://schemas.microsoft.com/office/drawing/2014/main" id="{99A626F4-B501-B616-633E-EA8CA838DB14}"/>
              </a:ext>
            </a:extLst>
          </p:cNvPr>
          <p:cNvSpPr txBox="1"/>
          <p:nvPr/>
        </p:nvSpPr>
        <p:spPr>
          <a:xfrm>
            <a:off x="1467578" y="3466527"/>
            <a:ext cx="1669047" cy="246221"/>
          </a:xfrm>
          <a:prstGeom prst="rect">
            <a:avLst/>
          </a:prstGeom>
          <a:noFill/>
        </p:spPr>
        <p:txBody>
          <a:bodyPr wrap="none" rtlCol="0">
            <a:spAutoFit/>
          </a:bodyPr>
          <a:lstStyle/>
          <a:p>
            <a:r>
              <a:rPr lang="en-US" altLang="ko-KR" sz="1000">
                <a:solidFill>
                  <a:schemeClr val="tx1">
                    <a:lumMod val="75000"/>
                    <a:lumOff val="25000"/>
                  </a:schemeClr>
                </a:solidFill>
              </a:rPr>
              <a:t>Conditional menu (Login)</a:t>
            </a:r>
            <a:endParaRPr lang="ko-KR" altLang="en-US" sz="1000" dirty="0">
              <a:solidFill>
                <a:schemeClr val="tx1">
                  <a:lumMod val="75000"/>
                  <a:lumOff val="25000"/>
                </a:schemeClr>
              </a:solidFill>
            </a:endParaRPr>
          </a:p>
        </p:txBody>
      </p:sp>
      <p:sp>
        <p:nvSpPr>
          <p:cNvPr id="4" name="직사각형 3">
            <a:extLst>
              <a:ext uri="{FF2B5EF4-FFF2-40B4-BE49-F238E27FC236}">
                <a16:creationId xmlns:a16="http://schemas.microsoft.com/office/drawing/2014/main" id="{DB3D83E6-3C5F-9685-029F-5A1EDDA3C867}"/>
              </a:ext>
            </a:extLst>
          </p:cNvPr>
          <p:cNvSpPr/>
          <p:nvPr/>
        </p:nvSpPr>
        <p:spPr>
          <a:xfrm>
            <a:off x="4660631" y="1069997"/>
            <a:ext cx="995588" cy="288000"/>
          </a:xfrm>
          <a:prstGeom prst="rect">
            <a:avLst/>
          </a:prstGeom>
          <a:solidFill>
            <a:schemeClr val="bg1"/>
          </a:solidFill>
          <a:ln w="0" cmpd="sng">
            <a:solidFill>
              <a:schemeClr val="accent5">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900" b="1" dirty="0" err="1">
                <a:solidFill>
                  <a:schemeClr val="accent5">
                    <a:lumMod val="75000"/>
                  </a:schemeClr>
                </a:solidFill>
              </a:rPr>
              <a:t>회차설정</a:t>
            </a:r>
            <a:endParaRPr lang="ko-KR" altLang="en-US" sz="900" b="1" dirty="0">
              <a:solidFill>
                <a:schemeClr val="accent5">
                  <a:lumMod val="75000"/>
                </a:schemeClr>
              </a:solidFill>
            </a:endParaRPr>
          </a:p>
        </p:txBody>
      </p:sp>
      <p:sp>
        <p:nvSpPr>
          <p:cNvPr id="5" name="직사각형 96">
            <a:extLst>
              <a:ext uri="{FF2B5EF4-FFF2-40B4-BE49-F238E27FC236}">
                <a16:creationId xmlns:a16="http://schemas.microsoft.com/office/drawing/2014/main" id="{AB8CC6D9-3A61-1779-F7D9-4939D3BF38F3}"/>
              </a:ext>
            </a:extLst>
          </p:cNvPr>
          <p:cNvSpPr/>
          <p:nvPr/>
        </p:nvSpPr>
        <p:spPr>
          <a:xfrm>
            <a:off x="5745814" y="1069997"/>
            <a:ext cx="995587" cy="288000"/>
          </a:xfrm>
          <a:prstGeom prst="rect">
            <a:avLst/>
          </a:prstGeom>
          <a:solidFill>
            <a:schemeClr val="bg1"/>
          </a:solidFill>
          <a:ln w="0" cmpd="sng">
            <a:solidFill>
              <a:schemeClr val="accent5">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900" b="1" dirty="0" err="1">
                <a:solidFill>
                  <a:schemeClr val="accent5">
                    <a:lumMod val="75000"/>
                  </a:schemeClr>
                </a:solidFill>
              </a:rPr>
              <a:t>설문리셋</a:t>
            </a:r>
            <a:endParaRPr lang="ko-KR" altLang="en-US" sz="900" b="1" dirty="0">
              <a:solidFill>
                <a:schemeClr val="accent5">
                  <a:lumMod val="75000"/>
                </a:schemeClr>
              </a:solidFill>
            </a:endParaRPr>
          </a:p>
        </p:txBody>
      </p:sp>
      <p:sp>
        <p:nvSpPr>
          <p:cNvPr id="6" name="직사각형 3">
            <a:extLst>
              <a:ext uri="{FF2B5EF4-FFF2-40B4-BE49-F238E27FC236}">
                <a16:creationId xmlns:a16="http://schemas.microsoft.com/office/drawing/2014/main" id="{0D96F227-4795-5E6D-11D1-6887DB929011}"/>
              </a:ext>
            </a:extLst>
          </p:cNvPr>
          <p:cNvSpPr/>
          <p:nvPr/>
        </p:nvSpPr>
        <p:spPr>
          <a:xfrm>
            <a:off x="6830996" y="1069997"/>
            <a:ext cx="995588" cy="288000"/>
          </a:xfrm>
          <a:prstGeom prst="rect">
            <a:avLst/>
          </a:prstGeom>
          <a:solidFill>
            <a:schemeClr val="bg1"/>
          </a:solidFill>
          <a:ln w="0" cmpd="sng">
            <a:solidFill>
              <a:schemeClr val="accent5">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900" b="1" dirty="0">
                <a:solidFill>
                  <a:schemeClr val="accent5">
                    <a:lumMod val="75000"/>
                  </a:schemeClr>
                </a:solidFill>
              </a:rPr>
              <a:t>비밀번호 변경</a:t>
            </a:r>
          </a:p>
        </p:txBody>
      </p:sp>
    </p:spTree>
    <p:extLst>
      <p:ext uri="{BB962C8B-B14F-4D97-AF65-F5344CB8AC3E}">
        <p14:creationId xmlns:p14="http://schemas.microsoft.com/office/powerpoint/2010/main" val="17188587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슬라이드 번호 개체 틀 7">
            <a:extLst>
              <a:ext uri="{FF2B5EF4-FFF2-40B4-BE49-F238E27FC236}">
                <a16:creationId xmlns:a16="http://schemas.microsoft.com/office/drawing/2014/main" id="{A8CDABF9-5282-43ED-9839-759246E8F473}"/>
              </a:ext>
            </a:extLst>
          </p:cNvPr>
          <p:cNvSpPr>
            <a:spLocks noGrp="1"/>
          </p:cNvSpPr>
          <p:nvPr>
            <p:ph type="sldNum" sz="quarter" idx="4"/>
          </p:nvPr>
        </p:nvSpPr>
        <p:spPr/>
        <p:txBody>
          <a:bodyPr/>
          <a:lstStyle/>
          <a:p>
            <a:fld id="{F2946E08-ADDD-4B11-B5DD-5073B72AA917}" type="slidenum">
              <a:rPr lang="ko-KR" altLang="en-US" smtClean="0"/>
              <a:t>40</a:t>
            </a:fld>
            <a:endParaRPr lang="ko-KR" altLang="en-US" dirty="0"/>
          </a:p>
        </p:txBody>
      </p:sp>
      <p:grpSp>
        <p:nvGrpSpPr>
          <p:cNvPr id="68" name="그룹 67">
            <a:extLst>
              <a:ext uri="{FF2B5EF4-FFF2-40B4-BE49-F238E27FC236}">
                <a16:creationId xmlns:a16="http://schemas.microsoft.com/office/drawing/2014/main" id="{700B7979-0A0F-4EB8-B3E2-27B50F444323}"/>
              </a:ext>
            </a:extLst>
          </p:cNvPr>
          <p:cNvGrpSpPr/>
          <p:nvPr/>
        </p:nvGrpSpPr>
        <p:grpSpPr>
          <a:xfrm>
            <a:off x="665440" y="521495"/>
            <a:ext cx="861460" cy="288131"/>
            <a:chOff x="839416" y="3435562"/>
            <a:chExt cx="1526259" cy="682492"/>
          </a:xfrm>
        </p:grpSpPr>
        <p:sp>
          <p:nvSpPr>
            <p:cNvPr id="69" name="직사각형 68">
              <a:extLst>
                <a:ext uri="{FF2B5EF4-FFF2-40B4-BE49-F238E27FC236}">
                  <a16:creationId xmlns:a16="http://schemas.microsoft.com/office/drawing/2014/main" id="{3FDDC39B-48C0-4BEA-9909-69C1E79636B2}"/>
                </a:ext>
              </a:extLst>
            </p:cNvPr>
            <p:cNvSpPr/>
            <p:nvPr/>
          </p:nvSpPr>
          <p:spPr>
            <a:xfrm>
              <a:off x="839416" y="3435562"/>
              <a:ext cx="1523134" cy="682492"/>
            </a:xfrm>
            <a:prstGeom prst="rect">
              <a:avLst/>
            </a:prstGeom>
            <a:solidFill>
              <a:srgbClr val="F2F2F2">
                <a:alpha val="60000"/>
              </a:srgbClr>
            </a:solidFill>
            <a:ln w="9525" cap="flat" cmpd="sng" algn="ctr">
              <a:solidFill>
                <a:srgbClr val="53535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altLang="ko-KR" sz="900" dirty="0">
                  <a:solidFill>
                    <a:schemeClr val="tx1">
                      <a:lumMod val="50000"/>
                      <a:lumOff val="50000"/>
                    </a:schemeClr>
                  </a:solidFill>
                </a:rPr>
                <a:t>LOGO</a:t>
              </a:r>
              <a:endParaRPr lang="ko-KR" altLang="en-US" sz="900" dirty="0">
                <a:solidFill>
                  <a:schemeClr val="tx1">
                    <a:lumMod val="50000"/>
                    <a:lumOff val="50000"/>
                  </a:schemeClr>
                </a:solidFill>
              </a:endParaRPr>
            </a:p>
          </p:txBody>
        </p:sp>
        <p:cxnSp>
          <p:nvCxnSpPr>
            <p:cNvPr id="70" name="직선 연결선 69">
              <a:extLst>
                <a:ext uri="{FF2B5EF4-FFF2-40B4-BE49-F238E27FC236}">
                  <a16:creationId xmlns:a16="http://schemas.microsoft.com/office/drawing/2014/main" id="{B48F3357-EE2E-4D70-85A0-C13EEB0EE9D2}"/>
                </a:ext>
              </a:extLst>
            </p:cNvPr>
            <p:cNvCxnSpPr>
              <a:cxnSpLocks/>
            </p:cNvCxnSpPr>
            <p:nvPr/>
          </p:nvCxnSpPr>
          <p:spPr>
            <a:xfrm flipH="1">
              <a:off x="839417" y="3443608"/>
              <a:ext cx="1523133" cy="6744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직선 연결선 70">
              <a:extLst>
                <a:ext uri="{FF2B5EF4-FFF2-40B4-BE49-F238E27FC236}">
                  <a16:creationId xmlns:a16="http://schemas.microsoft.com/office/drawing/2014/main" id="{50132739-8D61-4BBF-A602-FD4369EFC35C}"/>
                </a:ext>
              </a:extLst>
            </p:cNvPr>
            <p:cNvCxnSpPr>
              <a:cxnSpLocks/>
            </p:cNvCxnSpPr>
            <p:nvPr/>
          </p:nvCxnSpPr>
          <p:spPr>
            <a:xfrm flipH="1" flipV="1">
              <a:off x="839416" y="3443084"/>
              <a:ext cx="1526259" cy="6477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직사각형 9">
            <a:extLst>
              <a:ext uri="{FF2B5EF4-FFF2-40B4-BE49-F238E27FC236}">
                <a16:creationId xmlns:a16="http://schemas.microsoft.com/office/drawing/2014/main" id="{90566CE4-528A-44CB-97E2-D79ED4082B1C}"/>
              </a:ext>
            </a:extLst>
          </p:cNvPr>
          <p:cNvSpPr/>
          <p:nvPr/>
        </p:nvSpPr>
        <p:spPr>
          <a:xfrm>
            <a:off x="116321" y="488111"/>
            <a:ext cx="8424430" cy="361053"/>
          </a:xfrm>
          <a:prstGeom prst="rect">
            <a:avLst/>
          </a:prstGeom>
          <a:noFill/>
          <a:ln w="6350">
            <a:solidFill>
              <a:srgbClr val="7A7A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321" name="표 320">
            <a:extLst>
              <a:ext uri="{FF2B5EF4-FFF2-40B4-BE49-F238E27FC236}">
                <a16:creationId xmlns:a16="http://schemas.microsoft.com/office/drawing/2014/main" id="{DBCF1351-3830-46DF-8E22-906141A4365A}"/>
              </a:ext>
            </a:extLst>
          </p:cNvPr>
          <p:cNvGraphicFramePr>
            <a:graphicFrameLocks noGrp="1"/>
          </p:cNvGraphicFramePr>
          <p:nvPr>
            <p:extLst>
              <p:ext uri="{D42A27DB-BD31-4B8C-83A1-F6EECF244321}">
                <p14:modId xmlns:p14="http://schemas.microsoft.com/office/powerpoint/2010/main" val="2921083564"/>
              </p:ext>
            </p:extLst>
          </p:nvPr>
        </p:nvGraphicFramePr>
        <p:xfrm>
          <a:off x="9221807" y="512676"/>
          <a:ext cx="2772308" cy="274116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74772085"/>
                    </a:ext>
                  </a:extLst>
                </a:gridCol>
                <a:gridCol w="2340260">
                  <a:extLst>
                    <a:ext uri="{9D8B030D-6E8A-4147-A177-3AD203B41FA5}">
                      <a16:colId xmlns:a16="http://schemas.microsoft.com/office/drawing/2014/main" val="2572474025"/>
                    </a:ext>
                  </a:extLst>
                </a:gridCol>
              </a:tblGrid>
              <a:tr h="122121">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0">
                <a:tc>
                  <a:txBody>
                    <a:bodyPr/>
                    <a:lstStyle/>
                    <a:p>
                      <a:pPr algn="ctr" latinLnBrk="1">
                        <a:lnSpc>
                          <a:spcPct val="120000"/>
                        </a:lnSpc>
                      </a:pPr>
                      <a:r>
                        <a:rPr lang="en-US" altLang="ko-KR" sz="800" b="0" dirty="0">
                          <a:solidFill>
                            <a:schemeClr val="tx1"/>
                          </a:solidFill>
                          <a:latin typeface="+mn-ea"/>
                          <a:ea typeface="+mn-ea"/>
                        </a:rPr>
                        <a:t>1</a:t>
                      </a:r>
                      <a:endParaRPr lang="ko-KR" altLang="en-US" sz="8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b="0" dirty="0">
                          <a:solidFill>
                            <a:schemeClr val="tx1"/>
                          </a:solidFill>
                          <a:latin typeface="+mn-ea"/>
                          <a:ea typeface="+mn-ea"/>
                        </a:rPr>
                        <a:t>검색결과가 있을 경우</a:t>
                      </a:r>
                      <a:endParaRPr kumimoji="1" lang="en-US" altLang="ko-KR" sz="800" b="0"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134634">
                <a:tc>
                  <a:txBody>
                    <a:bodyPr/>
                    <a:lstStyle/>
                    <a:p>
                      <a:pPr algn="ctr" latinLnBrk="1">
                        <a:lnSpc>
                          <a:spcPct val="120000"/>
                        </a:lnSpc>
                      </a:pPr>
                      <a:r>
                        <a:rPr lang="en-US" altLang="ko-KR" sz="800" b="0" dirty="0">
                          <a:latin typeface="+mn-ea"/>
                          <a:ea typeface="+mn-ea"/>
                        </a:rPr>
                        <a:t>2</a:t>
                      </a:r>
                      <a:endParaRPr lang="ko-KR" altLang="en-US"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검색결과가 없을 경우</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134634">
                <a:tc>
                  <a:txBody>
                    <a:bodyPr/>
                    <a:lstStyle/>
                    <a:p>
                      <a:pPr algn="ctr" latinLnBrk="1">
                        <a:lnSpc>
                          <a:spcPct val="120000"/>
                        </a:lnSpc>
                      </a:pPr>
                      <a:r>
                        <a:rPr lang="en-US" altLang="ko-KR" sz="800" b="0" dirty="0">
                          <a:latin typeface="+mn-ea"/>
                          <a:ea typeface="+mn-ea"/>
                        </a:rPr>
                        <a:t>3</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a:solidFill>
                          <a:prstClr val="black"/>
                        </a:solidFill>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770055136"/>
                  </a:ext>
                </a:extLst>
              </a:tr>
              <a:tr h="0">
                <a:tc>
                  <a:txBody>
                    <a:bodyPr/>
                    <a:lstStyle/>
                    <a:p>
                      <a:pPr algn="ctr" latinLnBrk="1">
                        <a:lnSpc>
                          <a:spcPct val="120000"/>
                        </a:lnSpc>
                      </a:pPr>
                      <a:r>
                        <a:rPr lang="en-US" altLang="ko-KR" sz="800" b="0" dirty="0">
                          <a:latin typeface="+mn-ea"/>
                          <a:ea typeface="+mn-ea"/>
                        </a:rPr>
                        <a:t>4</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179638516"/>
                  </a:ext>
                </a:extLst>
              </a:tr>
              <a:tr h="0">
                <a:tc>
                  <a:txBody>
                    <a:bodyPr/>
                    <a:lstStyle/>
                    <a:p>
                      <a:pPr algn="ctr" latinLnBrk="1">
                        <a:lnSpc>
                          <a:spcPct val="120000"/>
                        </a:lnSpc>
                      </a:pPr>
                      <a:r>
                        <a:rPr lang="en-US" altLang="ko-KR" sz="800" b="0" dirty="0">
                          <a:latin typeface="+mn-ea"/>
                          <a:ea typeface="+mn-ea"/>
                        </a:rPr>
                        <a:t>5</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716935949"/>
                  </a:ext>
                </a:extLst>
              </a:tr>
              <a:tr h="134634">
                <a:tc>
                  <a:txBody>
                    <a:bodyPr/>
                    <a:lstStyle/>
                    <a:p>
                      <a:pPr algn="ctr" latinLnBrk="1">
                        <a:lnSpc>
                          <a:spcPct val="120000"/>
                        </a:lnSpc>
                      </a:pPr>
                      <a:r>
                        <a:rPr lang="en-US" altLang="ko-KR" sz="800" b="0" dirty="0">
                          <a:latin typeface="+mn-ea"/>
                          <a:ea typeface="+mn-ea"/>
                        </a:rPr>
                        <a:t>6</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620716197"/>
                  </a:ext>
                </a:extLst>
              </a:tr>
              <a:tr h="134634">
                <a:tc>
                  <a:txBody>
                    <a:bodyPr/>
                    <a:lstStyle/>
                    <a:p>
                      <a:pPr algn="ctr" latinLnBrk="1">
                        <a:lnSpc>
                          <a:spcPct val="120000"/>
                        </a:lnSpc>
                      </a:pPr>
                      <a:r>
                        <a:rPr lang="en-US" altLang="ko-KR" sz="800" b="0" dirty="0">
                          <a:latin typeface="+mn-ea"/>
                          <a:ea typeface="+mn-ea"/>
                        </a:rPr>
                        <a:t>7</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688573497"/>
                  </a:ext>
                </a:extLst>
              </a:tr>
              <a:tr h="0">
                <a:tc>
                  <a:txBody>
                    <a:bodyPr/>
                    <a:lstStyle/>
                    <a:p>
                      <a:pPr algn="ctr" latinLnBrk="1">
                        <a:lnSpc>
                          <a:spcPct val="120000"/>
                        </a:lnSpc>
                      </a:pPr>
                      <a:r>
                        <a:rPr lang="en-US" altLang="ko-KR" sz="800" b="0" dirty="0">
                          <a:latin typeface="+mn-ea"/>
                          <a:ea typeface="+mn-ea"/>
                        </a:rPr>
                        <a:t>8</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817060791"/>
                  </a:ext>
                </a:extLst>
              </a:tr>
              <a:tr h="0">
                <a:tc>
                  <a:txBody>
                    <a:bodyPr/>
                    <a:lstStyle/>
                    <a:p>
                      <a:pPr algn="ctr" latinLnBrk="1">
                        <a:lnSpc>
                          <a:spcPct val="120000"/>
                        </a:lnSpc>
                      </a:pPr>
                      <a:r>
                        <a:rPr lang="en-US" altLang="ko-KR" sz="800" b="0" dirty="0">
                          <a:latin typeface="+mn-ea"/>
                          <a:ea typeface="+mn-ea"/>
                        </a:rPr>
                        <a:t>9</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032614395"/>
                  </a:ext>
                </a:extLst>
              </a:tr>
              <a:tr h="294502">
                <a:tc>
                  <a:txBody>
                    <a:bodyPr/>
                    <a:lstStyle/>
                    <a:p>
                      <a:pPr algn="ctr" latinLnBrk="1">
                        <a:lnSpc>
                          <a:spcPct val="120000"/>
                        </a:lnSpc>
                      </a:pPr>
                      <a:r>
                        <a:rPr lang="en-US" altLang="ko-KR" sz="800" b="0">
                          <a:latin typeface="+mn-ea"/>
                          <a:ea typeface="+mn-ea"/>
                        </a:rPr>
                        <a:t>10</a:t>
                      </a: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56665485"/>
                  </a:ext>
                </a:extLst>
              </a:tr>
              <a:tr h="0">
                <a:tc>
                  <a:txBody>
                    <a:bodyPr/>
                    <a:lstStyle/>
                    <a:p>
                      <a:pPr algn="ctr" latinLnBrk="1">
                        <a:lnSpc>
                          <a:spcPct val="120000"/>
                        </a:lnSpc>
                      </a:pPr>
                      <a:r>
                        <a:rPr lang="en-US" altLang="ko-KR" sz="800" b="0">
                          <a:latin typeface="+mn-ea"/>
                          <a:ea typeface="+mn-ea"/>
                        </a:rPr>
                        <a:t>11</a:t>
                      </a: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6550239"/>
                  </a:ext>
                </a:extLst>
              </a:tr>
            </a:tbl>
          </a:graphicData>
        </a:graphic>
      </p:graphicFrame>
      <p:sp>
        <p:nvSpPr>
          <p:cNvPr id="9" name="TextBox 8">
            <a:extLst>
              <a:ext uri="{FF2B5EF4-FFF2-40B4-BE49-F238E27FC236}">
                <a16:creationId xmlns:a16="http://schemas.microsoft.com/office/drawing/2014/main" id="{46BDEBF5-5062-4188-AA47-63F530D7C117}"/>
              </a:ext>
            </a:extLst>
          </p:cNvPr>
          <p:cNvSpPr txBox="1"/>
          <p:nvPr/>
        </p:nvSpPr>
        <p:spPr>
          <a:xfrm>
            <a:off x="1004056" y="262960"/>
            <a:ext cx="4018793" cy="215444"/>
          </a:xfrm>
          <a:prstGeom prst="rect">
            <a:avLst/>
          </a:prstGeom>
          <a:noFill/>
        </p:spPr>
        <p:txBody>
          <a:bodyPr wrap="square" rtlCol="0">
            <a:spAutoFit/>
          </a:bodyPr>
          <a:lstStyle/>
          <a:p>
            <a:r>
              <a:rPr lang="ko-KR" altLang="en-US" sz="800" dirty="0"/>
              <a:t>메인</a:t>
            </a:r>
          </a:p>
        </p:txBody>
      </p:sp>
      <p:sp>
        <p:nvSpPr>
          <p:cNvPr id="2" name="TextBox 1">
            <a:extLst>
              <a:ext uri="{FF2B5EF4-FFF2-40B4-BE49-F238E27FC236}">
                <a16:creationId xmlns:a16="http://schemas.microsoft.com/office/drawing/2014/main" id="{659CCA66-9DC1-67D5-8773-99FCE6BA9744}"/>
              </a:ext>
            </a:extLst>
          </p:cNvPr>
          <p:cNvSpPr txBox="1"/>
          <p:nvPr/>
        </p:nvSpPr>
        <p:spPr>
          <a:xfrm>
            <a:off x="3436388" y="56219"/>
            <a:ext cx="1523233" cy="215444"/>
          </a:xfrm>
          <a:prstGeom prst="rect">
            <a:avLst/>
          </a:prstGeom>
          <a:noFill/>
        </p:spPr>
        <p:txBody>
          <a:bodyPr wrap="square" rtlCol="0">
            <a:spAutoFit/>
          </a:bodyPr>
          <a:lstStyle/>
          <a:p>
            <a:r>
              <a:rPr lang="ko-KR" altLang="en-US" sz="800" dirty="0"/>
              <a:t>설문관리</a:t>
            </a:r>
            <a:r>
              <a:rPr lang="en-US" altLang="ko-KR" sz="800" dirty="0"/>
              <a:t>_</a:t>
            </a:r>
            <a:r>
              <a:rPr lang="ko-KR" altLang="en-US" sz="800" dirty="0"/>
              <a:t>검색결과</a:t>
            </a:r>
          </a:p>
        </p:txBody>
      </p:sp>
      <p:sp>
        <p:nvSpPr>
          <p:cNvPr id="7" name="TextBox 6">
            <a:extLst>
              <a:ext uri="{FF2B5EF4-FFF2-40B4-BE49-F238E27FC236}">
                <a16:creationId xmlns:a16="http://schemas.microsoft.com/office/drawing/2014/main" id="{6710EBCA-BC88-0028-CA1E-3C699A1A422B}"/>
              </a:ext>
            </a:extLst>
          </p:cNvPr>
          <p:cNvSpPr txBox="1"/>
          <p:nvPr/>
        </p:nvSpPr>
        <p:spPr>
          <a:xfrm>
            <a:off x="6838481" y="622470"/>
            <a:ext cx="1534452" cy="107722"/>
          </a:xfrm>
          <a:prstGeom prst="rect">
            <a:avLst/>
          </a:prstGeom>
          <a:noFill/>
        </p:spPr>
        <p:txBody>
          <a:bodyPr wrap="square" lIns="0" tIns="0" rIns="0" bIns="0" rtlCol="0">
            <a:spAutoFit/>
          </a:bodyPr>
          <a:lstStyle/>
          <a:p>
            <a:pPr algn="ctr"/>
            <a:r>
              <a:rPr lang="ko-KR" altLang="en-US" sz="700" b="1" dirty="0">
                <a:solidFill>
                  <a:schemeClr val="tx1">
                    <a:lumMod val="50000"/>
                    <a:lumOff val="50000"/>
                  </a:schemeClr>
                </a:solidFill>
                <a:latin typeface="+mn-ea"/>
              </a:rPr>
              <a:t>로그아웃</a:t>
            </a:r>
          </a:p>
        </p:txBody>
      </p:sp>
      <p:sp>
        <p:nvSpPr>
          <p:cNvPr id="169" name="TextBox 168">
            <a:extLst>
              <a:ext uri="{FF2B5EF4-FFF2-40B4-BE49-F238E27FC236}">
                <a16:creationId xmlns:a16="http://schemas.microsoft.com/office/drawing/2014/main" id="{9F8DA23A-C167-C28A-7E43-60E0652A5608}"/>
              </a:ext>
            </a:extLst>
          </p:cNvPr>
          <p:cNvSpPr txBox="1"/>
          <p:nvPr/>
        </p:nvSpPr>
        <p:spPr>
          <a:xfrm>
            <a:off x="7689050" y="255228"/>
            <a:ext cx="851700" cy="215444"/>
          </a:xfrm>
          <a:prstGeom prst="rect">
            <a:avLst/>
          </a:prstGeom>
          <a:noFill/>
        </p:spPr>
        <p:txBody>
          <a:bodyPr wrap="square" rtlCol="0">
            <a:spAutoFit/>
          </a:bodyPr>
          <a:lstStyle/>
          <a:p>
            <a:pPr algn="ctr"/>
            <a:r>
              <a:rPr lang="en-US" altLang="ko-KR" sz="800" dirty="0"/>
              <a:t>..</a:t>
            </a:r>
            <a:endParaRPr lang="ko-KR" altLang="en-US" sz="800" dirty="0"/>
          </a:p>
        </p:txBody>
      </p:sp>
      <p:sp>
        <p:nvSpPr>
          <p:cNvPr id="170" name="TextBox 169">
            <a:extLst>
              <a:ext uri="{FF2B5EF4-FFF2-40B4-BE49-F238E27FC236}">
                <a16:creationId xmlns:a16="http://schemas.microsoft.com/office/drawing/2014/main" id="{DEB30443-D04B-DC5D-B056-535A2E2BD900}"/>
              </a:ext>
            </a:extLst>
          </p:cNvPr>
          <p:cNvSpPr txBox="1"/>
          <p:nvPr/>
        </p:nvSpPr>
        <p:spPr>
          <a:xfrm>
            <a:off x="5898485" y="255228"/>
            <a:ext cx="851700" cy="215444"/>
          </a:xfrm>
          <a:prstGeom prst="rect">
            <a:avLst/>
          </a:prstGeom>
          <a:noFill/>
        </p:spPr>
        <p:txBody>
          <a:bodyPr wrap="square" rtlCol="0">
            <a:spAutoFit/>
          </a:bodyPr>
          <a:lstStyle/>
          <a:p>
            <a:pPr algn="ctr"/>
            <a:r>
              <a:rPr lang="en-US" altLang="ko-KR" sz="800" dirty="0"/>
              <a:t>1</a:t>
            </a:r>
            <a:endParaRPr lang="ko-KR" altLang="en-US" sz="800" dirty="0"/>
          </a:p>
        </p:txBody>
      </p:sp>
      <p:sp>
        <p:nvSpPr>
          <p:cNvPr id="171" name="TextBox 170">
            <a:extLst>
              <a:ext uri="{FF2B5EF4-FFF2-40B4-BE49-F238E27FC236}">
                <a16:creationId xmlns:a16="http://schemas.microsoft.com/office/drawing/2014/main" id="{74BADD78-1E7F-635C-8373-0341AA4740B5}"/>
              </a:ext>
            </a:extLst>
          </p:cNvPr>
          <p:cNvSpPr txBox="1"/>
          <p:nvPr/>
        </p:nvSpPr>
        <p:spPr>
          <a:xfrm>
            <a:off x="5898485" y="52479"/>
            <a:ext cx="851700" cy="215444"/>
          </a:xfrm>
          <a:prstGeom prst="rect">
            <a:avLst/>
          </a:prstGeom>
          <a:noFill/>
        </p:spPr>
        <p:txBody>
          <a:bodyPr wrap="square" rtlCol="0">
            <a:spAutoFit/>
          </a:bodyPr>
          <a:lstStyle/>
          <a:p>
            <a:pPr algn="ctr"/>
            <a:r>
              <a:rPr lang="en-US" altLang="ko-KR" sz="800"/>
              <a:t>-</a:t>
            </a:r>
            <a:endParaRPr lang="ko-KR" altLang="en-US" sz="800" dirty="0"/>
          </a:p>
        </p:txBody>
      </p:sp>
      <p:sp>
        <p:nvSpPr>
          <p:cNvPr id="12" name="TextBox 11">
            <a:extLst>
              <a:ext uri="{FF2B5EF4-FFF2-40B4-BE49-F238E27FC236}">
                <a16:creationId xmlns:a16="http://schemas.microsoft.com/office/drawing/2014/main" id="{3C089829-FE98-1B8C-A9E9-2BC0575CA3FC}"/>
              </a:ext>
            </a:extLst>
          </p:cNvPr>
          <p:cNvSpPr txBox="1"/>
          <p:nvPr/>
        </p:nvSpPr>
        <p:spPr>
          <a:xfrm>
            <a:off x="665440" y="1014843"/>
            <a:ext cx="825866" cy="261610"/>
          </a:xfrm>
          <a:prstGeom prst="rect">
            <a:avLst/>
          </a:prstGeom>
          <a:noFill/>
        </p:spPr>
        <p:txBody>
          <a:bodyPr wrap="square">
            <a:spAutoFit/>
          </a:bodyPr>
          <a:lstStyle/>
          <a:p>
            <a:r>
              <a:rPr lang="ko-KR" altLang="en-US" sz="1050" b="1" dirty="0"/>
              <a:t>설문관리</a:t>
            </a:r>
            <a:endParaRPr lang="en-US" altLang="ko-KR" sz="1050" b="1" dirty="0"/>
          </a:p>
        </p:txBody>
      </p:sp>
      <p:graphicFrame>
        <p:nvGraphicFramePr>
          <p:cNvPr id="13" name="표 73">
            <a:extLst>
              <a:ext uri="{FF2B5EF4-FFF2-40B4-BE49-F238E27FC236}">
                <a16:creationId xmlns:a16="http://schemas.microsoft.com/office/drawing/2014/main" id="{2B79BABF-3497-09EC-B1B8-F49901C93BF5}"/>
              </a:ext>
            </a:extLst>
          </p:cNvPr>
          <p:cNvGraphicFramePr>
            <a:graphicFrameLocks noGrp="1"/>
          </p:cNvGraphicFramePr>
          <p:nvPr>
            <p:extLst>
              <p:ext uri="{D42A27DB-BD31-4B8C-83A1-F6EECF244321}">
                <p14:modId xmlns:p14="http://schemas.microsoft.com/office/powerpoint/2010/main" val="3193698166"/>
              </p:ext>
            </p:extLst>
          </p:nvPr>
        </p:nvGraphicFramePr>
        <p:xfrm>
          <a:off x="841046" y="1933059"/>
          <a:ext cx="6848004" cy="788707"/>
        </p:xfrm>
        <a:graphic>
          <a:graphicData uri="http://schemas.openxmlformats.org/drawingml/2006/table">
            <a:tbl>
              <a:tblPr firstRow="1" firstCol="1" bandRow="1">
                <a:tableStyleId>{5C22544A-7EE6-4342-B048-85BDC9FD1C3A}</a:tableStyleId>
              </a:tblPr>
              <a:tblGrid>
                <a:gridCol w="1141334">
                  <a:extLst>
                    <a:ext uri="{9D8B030D-6E8A-4147-A177-3AD203B41FA5}">
                      <a16:colId xmlns:a16="http://schemas.microsoft.com/office/drawing/2014/main" val="2027880875"/>
                    </a:ext>
                  </a:extLst>
                </a:gridCol>
                <a:gridCol w="1141334">
                  <a:extLst>
                    <a:ext uri="{9D8B030D-6E8A-4147-A177-3AD203B41FA5}">
                      <a16:colId xmlns:a16="http://schemas.microsoft.com/office/drawing/2014/main" val="812742979"/>
                    </a:ext>
                  </a:extLst>
                </a:gridCol>
                <a:gridCol w="1141334">
                  <a:extLst>
                    <a:ext uri="{9D8B030D-6E8A-4147-A177-3AD203B41FA5}">
                      <a16:colId xmlns:a16="http://schemas.microsoft.com/office/drawing/2014/main" val="3893115243"/>
                    </a:ext>
                  </a:extLst>
                </a:gridCol>
                <a:gridCol w="1141334">
                  <a:extLst>
                    <a:ext uri="{9D8B030D-6E8A-4147-A177-3AD203B41FA5}">
                      <a16:colId xmlns:a16="http://schemas.microsoft.com/office/drawing/2014/main" val="3174219767"/>
                    </a:ext>
                  </a:extLst>
                </a:gridCol>
                <a:gridCol w="1141334">
                  <a:extLst>
                    <a:ext uri="{9D8B030D-6E8A-4147-A177-3AD203B41FA5}">
                      <a16:colId xmlns:a16="http://schemas.microsoft.com/office/drawing/2014/main" val="2146507728"/>
                    </a:ext>
                  </a:extLst>
                </a:gridCol>
                <a:gridCol w="1141334">
                  <a:extLst>
                    <a:ext uri="{9D8B030D-6E8A-4147-A177-3AD203B41FA5}">
                      <a16:colId xmlns:a16="http://schemas.microsoft.com/office/drawing/2014/main" val="743148808"/>
                    </a:ext>
                  </a:extLst>
                </a:gridCol>
              </a:tblGrid>
              <a:tr h="25306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이미지</a:t>
                      </a:r>
                      <a:r>
                        <a:rPr lang="en-US" altLang="ko-KR" sz="800" b="1" kern="1200" noProof="0" dirty="0">
                          <a:solidFill>
                            <a:schemeClr val="tx1">
                              <a:lumMod val="75000"/>
                              <a:lumOff val="25000"/>
                            </a:schemeClr>
                          </a:solidFill>
                          <a:latin typeface="+mn-lt"/>
                          <a:ea typeface="+mn-ea"/>
                          <a:cs typeface="+mn-cs"/>
                        </a:rPr>
                        <a:t>id</a:t>
                      </a:r>
                      <a:endParaRPr lang="ko-KR" altLang="en-US" sz="800" b="1" kern="1200" noProof="0" dirty="0">
                        <a:solidFill>
                          <a:schemeClr val="tx1">
                            <a:lumMod val="75000"/>
                            <a:lumOff val="25000"/>
                          </a:schemeClr>
                        </a:solidFill>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비교횟수</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선택횟수</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비선택횟수</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동점횟수</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추가질의횟수</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04337932"/>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image_00</a:t>
                      </a:r>
                      <a:r>
                        <a:rPr kumimoji="0" lang="en-US" altLang="ko-KR" sz="800" b="0" i="0" u="none" strike="noStrike" kern="1200" cap="none" spc="0" normalizeH="0" baseline="0" noProof="0" dirty="0">
                          <a:ln>
                            <a:noFill/>
                          </a:ln>
                          <a:solidFill>
                            <a:prstClr val="black"/>
                          </a:solidFill>
                          <a:effectLst/>
                          <a:highlight>
                            <a:srgbClr val="FFFF00"/>
                          </a:highlight>
                          <a:uLnTx/>
                          <a:uFillTx/>
                          <a:latin typeface="+mn-lt"/>
                          <a:ea typeface="+mn-ea"/>
                          <a:cs typeface="+mn-cs"/>
                        </a:rPr>
                        <a:t>01</a:t>
                      </a:r>
                      <a:endParaRPr kumimoji="0" lang="ko-KR" altLang="en-US" sz="800" b="0" i="0" u="none" strike="noStrike" kern="1200" cap="none" spc="0" normalizeH="0" baseline="0" noProof="0" dirty="0">
                        <a:ln>
                          <a:noFill/>
                        </a:ln>
                        <a:solidFill>
                          <a:prstClr val="black"/>
                        </a:solidFill>
                        <a:effectLst/>
                        <a:highlight>
                          <a:srgbClr val="FFFF00"/>
                        </a:highlight>
                        <a:uLnTx/>
                        <a:uFillTx/>
                        <a:latin typeface="맑은 고딕" panose="020F0502020204030204"/>
                        <a:ea typeface="맑은 고딕" panose="020B0503020000020004" pitchFamily="50" charset="-127"/>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300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170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100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30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54</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62382882"/>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image_0</a:t>
                      </a:r>
                      <a:r>
                        <a:rPr kumimoji="0" lang="en-US" altLang="ko-KR" sz="800" b="0" i="0" u="none" strike="noStrike" kern="1200" cap="none" spc="0" normalizeH="0" baseline="0" noProof="0" dirty="0">
                          <a:ln>
                            <a:noFill/>
                          </a:ln>
                          <a:solidFill>
                            <a:prstClr val="black"/>
                          </a:solidFill>
                          <a:effectLst/>
                          <a:highlight>
                            <a:srgbClr val="FFFF00"/>
                          </a:highlight>
                          <a:uLnTx/>
                          <a:uFillTx/>
                          <a:latin typeface="+mn-lt"/>
                          <a:ea typeface="+mn-ea"/>
                          <a:cs typeface="+mn-cs"/>
                        </a:rPr>
                        <a:t>01</a:t>
                      </a:r>
                      <a:r>
                        <a:rPr kumimoji="0" lang="en-US" altLang="ko-KR" sz="800" b="0" i="0" u="none" strike="noStrike" kern="1200" cap="none" spc="0" normalizeH="0" baseline="0" noProof="0" dirty="0">
                          <a:ln>
                            <a:noFill/>
                          </a:ln>
                          <a:solidFill>
                            <a:prstClr val="black"/>
                          </a:solidFill>
                          <a:effectLst/>
                          <a:uLnTx/>
                          <a:uFillTx/>
                          <a:latin typeface="+mn-lt"/>
                          <a:ea typeface="+mn-ea"/>
                          <a:cs typeface="+mn-cs"/>
                        </a:rPr>
                        <a:t>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150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50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30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24</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33159490"/>
                  </a:ext>
                </a:extLst>
              </a:tr>
            </a:tbl>
          </a:graphicData>
        </a:graphic>
      </p:graphicFrame>
      <p:graphicFrame>
        <p:nvGraphicFramePr>
          <p:cNvPr id="11" name="표 29">
            <a:extLst>
              <a:ext uri="{FF2B5EF4-FFF2-40B4-BE49-F238E27FC236}">
                <a16:creationId xmlns:a16="http://schemas.microsoft.com/office/drawing/2014/main" id="{5C4804FA-3C11-ECA1-BA75-D0D8284F0174}"/>
              </a:ext>
            </a:extLst>
          </p:cNvPr>
          <p:cNvGraphicFramePr>
            <a:graphicFrameLocks noGrp="1"/>
          </p:cNvGraphicFramePr>
          <p:nvPr>
            <p:extLst>
              <p:ext uri="{D42A27DB-BD31-4B8C-83A1-F6EECF244321}">
                <p14:modId xmlns:p14="http://schemas.microsoft.com/office/powerpoint/2010/main" val="1428553918"/>
              </p:ext>
            </p:extLst>
          </p:nvPr>
        </p:nvGraphicFramePr>
        <p:xfrm>
          <a:off x="2460623" y="496183"/>
          <a:ext cx="3882630" cy="370840"/>
        </p:xfrm>
        <a:graphic>
          <a:graphicData uri="http://schemas.openxmlformats.org/drawingml/2006/table">
            <a:tbl>
              <a:tblPr firstRow="1" bandRow="1">
                <a:tableStyleId>{5C22544A-7EE6-4342-B048-85BDC9FD1C3A}</a:tableStyleId>
              </a:tblPr>
              <a:tblGrid>
                <a:gridCol w="776526">
                  <a:extLst>
                    <a:ext uri="{9D8B030D-6E8A-4147-A177-3AD203B41FA5}">
                      <a16:colId xmlns:a16="http://schemas.microsoft.com/office/drawing/2014/main" val="517881088"/>
                    </a:ext>
                  </a:extLst>
                </a:gridCol>
                <a:gridCol w="776526">
                  <a:extLst>
                    <a:ext uri="{9D8B030D-6E8A-4147-A177-3AD203B41FA5}">
                      <a16:colId xmlns:a16="http://schemas.microsoft.com/office/drawing/2014/main" val="1251677234"/>
                    </a:ext>
                  </a:extLst>
                </a:gridCol>
                <a:gridCol w="776526">
                  <a:extLst>
                    <a:ext uri="{9D8B030D-6E8A-4147-A177-3AD203B41FA5}">
                      <a16:colId xmlns:a16="http://schemas.microsoft.com/office/drawing/2014/main" val="2093199979"/>
                    </a:ext>
                  </a:extLst>
                </a:gridCol>
                <a:gridCol w="776526">
                  <a:extLst>
                    <a:ext uri="{9D8B030D-6E8A-4147-A177-3AD203B41FA5}">
                      <a16:colId xmlns:a16="http://schemas.microsoft.com/office/drawing/2014/main" val="903114055"/>
                    </a:ext>
                  </a:extLst>
                </a:gridCol>
                <a:gridCol w="776526">
                  <a:extLst>
                    <a:ext uri="{9D8B030D-6E8A-4147-A177-3AD203B41FA5}">
                      <a16:colId xmlns:a16="http://schemas.microsoft.com/office/drawing/2014/main" val="848023924"/>
                    </a:ext>
                  </a:extLst>
                </a:gridCol>
              </a:tblGrid>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회원관리</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설문관리</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err="1">
                          <a:solidFill>
                            <a:schemeClr val="tx1"/>
                          </a:solidFill>
                          <a:latin typeface="+mn-ea"/>
                          <a:ea typeface="+mn-ea"/>
                          <a:cs typeface="+mn-cs"/>
                        </a:rPr>
                        <a:t>회차설정</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err="1">
                          <a:solidFill>
                            <a:schemeClr val="tx1"/>
                          </a:solidFill>
                          <a:latin typeface="+mn-ea"/>
                          <a:ea typeface="+mn-ea"/>
                          <a:cs typeface="+mn-cs"/>
                        </a:rPr>
                        <a:t>설문리셋</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비밀번호 변경</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2035377"/>
                  </a:ext>
                </a:extLst>
              </a:tr>
            </a:tbl>
          </a:graphicData>
        </a:graphic>
      </p:graphicFrame>
      <p:sp>
        <p:nvSpPr>
          <p:cNvPr id="41" name="직사각형 29">
            <a:extLst>
              <a:ext uri="{FF2B5EF4-FFF2-40B4-BE49-F238E27FC236}">
                <a16:creationId xmlns:a16="http://schemas.microsoft.com/office/drawing/2014/main" id="{17ABEB49-A3C0-549F-B5CE-C95F9125B501}"/>
              </a:ext>
            </a:extLst>
          </p:cNvPr>
          <p:cNvSpPr/>
          <p:nvPr/>
        </p:nvSpPr>
        <p:spPr>
          <a:xfrm>
            <a:off x="784831" y="2099713"/>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a:t>
            </a:r>
            <a:endParaRPr lang="ko-KR" altLang="en-US" sz="1000" dirty="0"/>
          </a:p>
        </p:txBody>
      </p:sp>
      <p:sp>
        <p:nvSpPr>
          <p:cNvPr id="16" name="직사각형 29">
            <a:extLst>
              <a:ext uri="{FF2B5EF4-FFF2-40B4-BE49-F238E27FC236}">
                <a16:creationId xmlns:a16="http://schemas.microsoft.com/office/drawing/2014/main" id="{07F47268-02E4-FDB9-6AD0-4CA9E1515F7B}"/>
              </a:ext>
            </a:extLst>
          </p:cNvPr>
          <p:cNvSpPr/>
          <p:nvPr/>
        </p:nvSpPr>
        <p:spPr>
          <a:xfrm>
            <a:off x="2818254" y="1425508"/>
            <a:ext cx="2646138"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US" altLang="ko-KR" sz="600" dirty="0">
                <a:solidFill>
                  <a:schemeClr val="tx1"/>
                </a:solidFill>
                <a:latin typeface="+mn-ea"/>
              </a:rPr>
              <a:t>01</a:t>
            </a:r>
          </a:p>
        </p:txBody>
      </p:sp>
      <p:sp>
        <p:nvSpPr>
          <p:cNvPr id="26" name="직사각형 29">
            <a:extLst>
              <a:ext uri="{FF2B5EF4-FFF2-40B4-BE49-F238E27FC236}">
                <a16:creationId xmlns:a16="http://schemas.microsoft.com/office/drawing/2014/main" id="{F6EB115E-5E1A-1A10-E880-C2287726CFFF}"/>
              </a:ext>
            </a:extLst>
          </p:cNvPr>
          <p:cNvSpPr/>
          <p:nvPr/>
        </p:nvSpPr>
        <p:spPr>
          <a:xfrm>
            <a:off x="3313116" y="3169688"/>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2</a:t>
            </a:r>
            <a:endParaRPr lang="ko-KR" altLang="en-US" sz="1000" dirty="0"/>
          </a:p>
        </p:txBody>
      </p:sp>
      <p:sp>
        <p:nvSpPr>
          <p:cNvPr id="29" name="TextBox 28">
            <a:extLst>
              <a:ext uri="{FF2B5EF4-FFF2-40B4-BE49-F238E27FC236}">
                <a16:creationId xmlns:a16="http://schemas.microsoft.com/office/drawing/2014/main" id="{FE0CBDBC-5746-CB69-7EF0-23DFD3BCC827}"/>
              </a:ext>
            </a:extLst>
          </p:cNvPr>
          <p:cNvSpPr txBox="1"/>
          <p:nvPr/>
        </p:nvSpPr>
        <p:spPr>
          <a:xfrm>
            <a:off x="2509246" y="3140408"/>
            <a:ext cx="3213128" cy="215444"/>
          </a:xfrm>
          <a:prstGeom prst="rect">
            <a:avLst/>
          </a:prstGeom>
          <a:noFill/>
        </p:spPr>
        <p:txBody>
          <a:bodyPr wrap="square">
            <a:spAutoFit/>
          </a:bodyPr>
          <a:lstStyle/>
          <a:p>
            <a:pPr algn="ctr"/>
            <a:r>
              <a:rPr lang="ko-KR" altLang="en-US" sz="800" dirty="0"/>
              <a:t>검색결과가 없습니다</a:t>
            </a:r>
            <a:r>
              <a:rPr lang="en-US" altLang="ko-KR" sz="800" dirty="0"/>
              <a:t>.</a:t>
            </a:r>
            <a:endParaRPr lang="ko-KR" altLang="en-US" sz="800" dirty="0"/>
          </a:p>
        </p:txBody>
      </p:sp>
      <p:sp>
        <p:nvSpPr>
          <p:cNvPr id="31" name="직사각형 29">
            <a:extLst>
              <a:ext uri="{FF2B5EF4-FFF2-40B4-BE49-F238E27FC236}">
                <a16:creationId xmlns:a16="http://schemas.microsoft.com/office/drawing/2014/main" id="{C0F40EC5-7B82-21B1-8C18-122A22A8A5C0}"/>
              </a:ext>
            </a:extLst>
          </p:cNvPr>
          <p:cNvSpPr/>
          <p:nvPr/>
        </p:nvSpPr>
        <p:spPr>
          <a:xfrm>
            <a:off x="2657484" y="1441016"/>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a:t>
            </a:r>
            <a:endParaRPr lang="ko-KR" altLang="en-US" sz="1000" dirty="0"/>
          </a:p>
        </p:txBody>
      </p:sp>
      <p:pic>
        <p:nvPicPr>
          <p:cNvPr id="3" name="그래픽 10" descr="돋보기 단색으로 채워진">
            <a:extLst>
              <a:ext uri="{FF2B5EF4-FFF2-40B4-BE49-F238E27FC236}">
                <a16:creationId xmlns:a16="http://schemas.microsoft.com/office/drawing/2014/main" id="{87460402-4261-14E4-C8ED-B3D1381A149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21926" y="1446114"/>
            <a:ext cx="155937" cy="146953"/>
          </a:xfrm>
          <a:prstGeom prst="rect">
            <a:avLst/>
          </a:prstGeom>
        </p:spPr>
      </p:pic>
      <p:sp>
        <p:nvSpPr>
          <p:cNvPr id="14" name="사각형: 둥근 모서리 87">
            <a:extLst>
              <a:ext uri="{FF2B5EF4-FFF2-40B4-BE49-F238E27FC236}">
                <a16:creationId xmlns:a16="http://schemas.microsoft.com/office/drawing/2014/main" id="{560D92F3-66F4-7326-AE49-6C22EE622472}"/>
              </a:ext>
            </a:extLst>
          </p:cNvPr>
          <p:cNvSpPr/>
          <p:nvPr/>
        </p:nvSpPr>
        <p:spPr>
          <a:xfrm>
            <a:off x="7033763" y="1693763"/>
            <a:ext cx="637989" cy="193116"/>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700" b="1" dirty="0">
                <a:solidFill>
                  <a:schemeClr val="bg1">
                    <a:lumMod val="50000"/>
                  </a:schemeClr>
                </a:solidFill>
              </a:rPr>
              <a:t>다운로드</a:t>
            </a:r>
          </a:p>
        </p:txBody>
      </p:sp>
      <p:sp>
        <p:nvSpPr>
          <p:cNvPr id="4" name="TextBox 3">
            <a:extLst>
              <a:ext uri="{FF2B5EF4-FFF2-40B4-BE49-F238E27FC236}">
                <a16:creationId xmlns:a16="http://schemas.microsoft.com/office/drawing/2014/main" id="{F0187D42-BD6D-D50F-A754-F7FB89ECA3D4}"/>
              </a:ext>
            </a:extLst>
          </p:cNvPr>
          <p:cNvSpPr txBox="1"/>
          <p:nvPr/>
        </p:nvSpPr>
        <p:spPr>
          <a:xfrm>
            <a:off x="2904072" y="1950254"/>
            <a:ext cx="288758" cy="215444"/>
          </a:xfrm>
          <a:prstGeom prst="rect">
            <a:avLst/>
          </a:prstGeom>
          <a:noFill/>
        </p:spPr>
        <p:txBody>
          <a:bodyPr wrap="square">
            <a:spAutoFit/>
          </a:bodyPr>
          <a:lstStyle/>
          <a:p>
            <a:r>
              <a:rPr lang="ko-KR" altLang="en-US" sz="800" dirty="0">
                <a:solidFill>
                  <a:schemeClr val="tx1"/>
                </a:solidFill>
                <a:latin typeface="+mn-ea"/>
              </a:rPr>
              <a:t>▼</a:t>
            </a:r>
            <a:endParaRPr lang="ko-KR" altLang="en-US" dirty="0"/>
          </a:p>
        </p:txBody>
      </p:sp>
      <p:sp>
        <p:nvSpPr>
          <p:cNvPr id="5" name="TextBox 4">
            <a:extLst>
              <a:ext uri="{FF2B5EF4-FFF2-40B4-BE49-F238E27FC236}">
                <a16:creationId xmlns:a16="http://schemas.microsoft.com/office/drawing/2014/main" id="{8F9EF47A-A2B5-43F2-1027-564A401E755C}"/>
              </a:ext>
            </a:extLst>
          </p:cNvPr>
          <p:cNvSpPr txBox="1"/>
          <p:nvPr/>
        </p:nvSpPr>
        <p:spPr>
          <a:xfrm>
            <a:off x="4046730" y="1958777"/>
            <a:ext cx="288758" cy="215444"/>
          </a:xfrm>
          <a:prstGeom prst="rect">
            <a:avLst/>
          </a:prstGeom>
          <a:noFill/>
        </p:spPr>
        <p:txBody>
          <a:bodyPr wrap="square">
            <a:spAutoFit/>
          </a:bodyPr>
          <a:lstStyle/>
          <a:p>
            <a:r>
              <a:rPr lang="ko-KR" altLang="en-US" sz="800" dirty="0">
                <a:solidFill>
                  <a:schemeClr val="tx1"/>
                </a:solidFill>
                <a:latin typeface="+mn-ea"/>
              </a:rPr>
              <a:t>▼</a:t>
            </a:r>
            <a:endParaRPr lang="ko-KR" altLang="en-US" dirty="0"/>
          </a:p>
        </p:txBody>
      </p:sp>
      <p:sp>
        <p:nvSpPr>
          <p:cNvPr id="6" name="TextBox 5">
            <a:extLst>
              <a:ext uri="{FF2B5EF4-FFF2-40B4-BE49-F238E27FC236}">
                <a16:creationId xmlns:a16="http://schemas.microsoft.com/office/drawing/2014/main" id="{0A34808F-B4B5-DB22-1A2D-1C940D7E1BB5}"/>
              </a:ext>
            </a:extLst>
          </p:cNvPr>
          <p:cNvSpPr txBox="1"/>
          <p:nvPr/>
        </p:nvSpPr>
        <p:spPr>
          <a:xfrm>
            <a:off x="5196086" y="1950254"/>
            <a:ext cx="288758" cy="215444"/>
          </a:xfrm>
          <a:prstGeom prst="rect">
            <a:avLst/>
          </a:prstGeom>
          <a:noFill/>
        </p:spPr>
        <p:txBody>
          <a:bodyPr wrap="square">
            <a:spAutoFit/>
          </a:bodyPr>
          <a:lstStyle/>
          <a:p>
            <a:r>
              <a:rPr lang="ko-KR" altLang="en-US" sz="800" dirty="0">
                <a:solidFill>
                  <a:schemeClr val="tx1"/>
                </a:solidFill>
                <a:latin typeface="+mn-ea"/>
              </a:rPr>
              <a:t>▼</a:t>
            </a:r>
            <a:endParaRPr lang="ko-KR" altLang="en-US" dirty="0"/>
          </a:p>
        </p:txBody>
      </p:sp>
      <p:sp>
        <p:nvSpPr>
          <p:cNvPr id="15" name="TextBox 14">
            <a:extLst>
              <a:ext uri="{FF2B5EF4-FFF2-40B4-BE49-F238E27FC236}">
                <a16:creationId xmlns:a16="http://schemas.microsoft.com/office/drawing/2014/main" id="{AB064AEC-98D1-B8B8-F698-9DC1E19C88C7}"/>
              </a:ext>
            </a:extLst>
          </p:cNvPr>
          <p:cNvSpPr txBox="1"/>
          <p:nvPr/>
        </p:nvSpPr>
        <p:spPr>
          <a:xfrm>
            <a:off x="6305054" y="1950254"/>
            <a:ext cx="288758" cy="215444"/>
          </a:xfrm>
          <a:prstGeom prst="rect">
            <a:avLst/>
          </a:prstGeom>
          <a:noFill/>
        </p:spPr>
        <p:txBody>
          <a:bodyPr wrap="square">
            <a:spAutoFit/>
          </a:bodyPr>
          <a:lstStyle/>
          <a:p>
            <a:r>
              <a:rPr lang="ko-KR" altLang="en-US" sz="800" dirty="0">
                <a:solidFill>
                  <a:schemeClr val="tx1"/>
                </a:solidFill>
                <a:latin typeface="+mn-ea"/>
              </a:rPr>
              <a:t>▼</a:t>
            </a:r>
            <a:endParaRPr lang="ko-KR" altLang="en-US" dirty="0"/>
          </a:p>
        </p:txBody>
      </p:sp>
      <p:sp>
        <p:nvSpPr>
          <p:cNvPr id="17" name="TextBox 16">
            <a:extLst>
              <a:ext uri="{FF2B5EF4-FFF2-40B4-BE49-F238E27FC236}">
                <a16:creationId xmlns:a16="http://schemas.microsoft.com/office/drawing/2014/main" id="{88F974C4-4FA6-F8F8-9440-38DA277E090E}"/>
              </a:ext>
            </a:extLst>
          </p:cNvPr>
          <p:cNvSpPr txBox="1"/>
          <p:nvPr/>
        </p:nvSpPr>
        <p:spPr>
          <a:xfrm>
            <a:off x="7447710" y="1958777"/>
            <a:ext cx="288758" cy="215444"/>
          </a:xfrm>
          <a:prstGeom prst="rect">
            <a:avLst/>
          </a:prstGeom>
          <a:noFill/>
        </p:spPr>
        <p:txBody>
          <a:bodyPr wrap="square">
            <a:spAutoFit/>
          </a:bodyPr>
          <a:lstStyle/>
          <a:p>
            <a:r>
              <a:rPr lang="ko-KR" altLang="en-US" sz="800" dirty="0">
                <a:solidFill>
                  <a:schemeClr val="tx1"/>
                </a:solidFill>
                <a:latin typeface="+mn-ea"/>
              </a:rPr>
              <a:t>▼</a:t>
            </a:r>
            <a:endParaRPr lang="ko-KR" altLang="en-US" dirty="0"/>
          </a:p>
        </p:txBody>
      </p:sp>
    </p:spTree>
    <p:extLst>
      <p:ext uri="{BB962C8B-B14F-4D97-AF65-F5344CB8AC3E}">
        <p14:creationId xmlns:p14="http://schemas.microsoft.com/office/powerpoint/2010/main" val="5269488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슬라이드 번호 개체 틀 7">
            <a:extLst>
              <a:ext uri="{FF2B5EF4-FFF2-40B4-BE49-F238E27FC236}">
                <a16:creationId xmlns:a16="http://schemas.microsoft.com/office/drawing/2014/main" id="{A8CDABF9-5282-43ED-9839-759246E8F473}"/>
              </a:ext>
            </a:extLst>
          </p:cNvPr>
          <p:cNvSpPr>
            <a:spLocks noGrp="1"/>
          </p:cNvSpPr>
          <p:nvPr>
            <p:ph type="sldNum" sz="quarter" idx="4"/>
          </p:nvPr>
        </p:nvSpPr>
        <p:spPr/>
        <p:txBody>
          <a:bodyPr/>
          <a:lstStyle/>
          <a:p>
            <a:fld id="{F2946E08-ADDD-4B11-B5DD-5073B72AA917}" type="slidenum">
              <a:rPr lang="ko-KR" altLang="en-US" smtClean="0"/>
              <a:t>41</a:t>
            </a:fld>
            <a:endParaRPr lang="ko-KR" altLang="en-US" dirty="0"/>
          </a:p>
        </p:txBody>
      </p:sp>
      <p:grpSp>
        <p:nvGrpSpPr>
          <p:cNvPr id="68" name="그룹 67">
            <a:extLst>
              <a:ext uri="{FF2B5EF4-FFF2-40B4-BE49-F238E27FC236}">
                <a16:creationId xmlns:a16="http://schemas.microsoft.com/office/drawing/2014/main" id="{700B7979-0A0F-4EB8-B3E2-27B50F444323}"/>
              </a:ext>
            </a:extLst>
          </p:cNvPr>
          <p:cNvGrpSpPr/>
          <p:nvPr/>
        </p:nvGrpSpPr>
        <p:grpSpPr>
          <a:xfrm>
            <a:off x="665440" y="521495"/>
            <a:ext cx="861460" cy="288131"/>
            <a:chOff x="839416" y="3435562"/>
            <a:chExt cx="1526259" cy="682492"/>
          </a:xfrm>
        </p:grpSpPr>
        <p:sp>
          <p:nvSpPr>
            <p:cNvPr id="69" name="직사각형 68">
              <a:extLst>
                <a:ext uri="{FF2B5EF4-FFF2-40B4-BE49-F238E27FC236}">
                  <a16:creationId xmlns:a16="http://schemas.microsoft.com/office/drawing/2014/main" id="{3FDDC39B-48C0-4BEA-9909-69C1E79636B2}"/>
                </a:ext>
              </a:extLst>
            </p:cNvPr>
            <p:cNvSpPr/>
            <p:nvPr/>
          </p:nvSpPr>
          <p:spPr>
            <a:xfrm>
              <a:off x="839416" y="3435562"/>
              <a:ext cx="1523134" cy="682492"/>
            </a:xfrm>
            <a:prstGeom prst="rect">
              <a:avLst/>
            </a:prstGeom>
            <a:solidFill>
              <a:srgbClr val="F2F2F2">
                <a:alpha val="60000"/>
              </a:srgbClr>
            </a:solidFill>
            <a:ln w="9525" cap="flat" cmpd="sng" algn="ctr">
              <a:solidFill>
                <a:srgbClr val="53535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altLang="ko-KR" sz="900" dirty="0">
                  <a:solidFill>
                    <a:schemeClr val="tx1">
                      <a:lumMod val="50000"/>
                      <a:lumOff val="50000"/>
                    </a:schemeClr>
                  </a:solidFill>
                </a:rPr>
                <a:t>LOGO</a:t>
              </a:r>
              <a:endParaRPr lang="ko-KR" altLang="en-US" sz="900" dirty="0">
                <a:solidFill>
                  <a:schemeClr val="tx1">
                    <a:lumMod val="50000"/>
                    <a:lumOff val="50000"/>
                  </a:schemeClr>
                </a:solidFill>
              </a:endParaRPr>
            </a:p>
          </p:txBody>
        </p:sp>
        <p:cxnSp>
          <p:nvCxnSpPr>
            <p:cNvPr id="70" name="직선 연결선 69">
              <a:extLst>
                <a:ext uri="{FF2B5EF4-FFF2-40B4-BE49-F238E27FC236}">
                  <a16:creationId xmlns:a16="http://schemas.microsoft.com/office/drawing/2014/main" id="{B48F3357-EE2E-4D70-85A0-C13EEB0EE9D2}"/>
                </a:ext>
              </a:extLst>
            </p:cNvPr>
            <p:cNvCxnSpPr>
              <a:cxnSpLocks/>
            </p:cNvCxnSpPr>
            <p:nvPr/>
          </p:nvCxnSpPr>
          <p:spPr>
            <a:xfrm flipH="1">
              <a:off x="839417" y="3443608"/>
              <a:ext cx="1523133" cy="6744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직선 연결선 70">
              <a:extLst>
                <a:ext uri="{FF2B5EF4-FFF2-40B4-BE49-F238E27FC236}">
                  <a16:creationId xmlns:a16="http://schemas.microsoft.com/office/drawing/2014/main" id="{50132739-8D61-4BBF-A602-FD4369EFC35C}"/>
                </a:ext>
              </a:extLst>
            </p:cNvPr>
            <p:cNvCxnSpPr>
              <a:cxnSpLocks/>
            </p:cNvCxnSpPr>
            <p:nvPr/>
          </p:nvCxnSpPr>
          <p:spPr>
            <a:xfrm flipH="1" flipV="1">
              <a:off x="839416" y="3443084"/>
              <a:ext cx="1526259" cy="6477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직사각형 9">
            <a:extLst>
              <a:ext uri="{FF2B5EF4-FFF2-40B4-BE49-F238E27FC236}">
                <a16:creationId xmlns:a16="http://schemas.microsoft.com/office/drawing/2014/main" id="{90566CE4-528A-44CB-97E2-D79ED4082B1C}"/>
              </a:ext>
            </a:extLst>
          </p:cNvPr>
          <p:cNvSpPr/>
          <p:nvPr/>
        </p:nvSpPr>
        <p:spPr>
          <a:xfrm>
            <a:off x="116321" y="488111"/>
            <a:ext cx="8424430" cy="361053"/>
          </a:xfrm>
          <a:prstGeom prst="rect">
            <a:avLst/>
          </a:prstGeom>
          <a:noFill/>
          <a:ln w="6350">
            <a:solidFill>
              <a:srgbClr val="7A7A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321" name="표 320">
            <a:extLst>
              <a:ext uri="{FF2B5EF4-FFF2-40B4-BE49-F238E27FC236}">
                <a16:creationId xmlns:a16="http://schemas.microsoft.com/office/drawing/2014/main" id="{DBCF1351-3830-46DF-8E22-906141A4365A}"/>
              </a:ext>
            </a:extLst>
          </p:cNvPr>
          <p:cNvGraphicFramePr>
            <a:graphicFrameLocks noGrp="1"/>
          </p:cNvGraphicFramePr>
          <p:nvPr>
            <p:extLst>
              <p:ext uri="{D42A27DB-BD31-4B8C-83A1-F6EECF244321}">
                <p14:modId xmlns:p14="http://schemas.microsoft.com/office/powerpoint/2010/main" val="505706672"/>
              </p:ext>
            </p:extLst>
          </p:nvPr>
        </p:nvGraphicFramePr>
        <p:xfrm>
          <a:off x="9221807" y="512676"/>
          <a:ext cx="2772308" cy="2956744"/>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74772085"/>
                    </a:ext>
                  </a:extLst>
                </a:gridCol>
                <a:gridCol w="2340260">
                  <a:extLst>
                    <a:ext uri="{9D8B030D-6E8A-4147-A177-3AD203B41FA5}">
                      <a16:colId xmlns:a16="http://schemas.microsoft.com/office/drawing/2014/main" val="2572474025"/>
                    </a:ext>
                  </a:extLst>
                </a:gridCol>
              </a:tblGrid>
              <a:tr h="122121">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0">
                <a:tc>
                  <a:txBody>
                    <a:bodyPr/>
                    <a:lstStyle/>
                    <a:p>
                      <a:pPr algn="ctr" latinLnBrk="1">
                        <a:lnSpc>
                          <a:spcPct val="120000"/>
                        </a:lnSpc>
                      </a:pPr>
                      <a:r>
                        <a:rPr lang="en-US" altLang="ko-KR" sz="800" b="0" dirty="0">
                          <a:solidFill>
                            <a:schemeClr val="tx1"/>
                          </a:solidFill>
                          <a:latin typeface="+mn-ea"/>
                          <a:ea typeface="+mn-ea"/>
                        </a:rPr>
                        <a:t>1</a:t>
                      </a:r>
                      <a:endParaRPr lang="ko-KR" altLang="en-US" sz="8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추가질의 </a:t>
                      </a:r>
                      <a:r>
                        <a:rPr lang="en-US" altLang="ko-KR" sz="800" b="0" kern="1200" dirty="0">
                          <a:solidFill>
                            <a:schemeClr val="tx1"/>
                          </a:solidFill>
                          <a:latin typeface="+mn-ea"/>
                          <a:ea typeface="+mn-ea"/>
                          <a:cs typeface="+mn-cs"/>
                        </a:rPr>
                        <a:t>1~10</a:t>
                      </a:r>
                      <a:r>
                        <a:rPr lang="ko-KR" altLang="en-US" sz="800" b="0" kern="1200" dirty="0">
                          <a:solidFill>
                            <a:schemeClr val="tx1"/>
                          </a:solidFill>
                          <a:latin typeface="+mn-ea"/>
                          <a:ea typeface="+mn-ea"/>
                          <a:cs typeface="+mn-cs"/>
                        </a:rPr>
                        <a:t>에 대한 각 선택지에 대한 사용자의 누적선택회수</a:t>
                      </a:r>
                      <a:r>
                        <a:rPr lang="en-US" altLang="ko-KR" sz="800" b="0" kern="1200" dirty="0">
                          <a:solidFill>
                            <a:schemeClr val="tx1"/>
                          </a:solidFill>
                          <a:latin typeface="+mn-ea"/>
                          <a:ea typeface="+mn-ea"/>
                          <a:cs typeface="+mn-cs"/>
                        </a:rPr>
                        <a:t>, </a:t>
                      </a:r>
                      <a:r>
                        <a:rPr lang="ko-KR" altLang="en-US" sz="800" b="1" kern="1200" dirty="0">
                          <a:solidFill>
                            <a:schemeClr val="tx1"/>
                          </a:solidFill>
                          <a:latin typeface="+mn-ea"/>
                          <a:ea typeface="+mn-ea"/>
                          <a:cs typeface="+mn-cs"/>
                        </a:rPr>
                        <a:t>복수선택가능</a:t>
                      </a:r>
                      <a:endParaRPr lang="en-US" altLang="ko-KR" sz="800" b="1"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134634">
                <a:tc>
                  <a:txBody>
                    <a:bodyPr/>
                    <a:lstStyle/>
                    <a:p>
                      <a:pPr algn="ctr" latinLnBrk="1">
                        <a:lnSpc>
                          <a:spcPct val="120000"/>
                        </a:lnSpc>
                      </a:pPr>
                      <a:r>
                        <a:rPr lang="en-US" altLang="ko-KR" sz="800" b="0" dirty="0">
                          <a:latin typeface="+mn-ea"/>
                          <a:ea typeface="+mn-ea"/>
                        </a:rPr>
                        <a:t>2</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추가질의 </a:t>
                      </a:r>
                      <a:r>
                        <a:rPr lang="en-US" altLang="ko-KR" sz="800" b="0" kern="1200" dirty="0">
                          <a:solidFill>
                            <a:schemeClr val="tx1"/>
                          </a:solidFill>
                          <a:latin typeface="+mn-ea"/>
                          <a:ea typeface="+mn-ea"/>
                          <a:cs typeface="+mn-cs"/>
                        </a:rPr>
                        <a:t>11</a:t>
                      </a:r>
                      <a:r>
                        <a:rPr lang="ko-KR" altLang="en-US" sz="800" b="0" kern="1200" dirty="0">
                          <a:solidFill>
                            <a:schemeClr val="tx1"/>
                          </a:solidFill>
                          <a:latin typeface="+mn-ea"/>
                          <a:ea typeface="+mn-ea"/>
                          <a:cs typeface="+mn-cs"/>
                        </a:rPr>
                        <a:t>에 대한 사용자별 입력문구조회</a:t>
                      </a:r>
                      <a:endParaRPr lang="en-US" altLang="ko-KR" sz="800" b="0" kern="1200" dirty="0">
                        <a:solidFill>
                          <a:schemeClr val="tx1"/>
                        </a:solidFill>
                        <a:latin typeface="+mn-ea"/>
                        <a:ea typeface="+mn-ea"/>
                        <a:cs typeface="+mn-cs"/>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추가질의는 각 사용자의 입력에 의해 해당라인이 계속 추가하여 조회한다</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770055136"/>
                  </a:ext>
                </a:extLst>
              </a:tr>
              <a:tr h="0">
                <a:tc>
                  <a:txBody>
                    <a:bodyPr/>
                    <a:lstStyle/>
                    <a:p>
                      <a:pPr algn="ctr" latinLnBrk="1">
                        <a:lnSpc>
                          <a:spcPct val="120000"/>
                        </a:lnSpc>
                      </a:pPr>
                      <a:r>
                        <a:rPr lang="en-US" altLang="ko-KR" sz="800" b="0" dirty="0">
                          <a:latin typeface="+mn-ea"/>
                          <a:ea typeface="+mn-ea"/>
                        </a:rPr>
                        <a:t>3</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설문관리</a:t>
                      </a:r>
                      <a:r>
                        <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_</a:t>
                      </a:r>
                      <a:r>
                        <a:rPr kumimoji="0" lang="ko-KR" altLang="en-US"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상세 수정페이지로 이동</a:t>
                      </a: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179638516"/>
                  </a:ext>
                </a:extLst>
              </a:tr>
              <a:tr h="0">
                <a:tc>
                  <a:txBody>
                    <a:bodyPr/>
                    <a:lstStyle/>
                    <a:p>
                      <a:pPr algn="ctr" latinLnBrk="1">
                        <a:lnSpc>
                          <a:spcPct val="120000"/>
                        </a:lnSpc>
                      </a:pPr>
                      <a:r>
                        <a:rPr lang="en-US" altLang="ko-KR" sz="800" b="0" dirty="0">
                          <a:latin typeface="+mn-ea"/>
                          <a:ea typeface="+mn-ea"/>
                        </a:rPr>
                        <a:t>4</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설문관리 리스트로 이동</a:t>
                      </a: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716935949"/>
                  </a:ext>
                </a:extLst>
              </a:tr>
              <a:tr h="134634">
                <a:tc>
                  <a:txBody>
                    <a:bodyPr/>
                    <a:lstStyle/>
                    <a:p>
                      <a:pPr algn="ctr" latinLnBrk="1">
                        <a:lnSpc>
                          <a:spcPct val="120000"/>
                        </a:lnSpc>
                      </a:pPr>
                      <a:r>
                        <a:rPr lang="en-US" altLang="ko-KR" sz="800" b="0" dirty="0">
                          <a:latin typeface="+mn-ea"/>
                          <a:ea typeface="+mn-ea"/>
                        </a:rPr>
                        <a:t>5</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620716197"/>
                  </a:ext>
                </a:extLst>
              </a:tr>
              <a:tr h="134634">
                <a:tc>
                  <a:txBody>
                    <a:bodyPr/>
                    <a:lstStyle/>
                    <a:p>
                      <a:pPr algn="ctr" latinLnBrk="1">
                        <a:lnSpc>
                          <a:spcPct val="120000"/>
                        </a:lnSpc>
                      </a:pPr>
                      <a:r>
                        <a:rPr lang="en-US" altLang="ko-KR" sz="800" b="0" dirty="0">
                          <a:latin typeface="+mn-ea"/>
                          <a:ea typeface="+mn-ea"/>
                        </a:rPr>
                        <a:t>6</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688573497"/>
                  </a:ext>
                </a:extLst>
              </a:tr>
              <a:tr h="0">
                <a:tc>
                  <a:txBody>
                    <a:bodyPr/>
                    <a:lstStyle/>
                    <a:p>
                      <a:pPr algn="ctr" latinLnBrk="1">
                        <a:lnSpc>
                          <a:spcPct val="120000"/>
                        </a:lnSpc>
                      </a:pPr>
                      <a:r>
                        <a:rPr lang="en-US" altLang="ko-KR" sz="800" b="0" dirty="0">
                          <a:latin typeface="+mn-ea"/>
                          <a:ea typeface="+mn-ea"/>
                        </a:rPr>
                        <a:t>7</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817060791"/>
                  </a:ext>
                </a:extLst>
              </a:tr>
              <a:tr h="0">
                <a:tc>
                  <a:txBody>
                    <a:bodyPr/>
                    <a:lstStyle/>
                    <a:p>
                      <a:pPr algn="ctr" latinLnBrk="1">
                        <a:lnSpc>
                          <a:spcPct val="120000"/>
                        </a:lnSpc>
                      </a:pPr>
                      <a:r>
                        <a:rPr lang="en-US" altLang="ko-KR" sz="800" b="0" dirty="0">
                          <a:latin typeface="+mn-ea"/>
                          <a:ea typeface="+mn-ea"/>
                        </a:rPr>
                        <a:t>8</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032614395"/>
                  </a:ext>
                </a:extLst>
              </a:tr>
              <a:tr h="294502">
                <a:tc>
                  <a:txBody>
                    <a:bodyPr/>
                    <a:lstStyle/>
                    <a:p>
                      <a:pPr algn="ctr" latinLnBrk="1">
                        <a:lnSpc>
                          <a:spcPct val="120000"/>
                        </a:lnSpc>
                      </a:pPr>
                      <a:r>
                        <a:rPr lang="en-US" altLang="ko-KR" sz="800" b="0" dirty="0">
                          <a:latin typeface="+mn-ea"/>
                          <a:ea typeface="+mn-ea"/>
                        </a:rPr>
                        <a:t>9</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56665485"/>
                  </a:ext>
                </a:extLst>
              </a:tr>
              <a:tr h="0">
                <a:tc>
                  <a:txBody>
                    <a:bodyPr/>
                    <a:lstStyle/>
                    <a:p>
                      <a:pPr algn="ctr" latinLnBrk="1">
                        <a:lnSpc>
                          <a:spcPct val="120000"/>
                        </a:lnSpc>
                      </a:pPr>
                      <a:r>
                        <a:rPr lang="en-US" altLang="ko-KR" sz="800" b="0" dirty="0">
                          <a:latin typeface="+mn-ea"/>
                          <a:ea typeface="+mn-ea"/>
                        </a:rPr>
                        <a:t>10</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6550239"/>
                  </a:ext>
                </a:extLst>
              </a:tr>
            </a:tbl>
          </a:graphicData>
        </a:graphic>
      </p:graphicFrame>
      <p:sp>
        <p:nvSpPr>
          <p:cNvPr id="9" name="TextBox 8">
            <a:extLst>
              <a:ext uri="{FF2B5EF4-FFF2-40B4-BE49-F238E27FC236}">
                <a16:creationId xmlns:a16="http://schemas.microsoft.com/office/drawing/2014/main" id="{46BDEBF5-5062-4188-AA47-63F530D7C117}"/>
              </a:ext>
            </a:extLst>
          </p:cNvPr>
          <p:cNvSpPr txBox="1"/>
          <p:nvPr/>
        </p:nvSpPr>
        <p:spPr>
          <a:xfrm>
            <a:off x="1004056" y="262960"/>
            <a:ext cx="4018793" cy="215444"/>
          </a:xfrm>
          <a:prstGeom prst="rect">
            <a:avLst/>
          </a:prstGeom>
          <a:noFill/>
        </p:spPr>
        <p:txBody>
          <a:bodyPr wrap="square" rtlCol="0">
            <a:spAutoFit/>
          </a:bodyPr>
          <a:lstStyle/>
          <a:p>
            <a:r>
              <a:rPr lang="ko-KR" altLang="en-US" sz="800" dirty="0"/>
              <a:t>메인</a:t>
            </a:r>
          </a:p>
        </p:txBody>
      </p:sp>
      <p:sp>
        <p:nvSpPr>
          <p:cNvPr id="2" name="TextBox 1">
            <a:extLst>
              <a:ext uri="{FF2B5EF4-FFF2-40B4-BE49-F238E27FC236}">
                <a16:creationId xmlns:a16="http://schemas.microsoft.com/office/drawing/2014/main" id="{659CCA66-9DC1-67D5-8773-99FCE6BA9744}"/>
              </a:ext>
            </a:extLst>
          </p:cNvPr>
          <p:cNvSpPr txBox="1"/>
          <p:nvPr/>
        </p:nvSpPr>
        <p:spPr>
          <a:xfrm>
            <a:off x="3436388" y="56219"/>
            <a:ext cx="1523233" cy="215444"/>
          </a:xfrm>
          <a:prstGeom prst="rect">
            <a:avLst/>
          </a:prstGeom>
          <a:noFill/>
        </p:spPr>
        <p:txBody>
          <a:bodyPr wrap="square" rtlCol="0">
            <a:spAutoFit/>
          </a:bodyPr>
          <a:lstStyle/>
          <a:p>
            <a:r>
              <a:rPr lang="ko-KR" altLang="en-US" sz="800" dirty="0"/>
              <a:t>설문관리</a:t>
            </a:r>
            <a:r>
              <a:rPr lang="en-US" altLang="ko-KR" sz="800" dirty="0"/>
              <a:t>_</a:t>
            </a:r>
            <a:r>
              <a:rPr lang="ko-KR" altLang="en-US" sz="800" dirty="0"/>
              <a:t>상세</a:t>
            </a:r>
          </a:p>
        </p:txBody>
      </p:sp>
      <p:sp>
        <p:nvSpPr>
          <p:cNvPr id="7" name="TextBox 6">
            <a:extLst>
              <a:ext uri="{FF2B5EF4-FFF2-40B4-BE49-F238E27FC236}">
                <a16:creationId xmlns:a16="http://schemas.microsoft.com/office/drawing/2014/main" id="{6710EBCA-BC88-0028-CA1E-3C699A1A422B}"/>
              </a:ext>
            </a:extLst>
          </p:cNvPr>
          <p:cNvSpPr txBox="1"/>
          <p:nvPr/>
        </p:nvSpPr>
        <p:spPr>
          <a:xfrm>
            <a:off x="6838481" y="622470"/>
            <a:ext cx="1534452" cy="107722"/>
          </a:xfrm>
          <a:prstGeom prst="rect">
            <a:avLst/>
          </a:prstGeom>
          <a:noFill/>
        </p:spPr>
        <p:txBody>
          <a:bodyPr wrap="square" lIns="0" tIns="0" rIns="0" bIns="0" rtlCol="0">
            <a:spAutoFit/>
          </a:bodyPr>
          <a:lstStyle/>
          <a:p>
            <a:pPr algn="ctr"/>
            <a:r>
              <a:rPr lang="ko-KR" altLang="en-US" sz="700" b="1" dirty="0">
                <a:solidFill>
                  <a:schemeClr val="tx1">
                    <a:lumMod val="50000"/>
                    <a:lumOff val="50000"/>
                  </a:schemeClr>
                </a:solidFill>
                <a:latin typeface="+mn-ea"/>
              </a:rPr>
              <a:t>로그아웃</a:t>
            </a:r>
          </a:p>
        </p:txBody>
      </p:sp>
      <p:sp>
        <p:nvSpPr>
          <p:cNvPr id="169" name="TextBox 168">
            <a:extLst>
              <a:ext uri="{FF2B5EF4-FFF2-40B4-BE49-F238E27FC236}">
                <a16:creationId xmlns:a16="http://schemas.microsoft.com/office/drawing/2014/main" id="{9F8DA23A-C167-C28A-7E43-60E0652A5608}"/>
              </a:ext>
            </a:extLst>
          </p:cNvPr>
          <p:cNvSpPr txBox="1"/>
          <p:nvPr/>
        </p:nvSpPr>
        <p:spPr>
          <a:xfrm>
            <a:off x="7689050" y="255228"/>
            <a:ext cx="851700" cy="215444"/>
          </a:xfrm>
          <a:prstGeom prst="rect">
            <a:avLst/>
          </a:prstGeom>
          <a:noFill/>
        </p:spPr>
        <p:txBody>
          <a:bodyPr wrap="square" rtlCol="0">
            <a:spAutoFit/>
          </a:bodyPr>
          <a:lstStyle/>
          <a:p>
            <a:pPr algn="ctr"/>
            <a:r>
              <a:rPr lang="en-US" altLang="ko-KR" sz="800" dirty="0"/>
              <a:t>..</a:t>
            </a:r>
            <a:endParaRPr lang="ko-KR" altLang="en-US" sz="800" dirty="0"/>
          </a:p>
        </p:txBody>
      </p:sp>
      <p:sp>
        <p:nvSpPr>
          <p:cNvPr id="170" name="TextBox 169">
            <a:extLst>
              <a:ext uri="{FF2B5EF4-FFF2-40B4-BE49-F238E27FC236}">
                <a16:creationId xmlns:a16="http://schemas.microsoft.com/office/drawing/2014/main" id="{DEB30443-D04B-DC5D-B056-535A2E2BD900}"/>
              </a:ext>
            </a:extLst>
          </p:cNvPr>
          <p:cNvSpPr txBox="1"/>
          <p:nvPr/>
        </p:nvSpPr>
        <p:spPr>
          <a:xfrm>
            <a:off x="5898485" y="255228"/>
            <a:ext cx="851700" cy="215444"/>
          </a:xfrm>
          <a:prstGeom prst="rect">
            <a:avLst/>
          </a:prstGeom>
          <a:noFill/>
        </p:spPr>
        <p:txBody>
          <a:bodyPr wrap="square" rtlCol="0">
            <a:spAutoFit/>
          </a:bodyPr>
          <a:lstStyle/>
          <a:p>
            <a:pPr algn="ctr"/>
            <a:r>
              <a:rPr lang="en-US" altLang="ko-KR" sz="800" dirty="0"/>
              <a:t>1</a:t>
            </a:r>
            <a:endParaRPr lang="ko-KR" altLang="en-US" sz="800" dirty="0"/>
          </a:p>
        </p:txBody>
      </p:sp>
      <p:sp>
        <p:nvSpPr>
          <p:cNvPr id="171" name="TextBox 170">
            <a:extLst>
              <a:ext uri="{FF2B5EF4-FFF2-40B4-BE49-F238E27FC236}">
                <a16:creationId xmlns:a16="http://schemas.microsoft.com/office/drawing/2014/main" id="{74BADD78-1E7F-635C-8373-0341AA4740B5}"/>
              </a:ext>
            </a:extLst>
          </p:cNvPr>
          <p:cNvSpPr txBox="1"/>
          <p:nvPr/>
        </p:nvSpPr>
        <p:spPr>
          <a:xfrm>
            <a:off x="5898485" y="52479"/>
            <a:ext cx="851700" cy="215444"/>
          </a:xfrm>
          <a:prstGeom prst="rect">
            <a:avLst/>
          </a:prstGeom>
          <a:noFill/>
        </p:spPr>
        <p:txBody>
          <a:bodyPr wrap="square" rtlCol="0">
            <a:spAutoFit/>
          </a:bodyPr>
          <a:lstStyle/>
          <a:p>
            <a:pPr algn="ctr"/>
            <a:r>
              <a:rPr lang="en-US" altLang="ko-KR" sz="800"/>
              <a:t>-</a:t>
            </a:r>
            <a:endParaRPr lang="ko-KR" altLang="en-US" sz="800" dirty="0"/>
          </a:p>
        </p:txBody>
      </p:sp>
      <p:sp>
        <p:nvSpPr>
          <p:cNvPr id="12" name="TextBox 11">
            <a:extLst>
              <a:ext uri="{FF2B5EF4-FFF2-40B4-BE49-F238E27FC236}">
                <a16:creationId xmlns:a16="http://schemas.microsoft.com/office/drawing/2014/main" id="{3C089829-FE98-1B8C-A9E9-2BC0575CA3FC}"/>
              </a:ext>
            </a:extLst>
          </p:cNvPr>
          <p:cNvSpPr txBox="1"/>
          <p:nvPr/>
        </p:nvSpPr>
        <p:spPr>
          <a:xfrm>
            <a:off x="665440" y="1014843"/>
            <a:ext cx="3449360" cy="261610"/>
          </a:xfrm>
          <a:prstGeom prst="rect">
            <a:avLst/>
          </a:prstGeom>
          <a:noFill/>
        </p:spPr>
        <p:txBody>
          <a:bodyPr wrap="square">
            <a:spAutoFit/>
          </a:bodyPr>
          <a:lstStyle/>
          <a:p>
            <a:r>
              <a:rPr lang="ko-KR" altLang="en-US" sz="1050" b="1" dirty="0"/>
              <a:t>설문관리</a:t>
            </a:r>
            <a:r>
              <a:rPr lang="en-US" altLang="ko-KR" sz="1050" b="1" dirty="0"/>
              <a:t>_</a:t>
            </a:r>
            <a:r>
              <a:rPr lang="ko-KR" altLang="en-US" sz="1050" b="1" dirty="0"/>
              <a:t>상세</a:t>
            </a:r>
            <a:endParaRPr lang="en-US" altLang="ko-KR" sz="1050" b="1" dirty="0"/>
          </a:p>
        </p:txBody>
      </p:sp>
      <p:graphicFrame>
        <p:nvGraphicFramePr>
          <p:cNvPr id="13" name="표 73">
            <a:extLst>
              <a:ext uri="{FF2B5EF4-FFF2-40B4-BE49-F238E27FC236}">
                <a16:creationId xmlns:a16="http://schemas.microsoft.com/office/drawing/2014/main" id="{2B79BABF-3497-09EC-B1B8-F49901C93BF5}"/>
              </a:ext>
            </a:extLst>
          </p:cNvPr>
          <p:cNvGraphicFramePr>
            <a:graphicFrameLocks noGrp="1"/>
          </p:cNvGraphicFramePr>
          <p:nvPr>
            <p:extLst>
              <p:ext uri="{D42A27DB-BD31-4B8C-83A1-F6EECF244321}">
                <p14:modId xmlns:p14="http://schemas.microsoft.com/office/powerpoint/2010/main" val="506213310"/>
              </p:ext>
            </p:extLst>
          </p:nvPr>
        </p:nvGraphicFramePr>
        <p:xfrm>
          <a:off x="841046" y="2060585"/>
          <a:ext cx="6848006" cy="2142552"/>
        </p:xfrm>
        <a:graphic>
          <a:graphicData uri="http://schemas.openxmlformats.org/drawingml/2006/table">
            <a:tbl>
              <a:tblPr firstRow="1" firstCol="1" bandRow="1">
                <a:tableStyleId>{5C22544A-7EE6-4342-B048-85BDC9FD1C3A}</a:tableStyleId>
              </a:tblPr>
              <a:tblGrid>
                <a:gridCol w="684801">
                  <a:extLst>
                    <a:ext uri="{9D8B030D-6E8A-4147-A177-3AD203B41FA5}">
                      <a16:colId xmlns:a16="http://schemas.microsoft.com/office/drawing/2014/main" val="2027880875"/>
                    </a:ext>
                  </a:extLst>
                </a:gridCol>
                <a:gridCol w="456533">
                  <a:extLst>
                    <a:ext uri="{9D8B030D-6E8A-4147-A177-3AD203B41FA5}">
                      <a16:colId xmlns:a16="http://schemas.microsoft.com/office/drawing/2014/main" val="1640705418"/>
                    </a:ext>
                  </a:extLst>
                </a:gridCol>
                <a:gridCol w="228267">
                  <a:extLst>
                    <a:ext uri="{9D8B030D-6E8A-4147-A177-3AD203B41FA5}">
                      <a16:colId xmlns:a16="http://schemas.microsoft.com/office/drawing/2014/main" val="812742979"/>
                    </a:ext>
                  </a:extLst>
                </a:gridCol>
                <a:gridCol w="684801">
                  <a:extLst>
                    <a:ext uri="{9D8B030D-6E8A-4147-A177-3AD203B41FA5}">
                      <a16:colId xmlns:a16="http://schemas.microsoft.com/office/drawing/2014/main" val="3063262248"/>
                    </a:ext>
                  </a:extLst>
                </a:gridCol>
                <a:gridCol w="684800">
                  <a:extLst>
                    <a:ext uri="{9D8B030D-6E8A-4147-A177-3AD203B41FA5}">
                      <a16:colId xmlns:a16="http://schemas.microsoft.com/office/drawing/2014/main" val="1166489850"/>
                    </a:ext>
                  </a:extLst>
                </a:gridCol>
                <a:gridCol w="684801">
                  <a:extLst>
                    <a:ext uri="{9D8B030D-6E8A-4147-A177-3AD203B41FA5}">
                      <a16:colId xmlns:a16="http://schemas.microsoft.com/office/drawing/2014/main" val="3884166636"/>
                    </a:ext>
                  </a:extLst>
                </a:gridCol>
                <a:gridCol w="684801">
                  <a:extLst>
                    <a:ext uri="{9D8B030D-6E8A-4147-A177-3AD203B41FA5}">
                      <a16:colId xmlns:a16="http://schemas.microsoft.com/office/drawing/2014/main" val="3174219767"/>
                    </a:ext>
                  </a:extLst>
                </a:gridCol>
                <a:gridCol w="684800">
                  <a:extLst>
                    <a:ext uri="{9D8B030D-6E8A-4147-A177-3AD203B41FA5}">
                      <a16:colId xmlns:a16="http://schemas.microsoft.com/office/drawing/2014/main" val="187191993"/>
                    </a:ext>
                  </a:extLst>
                </a:gridCol>
                <a:gridCol w="684801">
                  <a:extLst>
                    <a:ext uri="{9D8B030D-6E8A-4147-A177-3AD203B41FA5}">
                      <a16:colId xmlns:a16="http://schemas.microsoft.com/office/drawing/2014/main" val="2337688912"/>
                    </a:ext>
                  </a:extLst>
                </a:gridCol>
                <a:gridCol w="684800">
                  <a:extLst>
                    <a:ext uri="{9D8B030D-6E8A-4147-A177-3AD203B41FA5}">
                      <a16:colId xmlns:a16="http://schemas.microsoft.com/office/drawing/2014/main" val="49632304"/>
                    </a:ext>
                  </a:extLst>
                </a:gridCol>
                <a:gridCol w="684801">
                  <a:extLst>
                    <a:ext uri="{9D8B030D-6E8A-4147-A177-3AD203B41FA5}">
                      <a16:colId xmlns:a16="http://schemas.microsoft.com/office/drawing/2014/main" val="686385058"/>
                    </a:ext>
                  </a:extLst>
                </a:gridCol>
              </a:tblGrid>
              <a:tr h="267819">
                <a:tc gridSpan="11">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ko-KR" altLang="en-US" sz="800" b="1" i="0" u="none" strike="noStrike" kern="1200" cap="none" spc="0" normalizeH="0" baseline="0" noProof="0" dirty="0">
                          <a:ln>
                            <a:noFill/>
                          </a:ln>
                          <a:solidFill>
                            <a:prstClr val="black"/>
                          </a:solidFill>
                          <a:effectLst/>
                          <a:uLnTx/>
                          <a:uFillTx/>
                          <a:latin typeface="+mn-lt"/>
                          <a:ea typeface="+mn-ea"/>
                          <a:cs typeface="+mn-cs"/>
                        </a:rPr>
                        <a:t>추가질의 </a:t>
                      </a:r>
                      <a:r>
                        <a:rPr kumimoji="0" lang="en-US" altLang="ko-KR" sz="800" b="1" i="0" u="none" strike="noStrike" kern="1200" cap="none" spc="0" normalizeH="0" baseline="0" noProof="0" dirty="0">
                          <a:ln>
                            <a:noFill/>
                          </a:ln>
                          <a:solidFill>
                            <a:prstClr val="black"/>
                          </a:solidFill>
                          <a:effectLst/>
                          <a:uLnTx/>
                          <a:uFillTx/>
                          <a:latin typeface="+mn-lt"/>
                          <a:ea typeface="+mn-ea"/>
                          <a:cs typeface="+mn-cs"/>
                        </a:rPr>
                        <a:t>1~10</a:t>
                      </a:r>
                      <a:endParaRPr kumimoji="0" lang="ko-KR" altLang="en-US" sz="800" b="1"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latinLnBrk="1"/>
                      <a:endParaRPr lang="ko-KR" altLang="en-US"/>
                    </a:p>
                  </a:txBody>
                  <a:tcPr/>
                </a:tc>
                <a:tc hMerge="1">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900156039"/>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1" i="0" u="none" strike="noStrike" kern="1200" cap="none" spc="0" normalizeH="0" baseline="0" noProof="0" dirty="0">
                          <a:ln>
                            <a:noFill/>
                          </a:ln>
                          <a:solidFill>
                            <a:prstClr val="black"/>
                          </a:solidFill>
                          <a:effectLst/>
                          <a:uLnTx/>
                          <a:uFillTx/>
                          <a:latin typeface="+mn-lt"/>
                          <a:ea typeface="+mn-ea"/>
                          <a:cs typeface="+mn-cs"/>
                        </a:rPr>
                        <a:t>1</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1" i="0" u="none" strike="noStrike" kern="1200" cap="none" spc="0" normalizeH="0" baseline="0" noProof="0" dirty="0">
                          <a:ln>
                            <a:noFill/>
                          </a:ln>
                          <a:solidFill>
                            <a:prstClr val="black"/>
                          </a:solidFill>
                          <a:effectLst/>
                          <a:uLnTx/>
                          <a:uFillTx/>
                          <a:latin typeface="+mn-lt"/>
                          <a:ea typeface="+mn-ea"/>
                          <a:cs typeface="+mn-cs"/>
                        </a:rPr>
                        <a:t>2</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latinLnBrk="1"/>
                      <a:endParaRPr lang="ko-KR" altLang="en-US"/>
                    </a:p>
                  </a:txBody>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1" i="0" u="none" strike="noStrike" kern="1200" cap="none" spc="0" normalizeH="0" baseline="0" noProof="0" dirty="0">
                          <a:ln>
                            <a:noFill/>
                          </a:ln>
                          <a:solidFill>
                            <a:prstClr val="black"/>
                          </a:solidFill>
                          <a:effectLst/>
                          <a:uLnTx/>
                          <a:uFillTx/>
                          <a:latin typeface="+mn-lt"/>
                          <a:ea typeface="+mn-ea"/>
                          <a:cs typeface="+mn-cs"/>
                        </a:rPr>
                        <a:t>3</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1" i="0" u="none" strike="noStrike" kern="1200" cap="none" spc="0" normalizeH="0" baseline="0" noProof="0" dirty="0">
                          <a:ln>
                            <a:noFill/>
                          </a:ln>
                          <a:solidFill>
                            <a:prstClr val="black"/>
                          </a:solidFill>
                          <a:effectLst/>
                          <a:uLnTx/>
                          <a:uFillTx/>
                          <a:latin typeface="+mn-lt"/>
                          <a:ea typeface="+mn-ea"/>
                          <a:cs typeface="+mn-cs"/>
                        </a:rPr>
                        <a:t>4</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1" i="0" u="none" strike="noStrike" kern="1200" cap="none" spc="0" normalizeH="0" baseline="0" noProof="0" dirty="0">
                          <a:ln>
                            <a:noFill/>
                          </a:ln>
                          <a:solidFill>
                            <a:prstClr val="black"/>
                          </a:solidFill>
                          <a:effectLst/>
                          <a:uLnTx/>
                          <a:uFillTx/>
                          <a:latin typeface="+mn-lt"/>
                          <a:ea typeface="+mn-ea"/>
                          <a:cs typeface="+mn-cs"/>
                        </a:rPr>
                        <a:t>5</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1" i="0" u="none" strike="noStrike" kern="1200" cap="none" spc="0" normalizeH="0" baseline="0" noProof="0" dirty="0">
                          <a:ln>
                            <a:noFill/>
                          </a:ln>
                          <a:solidFill>
                            <a:prstClr val="black"/>
                          </a:solidFill>
                          <a:effectLst/>
                          <a:uLnTx/>
                          <a:uFillTx/>
                          <a:latin typeface="+mn-lt"/>
                          <a:ea typeface="+mn-ea"/>
                          <a:cs typeface="+mn-cs"/>
                        </a:rPr>
                        <a:t>6</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1" i="0" u="none" strike="noStrike" kern="1200" cap="none" spc="0" normalizeH="0" baseline="0" noProof="0" dirty="0">
                          <a:ln>
                            <a:noFill/>
                          </a:ln>
                          <a:solidFill>
                            <a:prstClr val="black"/>
                          </a:solidFill>
                          <a:effectLst/>
                          <a:uLnTx/>
                          <a:uFillTx/>
                          <a:latin typeface="+mn-lt"/>
                          <a:ea typeface="+mn-ea"/>
                          <a:cs typeface="+mn-cs"/>
                        </a:rPr>
                        <a:t>7</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1" i="0" u="none" strike="noStrike" kern="1200" cap="none" spc="0" normalizeH="0" baseline="0" noProof="0" dirty="0">
                          <a:ln>
                            <a:noFill/>
                          </a:ln>
                          <a:solidFill>
                            <a:prstClr val="black"/>
                          </a:solidFill>
                          <a:effectLst/>
                          <a:uLnTx/>
                          <a:uFillTx/>
                          <a:latin typeface="+mn-lt"/>
                          <a:ea typeface="+mn-ea"/>
                          <a:cs typeface="+mn-cs"/>
                        </a:rPr>
                        <a:t>8</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1" i="0" u="none" strike="noStrike" kern="1200" cap="none" spc="0" normalizeH="0" baseline="0" noProof="0" dirty="0">
                          <a:ln>
                            <a:noFill/>
                          </a:ln>
                          <a:solidFill>
                            <a:prstClr val="black"/>
                          </a:solidFill>
                          <a:effectLst/>
                          <a:uLnTx/>
                          <a:uFillTx/>
                          <a:latin typeface="+mn-lt"/>
                          <a:ea typeface="+mn-ea"/>
                          <a:cs typeface="+mn-cs"/>
                        </a:rPr>
                        <a:t>9</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1" i="0" u="none" strike="noStrike" kern="1200" cap="none" spc="0" normalizeH="0" baseline="0" noProof="0" dirty="0">
                          <a:ln>
                            <a:noFill/>
                          </a:ln>
                          <a:solidFill>
                            <a:prstClr val="black"/>
                          </a:solidFill>
                          <a:effectLst/>
                          <a:uLnTx/>
                          <a:uFillTx/>
                          <a:latin typeface="+mn-lt"/>
                          <a:ea typeface="+mn-ea"/>
                          <a:cs typeface="+mn-cs"/>
                        </a:rPr>
                        <a:t>10</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354439315"/>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41</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24</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43</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22</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28</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51</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48</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88</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82</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14</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31101202"/>
                  </a:ext>
                </a:extLst>
              </a:tr>
              <a:tr h="267819">
                <a:tc gridSpan="11">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ko-KR" altLang="en-US" sz="800" b="1" i="0" u="none" strike="noStrike" kern="1200" cap="none" spc="0" normalizeH="0" baseline="0" noProof="0" dirty="0">
                          <a:ln>
                            <a:noFill/>
                          </a:ln>
                          <a:solidFill>
                            <a:prstClr val="black"/>
                          </a:solidFill>
                          <a:effectLst/>
                          <a:uLnTx/>
                          <a:uFillTx/>
                          <a:latin typeface="+mn-lt"/>
                          <a:ea typeface="+mn-ea"/>
                          <a:cs typeface="+mn-cs"/>
                        </a:rPr>
                        <a:t>추가질의 </a:t>
                      </a:r>
                      <a:r>
                        <a:rPr kumimoji="0" lang="en-US" altLang="ko-KR" sz="800" b="1" i="0" u="none" strike="noStrike" kern="1200" cap="none" spc="0" normalizeH="0" baseline="0" noProof="0" dirty="0">
                          <a:ln>
                            <a:noFill/>
                          </a:ln>
                          <a:solidFill>
                            <a:prstClr val="black"/>
                          </a:solidFill>
                          <a:effectLst/>
                          <a:uLnTx/>
                          <a:uFillTx/>
                          <a:latin typeface="+mn-lt"/>
                          <a:ea typeface="+mn-ea"/>
                          <a:cs typeface="+mn-cs"/>
                        </a:rPr>
                        <a:t>11</a:t>
                      </a:r>
                      <a:endParaRPr kumimoji="0" lang="ko-KR" altLang="en-US" sz="800" b="1"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dirty="0"/>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26595208"/>
                  </a:ext>
                </a:extLst>
              </a:tr>
              <a:tr h="267819">
                <a:tc gridSpan="2">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ko-KR" altLang="en-US" sz="800" b="1" i="0" u="none" strike="noStrike" kern="1200" cap="none" spc="0" normalizeH="0" baseline="0" noProof="0" dirty="0">
                          <a:ln>
                            <a:noFill/>
                          </a:ln>
                          <a:solidFill>
                            <a:prstClr val="black"/>
                          </a:solidFill>
                          <a:effectLst/>
                          <a:uLnTx/>
                          <a:uFillTx/>
                          <a:latin typeface="+mn-lt"/>
                          <a:ea typeface="+mn-ea"/>
                          <a:cs typeface="+mn-cs"/>
                        </a:rPr>
                        <a:t>사용자</a:t>
                      </a:r>
                      <a:r>
                        <a:rPr kumimoji="0" lang="en-US" altLang="ko-KR" sz="800" b="1" i="0" u="none" strike="noStrike" kern="1200" cap="none" spc="0" normalizeH="0" baseline="0" noProof="0" dirty="0">
                          <a:ln>
                            <a:noFill/>
                          </a:ln>
                          <a:solidFill>
                            <a:prstClr val="black"/>
                          </a:solidFill>
                          <a:effectLst/>
                          <a:uLnTx/>
                          <a:uFillTx/>
                          <a:latin typeface="+mn-lt"/>
                          <a:ea typeface="+mn-ea"/>
                          <a:cs typeface="+mn-cs"/>
                        </a:rPr>
                        <a:t>id</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latinLnBrk="1"/>
                      <a:endParaRPr lang="ko-KR" altLang="en-US"/>
                    </a:p>
                  </a:txBody>
                  <a:tcPr/>
                </a:tc>
                <a:tc gridSpan="9">
                  <a:txBody>
                    <a:bodyPr/>
                    <a:lstStyle/>
                    <a:p>
                      <a:pPr marL="0" marR="0" lvl="0" indent="0" algn="l" defTabSz="914400" rtl="0" eaLnBrk="1" fontAlgn="auto" latinLnBrk="1" hangingPunct="1">
                        <a:lnSpc>
                          <a:spcPct val="100000"/>
                        </a:lnSpc>
                        <a:spcBef>
                          <a:spcPts val="0"/>
                        </a:spcBef>
                        <a:spcAft>
                          <a:spcPts val="600"/>
                        </a:spcAft>
                        <a:buClrTx/>
                        <a:buSzTx/>
                        <a:buFontTx/>
                        <a:buNone/>
                        <a:tabLst/>
                        <a:defRPr/>
                      </a:pPr>
                      <a:r>
                        <a:rPr kumimoji="0" lang="ko-KR" altLang="en-US" sz="800" b="1" i="0" u="none" strike="noStrike" kern="1200" cap="none" spc="0" normalizeH="0" baseline="0" noProof="0" dirty="0">
                          <a:ln>
                            <a:noFill/>
                          </a:ln>
                          <a:solidFill>
                            <a:prstClr val="black"/>
                          </a:solidFill>
                          <a:effectLst/>
                          <a:uLnTx/>
                          <a:uFillTx/>
                          <a:latin typeface="+mn-lt"/>
                          <a:ea typeface="+mn-ea"/>
                          <a:cs typeface="+mn-cs"/>
                        </a:rPr>
                        <a:t>사용자 작성 문구</a:t>
                      </a:r>
                      <a:endParaRPr kumimoji="0" lang="en-US" altLang="ko-KR" sz="800" b="1"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marL="0" marR="0" lvl="0" indent="0" algn="l" defTabSz="914400" rtl="0" eaLnBrk="1" fontAlgn="auto" latinLnBrk="1" hangingPunct="1">
                        <a:lnSpc>
                          <a:spcPct val="100000"/>
                        </a:lnSpc>
                        <a:spcBef>
                          <a:spcPts val="0"/>
                        </a:spcBef>
                        <a:spcAft>
                          <a:spcPts val="60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962084845"/>
                  </a:ext>
                </a:extLst>
              </a:tr>
              <a:tr h="267819">
                <a:tc gridSpan="2">
                  <a:txBody>
                    <a:bodyPr/>
                    <a:lstStyle/>
                    <a:p>
                      <a:pPr marL="0" marR="0" lvl="0" indent="0" algn="l"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err="1">
                          <a:ln>
                            <a:noFill/>
                          </a:ln>
                          <a:solidFill>
                            <a:prstClr val="black"/>
                          </a:solidFill>
                          <a:effectLst/>
                          <a:uLnTx/>
                          <a:uFillTx/>
                          <a:latin typeface="+mn-lt"/>
                          <a:ea typeface="+mn-ea"/>
                          <a:cs typeface="+mn-cs"/>
                        </a:rPr>
                        <a:t>Esww</a:t>
                      </a:r>
                      <a:endParaRPr kumimoji="0" lang="en-US" altLang="ko-KR"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gridSpan="9">
                  <a:txBody>
                    <a:bodyPr/>
                    <a:lstStyle/>
                    <a:p>
                      <a:pPr latinLnBrk="1"/>
                      <a:r>
                        <a:rPr kumimoji="0" lang="ko-KR" altLang="en-US" sz="800" b="0" i="0" u="none" strike="noStrike" kern="1200" cap="none" spc="0" normalizeH="0" baseline="0" noProof="0" dirty="0">
                          <a:ln>
                            <a:noFill/>
                          </a:ln>
                          <a:solidFill>
                            <a:prstClr val="black"/>
                          </a:solidFill>
                          <a:effectLst/>
                          <a:uLnTx/>
                          <a:uFillTx/>
                          <a:latin typeface="+mn-lt"/>
                          <a:ea typeface="+mn-ea"/>
                          <a:cs typeface="+mn-cs"/>
                        </a:rPr>
                        <a:t>바닥이 잘 보이지 않아서 위험해 보입니다</a:t>
                      </a:r>
                      <a:r>
                        <a:rPr kumimoji="0" lang="en-US" altLang="ko-KR" sz="800" b="0" i="0" u="none" strike="noStrike" kern="1200" cap="none" spc="0" normalizeH="0" baseline="0" noProof="0" dirty="0">
                          <a:ln>
                            <a:noFill/>
                          </a:ln>
                          <a:solidFill>
                            <a:prstClr val="black"/>
                          </a:solidFill>
                          <a:effectLst/>
                          <a:uLnTx/>
                          <a:uFillTx/>
                          <a:latin typeface="+mn-lt"/>
                          <a:ea typeface="+mn-ea"/>
                          <a:cs typeface="+mn-cs"/>
                        </a:rPr>
                        <a:t>.</a:t>
                      </a:r>
                      <a:endParaRPr lang="ko-KR" altLang="en-US" sz="800" dirty="0"/>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marL="0" marR="0" lvl="0" indent="0" algn="l" defTabSz="914400" rtl="0" eaLnBrk="1" fontAlgn="auto" latinLnBrk="1" hangingPunct="1">
                        <a:lnSpc>
                          <a:spcPct val="100000"/>
                        </a:lnSpc>
                        <a:spcBef>
                          <a:spcPts val="0"/>
                        </a:spcBef>
                        <a:spcAft>
                          <a:spcPts val="60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934036243"/>
                  </a:ext>
                </a:extLst>
              </a:tr>
              <a:tr h="267819">
                <a:tc gridSpan="2">
                  <a:txBody>
                    <a:bodyPr/>
                    <a:lstStyle/>
                    <a:p>
                      <a:pPr marL="0" marR="0" lvl="0" indent="0" algn="l"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err="1">
                          <a:ln>
                            <a:noFill/>
                          </a:ln>
                          <a:solidFill>
                            <a:prstClr val="black"/>
                          </a:solidFill>
                          <a:effectLst/>
                          <a:uLnTx/>
                          <a:uFillTx/>
                          <a:latin typeface="+mn-lt"/>
                          <a:ea typeface="+mn-ea"/>
                          <a:cs typeface="+mn-cs"/>
                        </a:rPr>
                        <a:t>Soyoung</a:t>
                      </a:r>
                      <a:endParaRPr kumimoji="0" lang="en-US" altLang="ko-KR"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gridSpan="9">
                  <a:txBody>
                    <a:bodyPr/>
                    <a:lstStyle/>
                    <a:p>
                      <a:pPr latinLnBrk="1"/>
                      <a:r>
                        <a:rPr lang="ko-KR" altLang="en-US" sz="800" dirty="0"/>
                        <a:t>그냥 위험해 </a:t>
                      </a:r>
                      <a:r>
                        <a:rPr lang="ko-KR" altLang="en-US" sz="800" dirty="0" err="1"/>
                        <a:t>보여요</a:t>
                      </a:r>
                      <a:endParaRPr lang="ko-KR" altLang="en-US" sz="800" dirty="0"/>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marL="0" marR="0" lvl="0" indent="0" algn="l" defTabSz="914400" rtl="0" eaLnBrk="1" fontAlgn="auto" latinLnBrk="1" hangingPunct="1">
                        <a:lnSpc>
                          <a:spcPct val="100000"/>
                        </a:lnSpc>
                        <a:spcBef>
                          <a:spcPts val="0"/>
                        </a:spcBef>
                        <a:spcAft>
                          <a:spcPts val="60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990959271"/>
                  </a:ext>
                </a:extLst>
              </a:tr>
              <a:tr h="267819">
                <a:tc gridSpan="2">
                  <a:txBody>
                    <a:bodyPr/>
                    <a:lstStyle/>
                    <a:p>
                      <a:pPr marL="0" marR="0" lvl="0" indent="0" algn="l"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err="1">
                          <a:ln>
                            <a:noFill/>
                          </a:ln>
                          <a:solidFill>
                            <a:prstClr val="black"/>
                          </a:solidFill>
                          <a:effectLst/>
                          <a:uLnTx/>
                          <a:uFillTx/>
                          <a:latin typeface="+mn-lt"/>
                          <a:ea typeface="+mn-ea"/>
                          <a:cs typeface="+mn-cs"/>
                        </a:rPr>
                        <a:t>nayana</a:t>
                      </a:r>
                      <a:endParaRPr kumimoji="0" lang="en-US" altLang="ko-KR"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gridSpan="9">
                  <a:txBody>
                    <a:bodyPr/>
                    <a:lstStyle/>
                    <a:p>
                      <a:pPr latinLnBrk="1"/>
                      <a:r>
                        <a:rPr lang="ko-KR" altLang="en-US" sz="800" dirty="0"/>
                        <a:t>잘 모르겠어요</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marL="0" marR="0" lvl="0" indent="0" algn="l" defTabSz="914400" rtl="0" eaLnBrk="1" fontAlgn="auto" latinLnBrk="1" hangingPunct="1">
                        <a:lnSpc>
                          <a:spcPct val="100000"/>
                        </a:lnSpc>
                        <a:spcBef>
                          <a:spcPts val="0"/>
                        </a:spcBef>
                        <a:spcAft>
                          <a:spcPts val="60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372417843"/>
                  </a:ext>
                </a:extLst>
              </a:tr>
            </a:tbl>
          </a:graphicData>
        </a:graphic>
      </p:graphicFrame>
      <p:sp>
        <p:nvSpPr>
          <p:cNvPr id="31" name="사각형: 둥근 모서리 13">
            <a:extLst>
              <a:ext uri="{FF2B5EF4-FFF2-40B4-BE49-F238E27FC236}">
                <a16:creationId xmlns:a16="http://schemas.microsoft.com/office/drawing/2014/main" id="{C97691BC-0EE0-DF7D-406D-B46255664AF0}"/>
              </a:ext>
            </a:extLst>
          </p:cNvPr>
          <p:cNvSpPr/>
          <p:nvPr/>
        </p:nvSpPr>
        <p:spPr>
          <a:xfrm>
            <a:off x="6835248" y="4309353"/>
            <a:ext cx="842265"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000" b="1" dirty="0">
                <a:solidFill>
                  <a:schemeClr val="bg1">
                    <a:lumMod val="50000"/>
                  </a:schemeClr>
                </a:solidFill>
              </a:rPr>
              <a:t>리스트</a:t>
            </a:r>
          </a:p>
        </p:txBody>
      </p:sp>
      <p:sp>
        <p:nvSpPr>
          <p:cNvPr id="42" name="직사각형 29">
            <a:extLst>
              <a:ext uri="{FF2B5EF4-FFF2-40B4-BE49-F238E27FC236}">
                <a16:creationId xmlns:a16="http://schemas.microsoft.com/office/drawing/2014/main" id="{957B3F51-95B8-6F28-D887-2AA096C261C7}"/>
              </a:ext>
            </a:extLst>
          </p:cNvPr>
          <p:cNvSpPr/>
          <p:nvPr/>
        </p:nvSpPr>
        <p:spPr>
          <a:xfrm>
            <a:off x="876238" y="2512055"/>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a:t>
            </a:r>
            <a:endParaRPr lang="ko-KR" altLang="en-US" sz="1000" dirty="0"/>
          </a:p>
        </p:txBody>
      </p:sp>
      <p:sp>
        <p:nvSpPr>
          <p:cNvPr id="45" name="직사각형 29">
            <a:extLst>
              <a:ext uri="{FF2B5EF4-FFF2-40B4-BE49-F238E27FC236}">
                <a16:creationId xmlns:a16="http://schemas.microsoft.com/office/drawing/2014/main" id="{62120BD5-0E4C-C8EF-67CA-15D024045ADB}"/>
              </a:ext>
            </a:extLst>
          </p:cNvPr>
          <p:cNvSpPr/>
          <p:nvPr/>
        </p:nvSpPr>
        <p:spPr>
          <a:xfrm>
            <a:off x="1860058" y="3437192"/>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2</a:t>
            </a:r>
            <a:endParaRPr lang="ko-KR" altLang="en-US" sz="1000" dirty="0"/>
          </a:p>
        </p:txBody>
      </p:sp>
      <p:sp>
        <p:nvSpPr>
          <p:cNvPr id="46" name="직사각형 29">
            <a:extLst>
              <a:ext uri="{FF2B5EF4-FFF2-40B4-BE49-F238E27FC236}">
                <a16:creationId xmlns:a16="http://schemas.microsoft.com/office/drawing/2014/main" id="{1736CEC8-8171-0C43-6057-367E0DE73888}"/>
              </a:ext>
            </a:extLst>
          </p:cNvPr>
          <p:cNvSpPr/>
          <p:nvPr/>
        </p:nvSpPr>
        <p:spPr>
          <a:xfrm>
            <a:off x="6759779" y="4340424"/>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4</a:t>
            </a:r>
            <a:endParaRPr lang="ko-KR" altLang="en-US" sz="1000" dirty="0"/>
          </a:p>
        </p:txBody>
      </p:sp>
      <p:graphicFrame>
        <p:nvGraphicFramePr>
          <p:cNvPr id="4" name="표 29">
            <a:extLst>
              <a:ext uri="{FF2B5EF4-FFF2-40B4-BE49-F238E27FC236}">
                <a16:creationId xmlns:a16="http://schemas.microsoft.com/office/drawing/2014/main" id="{75CD6A2C-CC1F-9BEB-9170-44EA12BBE223}"/>
              </a:ext>
            </a:extLst>
          </p:cNvPr>
          <p:cNvGraphicFramePr>
            <a:graphicFrameLocks noGrp="1"/>
          </p:cNvGraphicFramePr>
          <p:nvPr>
            <p:extLst>
              <p:ext uri="{D42A27DB-BD31-4B8C-83A1-F6EECF244321}">
                <p14:modId xmlns:p14="http://schemas.microsoft.com/office/powerpoint/2010/main" val="25728209"/>
              </p:ext>
            </p:extLst>
          </p:nvPr>
        </p:nvGraphicFramePr>
        <p:xfrm>
          <a:off x="2460623" y="496183"/>
          <a:ext cx="3882630" cy="370840"/>
        </p:xfrm>
        <a:graphic>
          <a:graphicData uri="http://schemas.openxmlformats.org/drawingml/2006/table">
            <a:tbl>
              <a:tblPr firstRow="1" bandRow="1">
                <a:tableStyleId>{5C22544A-7EE6-4342-B048-85BDC9FD1C3A}</a:tableStyleId>
              </a:tblPr>
              <a:tblGrid>
                <a:gridCol w="776526">
                  <a:extLst>
                    <a:ext uri="{9D8B030D-6E8A-4147-A177-3AD203B41FA5}">
                      <a16:colId xmlns:a16="http://schemas.microsoft.com/office/drawing/2014/main" val="517881088"/>
                    </a:ext>
                  </a:extLst>
                </a:gridCol>
                <a:gridCol w="776526">
                  <a:extLst>
                    <a:ext uri="{9D8B030D-6E8A-4147-A177-3AD203B41FA5}">
                      <a16:colId xmlns:a16="http://schemas.microsoft.com/office/drawing/2014/main" val="1251677234"/>
                    </a:ext>
                  </a:extLst>
                </a:gridCol>
                <a:gridCol w="776526">
                  <a:extLst>
                    <a:ext uri="{9D8B030D-6E8A-4147-A177-3AD203B41FA5}">
                      <a16:colId xmlns:a16="http://schemas.microsoft.com/office/drawing/2014/main" val="2093199979"/>
                    </a:ext>
                  </a:extLst>
                </a:gridCol>
                <a:gridCol w="776526">
                  <a:extLst>
                    <a:ext uri="{9D8B030D-6E8A-4147-A177-3AD203B41FA5}">
                      <a16:colId xmlns:a16="http://schemas.microsoft.com/office/drawing/2014/main" val="903114055"/>
                    </a:ext>
                  </a:extLst>
                </a:gridCol>
                <a:gridCol w="776526">
                  <a:extLst>
                    <a:ext uri="{9D8B030D-6E8A-4147-A177-3AD203B41FA5}">
                      <a16:colId xmlns:a16="http://schemas.microsoft.com/office/drawing/2014/main" val="848023924"/>
                    </a:ext>
                  </a:extLst>
                </a:gridCol>
              </a:tblGrid>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회원관리</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설문관리</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err="1">
                          <a:solidFill>
                            <a:schemeClr val="tx1"/>
                          </a:solidFill>
                          <a:latin typeface="+mn-ea"/>
                          <a:ea typeface="+mn-ea"/>
                          <a:cs typeface="+mn-cs"/>
                        </a:rPr>
                        <a:t>회차설정</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err="1">
                          <a:solidFill>
                            <a:schemeClr val="tx1"/>
                          </a:solidFill>
                          <a:latin typeface="+mn-ea"/>
                          <a:ea typeface="+mn-ea"/>
                          <a:cs typeface="+mn-cs"/>
                        </a:rPr>
                        <a:t>설문리셋</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비밀번호 변경</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2035377"/>
                  </a:ext>
                </a:extLst>
              </a:tr>
            </a:tbl>
          </a:graphicData>
        </a:graphic>
      </p:graphicFrame>
      <p:graphicFrame>
        <p:nvGraphicFramePr>
          <p:cNvPr id="3" name="표 73">
            <a:extLst>
              <a:ext uri="{FF2B5EF4-FFF2-40B4-BE49-F238E27FC236}">
                <a16:creationId xmlns:a16="http://schemas.microsoft.com/office/drawing/2014/main" id="{9683B46D-A5DF-8584-135F-ABAA22146968}"/>
              </a:ext>
            </a:extLst>
          </p:cNvPr>
          <p:cNvGraphicFramePr>
            <a:graphicFrameLocks noGrp="1"/>
          </p:cNvGraphicFramePr>
          <p:nvPr>
            <p:extLst>
              <p:ext uri="{D42A27DB-BD31-4B8C-83A1-F6EECF244321}">
                <p14:modId xmlns:p14="http://schemas.microsoft.com/office/powerpoint/2010/main" val="3484136653"/>
              </p:ext>
            </p:extLst>
          </p:nvPr>
        </p:nvGraphicFramePr>
        <p:xfrm>
          <a:off x="841044" y="1421649"/>
          <a:ext cx="6848006" cy="520888"/>
        </p:xfrm>
        <a:graphic>
          <a:graphicData uri="http://schemas.openxmlformats.org/drawingml/2006/table">
            <a:tbl>
              <a:tblPr firstRow="1" firstCol="1" bandRow="1">
                <a:tableStyleId>{5C22544A-7EE6-4342-B048-85BDC9FD1C3A}</a:tableStyleId>
              </a:tblPr>
              <a:tblGrid>
                <a:gridCol w="1141334">
                  <a:extLst>
                    <a:ext uri="{9D8B030D-6E8A-4147-A177-3AD203B41FA5}">
                      <a16:colId xmlns:a16="http://schemas.microsoft.com/office/drawing/2014/main" val="2027880875"/>
                    </a:ext>
                  </a:extLst>
                </a:gridCol>
                <a:gridCol w="1141335">
                  <a:extLst>
                    <a:ext uri="{9D8B030D-6E8A-4147-A177-3AD203B41FA5}">
                      <a16:colId xmlns:a16="http://schemas.microsoft.com/office/drawing/2014/main" val="812742979"/>
                    </a:ext>
                  </a:extLst>
                </a:gridCol>
                <a:gridCol w="1141334">
                  <a:extLst>
                    <a:ext uri="{9D8B030D-6E8A-4147-A177-3AD203B41FA5}">
                      <a16:colId xmlns:a16="http://schemas.microsoft.com/office/drawing/2014/main" val="3893115243"/>
                    </a:ext>
                  </a:extLst>
                </a:gridCol>
                <a:gridCol w="1141334">
                  <a:extLst>
                    <a:ext uri="{9D8B030D-6E8A-4147-A177-3AD203B41FA5}">
                      <a16:colId xmlns:a16="http://schemas.microsoft.com/office/drawing/2014/main" val="3174219767"/>
                    </a:ext>
                  </a:extLst>
                </a:gridCol>
                <a:gridCol w="1141335">
                  <a:extLst>
                    <a:ext uri="{9D8B030D-6E8A-4147-A177-3AD203B41FA5}">
                      <a16:colId xmlns:a16="http://schemas.microsoft.com/office/drawing/2014/main" val="2146507728"/>
                    </a:ext>
                  </a:extLst>
                </a:gridCol>
                <a:gridCol w="1141334">
                  <a:extLst>
                    <a:ext uri="{9D8B030D-6E8A-4147-A177-3AD203B41FA5}">
                      <a16:colId xmlns:a16="http://schemas.microsoft.com/office/drawing/2014/main" val="743148808"/>
                    </a:ext>
                  </a:extLst>
                </a:gridCol>
              </a:tblGrid>
              <a:tr h="25306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이미지</a:t>
                      </a:r>
                      <a:r>
                        <a:rPr lang="en-US" altLang="ko-KR" sz="800" b="1" kern="1200" noProof="0" dirty="0">
                          <a:solidFill>
                            <a:schemeClr val="tx1">
                              <a:lumMod val="75000"/>
                              <a:lumOff val="25000"/>
                            </a:schemeClr>
                          </a:solidFill>
                          <a:latin typeface="+mn-lt"/>
                          <a:ea typeface="+mn-ea"/>
                          <a:cs typeface="+mn-cs"/>
                        </a:rPr>
                        <a:t>id</a:t>
                      </a:r>
                      <a:endParaRPr lang="ko-KR" altLang="en-US" sz="800" b="1" kern="1200" noProof="0" dirty="0">
                        <a:solidFill>
                          <a:schemeClr val="tx1">
                            <a:lumMod val="75000"/>
                            <a:lumOff val="25000"/>
                          </a:schemeClr>
                        </a:solidFill>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비교횟수</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선택횟수</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비선택횟수</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동점횟수</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추가질의횟수</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04337932"/>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image_0001</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300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140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130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30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62382882"/>
                  </a:ext>
                </a:extLst>
              </a:tr>
            </a:tbl>
          </a:graphicData>
        </a:graphic>
      </p:graphicFrame>
      <p:sp>
        <p:nvSpPr>
          <p:cNvPr id="5" name="사각형: 둥근 모서리 13">
            <a:extLst>
              <a:ext uri="{FF2B5EF4-FFF2-40B4-BE49-F238E27FC236}">
                <a16:creationId xmlns:a16="http://schemas.microsoft.com/office/drawing/2014/main" id="{3C4A3E9C-6778-E4DA-8B60-8A33D52A370A}"/>
              </a:ext>
            </a:extLst>
          </p:cNvPr>
          <p:cNvSpPr/>
          <p:nvPr/>
        </p:nvSpPr>
        <p:spPr>
          <a:xfrm>
            <a:off x="5829211" y="4312673"/>
            <a:ext cx="842265"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000" b="1">
                <a:solidFill>
                  <a:schemeClr val="bg1">
                    <a:lumMod val="50000"/>
                  </a:schemeClr>
                </a:solidFill>
              </a:rPr>
              <a:t>수정</a:t>
            </a:r>
            <a:endParaRPr lang="ko-KR" altLang="en-US" sz="1000" b="1" dirty="0">
              <a:solidFill>
                <a:schemeClr val="bg1">
                  <a:lumMod val="50000"/>
                </a:schemeClr>
              </a:solidFill>
            </a:endParaRPr>
          </a:p>
        </p:txBody>
      </p:sp>
      <p:sp>
        <p:nvSpPr>
          <p:cNvPr id="6" name="직사각형 29">
            <a:extLst>
              <a:ext uri="{FF2B5EF4-FFF2-40B4-BE49-F238E27FC236}">
                <a16:creationId xmlns:a16="http://schemas.microsoft.com/office/drawing/2014/main" id="{1606B6F4-A70E-8797-9BFB-EFCFDE76A8B0}"/>
              </a:ext>
            </a:extLst>
          </p:cNvPr>
          <p:cNvSpPr/>
          <p:nvPr/>
        </p:nvSpPr>
        <p:spPr>
          <a:xfrm>
            <a:off x="5759361" y="4350050"/>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3</a:t>
            </a:r>
            <a:endParaRPr lang="ko-KR" altLang="en-US" sz="1000" dirty="0"/>
          </a:p>
        </p:txBody>
      </p:sp>
    </p:spTree>
    <p:extLst>
      <p:ext uri="{BB962C8B-B14F-4D97-AF65-F5344CB8AC3E}">
        <p14:creationId xmlns:p14="http://schemas.microsoft.com/office/powerpoint/2010/main" val="31059107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슬라이드 번호 개체 틀 7">
            <a:extLst>
              <a:ext uri="{FF2B5EF4-FFF2-40B4-BE49-F238E27FC236}">
                <a16:creationId xmlns:a16="http://schemas.microsoft.com/office/drawing/2014/main" id="{A8CDABF9-5282-43ED-9839-759246E8F473}"/>
              </a:ext>
            </a:extLst>
          </p:cNvPr>
          <p:cNvSpPr>
            <a:spLocks noGrp="1"/>
          </p:cNvSpPr>
          <p:nvPr>
            <p:ph type="sldNum" sz="quarter" idx="4"/>
          </p:nvPr>
        </p:nvSpPr>
        <p:spPr/>
        <p:txBody>
          <a:bodyPr/>
          <a:lstStyle/>
          <a:p>
            <a:fld id="{F2946E08-ADDD-4B11-B5DD-5073B72AA917}" type="slidenum">
              <a:rPr lang="ko-KR" altLang="en-US" smtClean="0"/>
              <a:t>42</a:t>
            </a:fld>
            <a:endParaRPr lang="ko-KR" altLang="en-US" dirty="0"/>
          </a:p>
        </p:txBody>
      </p:sp>
      <p:grpSp>
        <p:nvGrpSpPr>
          <p:cNvPr id="68" name="그룹 67">
            <a:extLst>
              <a:ext uri="{FF2B5EF4-FFF2-40B4-BE49-F238E27FC236}">
                <a16:creationId xmlns:a16="http://schemas.microsoft.com/office/drawing/2014/main" id="{700B7979-0A0F-4EB8-B3E2-27B50F444323}"/>
              </a:ext>
            </a:extLst>
          </p:cNvPr>
          <p:cNvGrpSpPr/>
          <p:nvPr/>
        </p:nvGrpSpPr>
        <p:grpSpPr>
          <a:xfrm>
            <a:off x="665440" y="521495"/>
            <a:ext cx="861460" cy="288131"/>
            <a:chOff x="839416" y="3435562"/>
            <a:chExt cx="1526259" cy="682492"/>
          </a:xfrm>
        </p:grpSpPr>
        <p:sp>
          <p:nvSpPr>
            <p:cNvPr id="69" name="직사각형 68">
              <a:extLst>
                <a:ext uri="{FF2B5EF4-FFF2-40B4-BE49-F238E27FC236}">
                  <a16:creationId xmlns:a16="http://schemas.microsoft.com/office/drawing/2014/main" id="{3FDDC39B-48C0-4BEA-9909-69C1E79636B2}"/>
                </a:ext>
              </a:extLst>
            </p:cNvPr>
            <p:cNvSpPr/>
            <p:nvPr/>
          </p:nvSpPr>
          <p:spPr>
            <a:xfrm>
              <a:off x="839416" y="3435562"/>
              <a:ext cx="1523134" cy="682492"/>
            </a:xfrm>
            <a:prstGeom prst="rect">
              <a:avLst/>
            </a:prstGeom>
            <a:solidFill>
              <a:srgbClr val="F2F2F2">
                <a:alpha val="60000"/>
              </a:srgbClr>
            </a:solidFill>
            <a:ln w="9525" cap="flat" cmpd="sng" algn="ctr">
              <a:solidFill>
                <a:srgbClr val="53535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altLang="ko-KR" sz="900" dirty="0">
                  <a:solidFill>
                    <a:schemeClr val="tx1">
                      <a:lumMod val="50000"/>
                      <a:lumOff val="50000"/>
                    </a:schemeClr>
                  </a:solidFill>
                </a:rPr>
                <a:t>LOGO</a:t>
              </a:r>
              <a:endParaRPr lang="ko-KR" altLang="en-US" sz="900" dirty="0">
                <a:solidFill>
                  <a:schemeClr val="tx1">
                    <a:lumMod val="50000"/>
                    <a:lumOff val="50000"/>
                  </a:schemeClr>
                </a:solidFill>
              </a:endParaRPr>
            </a:p>
          </p:txBody>
        </p:sp>
        <p:cxnSp>
          <p:nvCxnSpPr>
            <p:cNvPr id="70" name="직선 연결선 69">
              <a:extLst>
                <a:ext uri="{FF2B5EF4-FFF2-40B4-BE49-F238E27FC236}">
                  <a16:creationId xmlns:a16="http://schemas.microsoft.com/office/drawing/2014/main" id="{B48F3357-EE2E-4D70-85A0-C13EEB0EE9D2}"/>
                </a:ext>
              </a:extLst>
            </p:cNvPr>
            <p:cNvCxnSpPr>
              <a:cxnSpLocks/>
            </p:cNvCxnSpPr>
            <p:nvPr/>
          </p:nvCxnSpPr>
          <p:spPr>
            <a:xfrm flipH="1">
              <a:off x="839417" y="3443608"/>
              <a:ext cx="1523133" cy="6744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직선 연결선 70">
              <a:extLst>
                <a:ext uri="{FF2B5EF4-FFF2-40B4-BE49-F238E27FC236}">
                  <a16:creationId xmlns:a16="http://schemas.microsoft.com/office/drawing/2014/main" id="{50132739-8D61-4BBF-A602-FD4369EFC35C}"/>
                </a:ext>
              </a:extLst>
            </p:cNvPr>
            <p:cNvCxnSpPr>
              <a:cxnSpLocks/>
            </p:cNvCxnSpPr>
            <p:nvPr/>
          </p:nvCxnSpPr>
          <p:spPr>
            <a:xfrm flipH="1" flipV="1">
              <a:off x="839416" y="3443084"/>
              <a:ext cx="1526259" cy="6477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직사각형 9">
            <a:extLst>
              <a:ext uri="{FF2B5EF4-FFF2-40B4-BE49-F238E27FC236}">
                <a16:creationId xmlns:a16="http://schemas.microsoft.com/office/drawing/2014/main" id="{90566CE4-528A-44CB-97E2-D79ED4082B1C}"/>
              </a:ext>
            </a:extLst>
          </p:cNvPr>
          <p:cNvSpPr/>
          <p:nvPr/>
        </p:nvSpPr>
        <p:spPr>
          <a:xfrm>
            <a:off x="116321" y="488111"/>
            <a:ext cx="8424430" cy="361053"/>
          </a:xfrm>
          <a:prstGeom prst="rect">
            <a:avLst/>
          </a:prstGeom>
          <a:noFill/>
          <a:ln w="6350">
            <a:solidFill>
              <a:srgbClr val="7A7A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321" name="표 320">
            <a:extLst>
              <a:ext uri="{FF2B5EF4-FFF2-40B4-BE49-F238E27FC236}">
                <a16:creationId xmlns:a16="http://schemas.microsoft.com/office/drawing/2014/main" id="{DBCF1351-3830-46DF-8E22-906141A4365A}"/>
              </a:ext>
            </a:extLst>
          </p:cNvPr>
          <p:cNvGraphicFramePr>
            <a:graphicFrameLocks noGrp="1"/>
          </p:cNvGraphicFramePr>
          <p:nvPr>
            <p:extLst>
              <p:ext uri="{D42A27DB-BD31-4B8C-83A1-F6EECF244321}">
                <p14:modId xmlns:p14="http://schemas.microsoft.com/office/powerpoint/2010/main" val="514423127"/>
              </p:ext>
            </p:extLst>
          </p:nvPr>
        </p:nvGraphicFramePr>
        <p:xfrm>
          <a:off x="9221807" y="512676"/>
          <a:ext cx="2772308" cy="274116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74772085"/>
                    </a:ext>
                  </a:extLst>
                </a:gridCol>
                <a:gridCol w="2340260">
                  <a:extLst>
                    <a:ext uri="{9D8B030D-6E8A-4147-A177-3AD203B41FA5}">
                      <a16:colId xmlns:a16="http://schemas.microsoft.com/office/drawing/2014/main" val="2572474025"/>
                    </a:ext>
                  </a:extLst>
                </a:gridCol>
              </a:tblGrid>
              <a:tr h="122121">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0">
                <a:tc>
                  <a:txBody>
                    <a:bodyPr/>
                    <a:lstStyle/>
                    <a:p>
                      <a:pPr algn="ctr" latinLnBrk="1">
                        <a:lnSpc>
                          <a:spcPct val="120000"/>
                        </a:lnSpc>
                      </a:pPr>
                      <a:r>
                        <a:rPr lang="en-US" altLang="ko-KR" sz="800" b="0" dirty="0">
                          <a:solidFill>
                            <a:schemeClr val="tx1"/>
                          </a:solidFill>
                          <a:latin typeface="+mn-ea"/>
                          <a:ea typeface="+mn-ea"/>
                        </a:rPr>
                        <a:t>1</a:t>
                      </a:r>
                      <a:endParaRPr lang="ko-KR" altLang="en-US" sz="8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사용자입력 텍스트 수정</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134634">
                <a:tc>
                  <a:txBody>
                    <a:bodyPr/>
                    <a:lstStyle/>
                    <a:p>
                      <a:pPr algn="ctr" latinLnBrk="1">
                        <a:lnSpc>
                          <a:spcPct val="120000"/>
                        </a:lnSpc>
                      </a:pPr>
                      <a:r>
                        <a:rPr lang="en-US" altLang="ko-KR" sz="800" b="0" dirty="0">
                          <a:latin typeface="+mn-ea"/>
                          <a:ea typeface="+mn-ea"/>
                        </a:rPr>
                        <a:t>2</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수정</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770055136"/>
                  </a:ext>
                </a:extLst>
              </a:tr>
              <a:tr h="134634">
                <a:tc>
                  <a:txBody>
                    <a:bodyPr/>
                    <a:lstStyle/>
                    <a:p>
                      <a:pPr algn="ctr" latinLnBrk="1">
                        <a:lnSpc>
                          <a:spcPct val="120000"/>
                        </a:lnSpc>
                      </a:pPr>
                      <a:r>
                        <a:rPr lang="en-US" altLang="ko-KR" sz="800" b="0" dirty="0">
                          <a:latin typeface="+mn-ea"/>
                          <a:ea typeface="+mn-ea"/>
                        </a:rPr>
                        <a:t>2-1</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수정완료 팝업</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447044807"/>
                  </a:ext>
                </a:extLst>
              </a:tr>
              <a:tr h="0">
                <a:tc>
                  <a:txBody>
                    <a:bodyPr/>
                    <a:lstStyle/>
                    <a:p>
                      <a:pPr algn="ctr" latinLnBrk="1">
                        <a:lnSpc>
                          <a:spcPct val="120000"/>
                        </a:lnSpc>
                      </a:pPr>
                      <a:r>
                        <a:rPr lang="en-US" altLang="ko-KR" sz="800" b="0" dirty="0">
                          <a:latin typeface="+mn-ea"/>
                          <a:ea typeface="+mn-ea"/>
                        </a:rPr>
                        <a:t>3</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179638516"/>
                  </a:ext>
                </a:extLst>
              </a:tr>
              <a:tr h="0">
                <a:tc>
                  <a:txBody>
                    <a:bodyPr/>
                    <a:lstStyle/>
                    <a:p>
                      <a:pPr algn="ctr" latinLnBrk="1">
                        <a:lnSpc>
                          <a:spcPct val="120000"/>
                        </a:lnSpc>
                      </a:pPr>
                      <a:r>
                        <a:rPr lang="en-US" altLang="ko-KR" sz="800" b="0" dirty="0">
                          <a:latin typeface="+mn-ea"/>
                          <a:ea typeface="+mn-ea"/>
                        </a:rPr>
                        <a:t>4</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716935949"/>
                  </a:ext>
                </a:extLst>
              </a:tr>
              <a:tr h="134634">
                <a:tc>
                  <a:txBody>
                    <a:bodyPr/>
                    <a:lstStyle/>
                    <a:p>
                      <a:pPr algn="ctr" latinLnBrk="1">
                        <a:lnSpc>
                          <a:spcPct val="120000"/>
                        </a:lnSpc>
                      </a:pPr>
                      <a:r>
                        <a:rPr lang="en-US" altLang="ko-KR" sz="800" b="0" dirty="0">
                          <a:latin typeface="+mn-ea"/>
                          <a:ea typeface="+mn-ea"/>
                        </a:rPr>
                        <a:t>5</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620716197"/>
                  </a:ext>
                </a:extLst>
              </a:tr>
              <a:tr h="134634">
                <a:tc>
                  <a:txBody>
                    <a:bodyPr/>
                    <a:lstStyle/>
                    <a:p>
                      <a:pPr algn="ctr" latinLnBrk="1">
                        <a:lnSpc>
                          <a:spcPct val="120000"/>
                        </a:lnSpc>
                      </a:pPr>
                      <a:r>
                        <a:rPr lang="en-US" altLang="ko-KR" sz="800" b="0" dirty="0">
                          <a:latin typeface="+mn-ea"/>
                          <a:ea typeface="+mn-ea"/>
                        </a:rPr>
                        <a:t>6</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688573497"/>
                  </a:ext>
                </a:extLst>
              </a:tr>
              <a:tr h="0">
                <a:tc>
                  <a:txBody>
                    <a:bodyPr/>
                    <a:lstStyle/>
                    <a:p>
                      <a:pPr algn="ctr" latinLnBrk="1">
                        <a:lnSpc>
                          <a:spcPct val="120000"/>
                        </a:lnSpc>
                      </a:pPr>
                      <a:r>
                        <a:rPr lang="en-US" altLang="ko-KR" sz="800" b="0" dirty="0">
                          <a:latin typeface="+mn-ea"/>
                          <a:ea typeface="+mn-ea"/>
                        </a:rPr>
                        <a:t>7</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817060791"/>
                  </a:ext>
                </a:extLst>
              </a:tr>
              <a:tr h="0">
                <a:tc>
                  <a:txBody>
                    <a:bodyPr/>
                    <a:lstStyle/>
                    <a:p>
                      <a:pPr algn="ctr" latinLnBrk="1">
                        <a:lnSpc>
                          <a:spcPct val="120000"/>
                        </a:lnSpc>
                      </a:pPr>
                      <a:r>
                        <a:rPr lang="en-US" altLang="ko-KR" sz="800" b="0" dirty="0">
                          <a:latin typeface="+mn-ea"/>
                          <a:ea typeface="+mn-ea"/>
                        </a:rPr>
                        <a:t>8</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032614395"/>
                  </a:ext>
                </a:extLst>
              </a:tr>
              <a:tr h="294502">
                <a:tc>
                  <a:txBody>
                    <a:bodyPr/>
                    <a:lstStyle/>
                    <a:p>
                      <a:pPr algn="ctr" latinLnBrk="1">
                        <a:lnSpc>
                          <a:spcPct val="120000"/>
                        </a:lnSpc>
                      </a:pPr>
                      <a:r>
                        <a:rPr lang="en-US" altLang="ko-KR" sz="800" b="0" dirty="0">
                          <a:latin typeface="+mn-ea"/>
                          <a:ea typeface="+mn-ea"/>
                        </a:rPr>
                        <a:t>9</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56665485"/>
                  </a:ext>
                </a:extLst>
              </a:tr>
              <a:tr h="0">
                <a:tc>
                  <a:txBody>
                    <a:bodyPr/>
                    <a:lstStyle/>
                    <a:p>
                      <a:pPr algn="ctr" latinLnBrk="1">
                        <a:lnSpc>
                          <a:spcPct val="120000"/>
                        </a:lnSpc>
                      </a:pPr>
                      <a:r>
                        <a:rPr lang="en-US" altLang="ko-KR" sz="800" b="0" dirty="0">
                          <a:latin typeface="+mn-ea"/>
                          <a:ea typeface="+mn-ea"/>
                        </a:rPr>
                        <a:t>10</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6550239"/>
                  </a:ext>
                </a:extLst>
              </a:tr>
            </a:tbl>
          </a:graphicData>
        </a:graphic>
      </p:graphicFrame>
      <p:sp>
        <p:nvSpPr>
          <p:cNvPr id="9" name="TextBox 8">
            <a:extLst>
              <a:ext uri="{FF2B5EF4-FFF2-40B4-BE49-F238E27FC236}">
                <a16:creationId xmlns:a16="http://schemas.microsoft.com/office/drawing/2014/main" id="{46BDEBF5-5062-4188-AA47-63F530D7C117}"/>
              </a:ext>
            </a:extLst>
          </p:cNvPr>
          <p:cNvSpPr txBox="1"/>
          <p:nvPr/>
        </p:nvSpPr>
        <p:spPr>
          <a:xfrm>
            <a:off x="1004056" y="262960"/>
            <a:ext cx="4018793" cy="215444"/>
          </a:xfrm>
          <a:prstGeom prst="rect">
            <a:avLst/>
          </a:prstGeom>
          <a:noFill/>
        </p:spPr>
        <p:txBody>
          <a:bodyPr wrap="square" rtlCol="0">
            <a:spAutoFit/>
          </a:bodyPr>
          <a:lstStyle/>
          <a:p>
            <a:r>
              <a:rPr lang="ko-KR" altLang="en-US" sz="800" dirty="0"/>
              <a:t>메인</a:t>
            </a:r>
          </a:p>
        </p:txBody>
      </p:sp>
      <p:sp>
        <p:nvSpPr>
          <p:cNvPr id="2" name="TextBox 1">
            <a:extLst>
              <a:ext uri="{FF2B5EF4-FFF2-40B4-BE49-F238E27FC236}">
                <a16:creationId xmlns:a16="http://schemas.microsoft.com/office/drawing/2014/main" id="{659CCA66-9DC1-67D5-8773-99FCE6BA9744}"/>
              </a:ext>
            </a:extLst>
          </p:cNvPr>
          <p:cNvSpPr txBox="1"/>
          <p:nvPr/>
        </p:nvSpPr>
        <p:spPr>
          <a:xfrm>
            <a:off x="3436388" y="56219"/>
            <a:ext cx="1523233" cy="215444"/>
          </a:xfrm>
          <a:prstGeom prst="rect">
            <a:avLst/>
          </a:prstGeom>
          <a:noFill/>
        </p:spPr>
        <p:txBody>
          <a:bodyPr wrap="square" rtlCol="0">
            <a:spAutoFit/>
          </a:bodyPr>
          <a:lstStyle/>
          <a:p>
            <a:r>
              <a:rPr lang="ko-KR" altLang="en-US" sz="800" dirty="0"/>
              <a:t>설문관리</a:t>
            </a:r>
            <a:r>
              <a:rPr lang="en-US" altLang="ko-KR" sz="800" dirty="0"/>
              <a:t>_</a:t>
            </a:r>
            <a:r>
              <a:rPr lang="ko-KR" altLang="en-US" sz="800" dirty="0"/>
              <a:t>수정</a:t>
            </a:r>
          </a:p>
        </p:txBody>
      </p:sp>
      <p:sp>
        <p:nvSpPr>
          <p:cNvPr id="7" name="TextBox 6">
            <a:extLst>
              <a:ext uri="{FF2B5EF4-FFF2-40B4-BE49-F238E27FC236}">
                <a16:creationId xmlns:a16="http://schemas.microsoft.com/office/drawing/2014/main" id="{6710EBCA-BC88-0028-CA1E-3C699A1A422B}"/>
              </a:ext>
            </a:extLst>
          </p:cNvPr>
          <p:cNvSpPr txBox="1"/>
          <p:nvPr/>
        </p:nvSpPr>
        <p:spPr>
          <a:xfrm>
            <a:off x="6838481" y="622470"/>
            <a:ext cx="1534452" cy="107722"/>
          </a:xfrm>
          <a:prstGeom prst="rect">
            <a:avLst/>
          </a:prstGeom>
          <a:noFill/>
        </p:spPr>
        <p:txBody>
          <a:bodyPr wrap="square" lIns="0" tIns="0" rIns="0" bIns="0" rtlCol="0">
            <a:spAutoFit/>
          </a:bodyPr>
          <a:lstStyle/>
          <a:p>
            <a:pPr algn="ctr"/>
            <a:r>
              <a:rPr lang="ko-KR" altLang="en-US" sz="700" b="1" dirty="0">
                <a:solidFill>
                  <a:schemeClr val="tx1">
                    <a:lumMod val="50000"/>
                    <a:lumOff val="50000"/>
                  </a:schemeClr>
                </a:solidFill>
                <a:latin typeface="+mn-ea"/>
              </a:rPr>
              <a:t>로그아웃</a:t>
            </a:r>
          </a:p>
        </p:txBody>
      </p:sp>
      <p:sp>
        <p:nvSpPr>
          <p:cNvPr id="169" name="TextBox 168">
            <a:extLst>
              <a:ext uri="{FF2B5EF4-FFF2-40B4-BE49-F238E27FC236}">
                <a16:creationId xmlns:a16="http://schemas.microsoft.com/office/drawing/2014/main" id="{9F8DA23A-C167-C28A-7E43-60E0652A5608}"/>
              </a:ext>
            </a:extLst>
          </p:cNvPr>
          <p:cNvSpPr txBox="1"/>
          <p:nvPr/>
        </p:nvSpPr>
        <p:spPr>
          <a:xfrm>
            <a:off x="7689050" y="255228"/>
            <a:ext cx="851700" cy="215444"/>
          </a:xfrm>
          <a:prstGeom prst="rect">
            <a:avLst/>
          </a:prstGeom>
          <a:noFill/>
        </p:spPr>
        <p:txBody>
          <a:bodyPr wrap="square" rtlCol="0">
            <a:spAutoFit/>
          </a:bodyPr>
          <a:lstStyle/>
          <a:p>
            <a:pPr algn="ctr"/>
            <a:r>
              <a:rPr lang="en-US" altLang="ko-KR" sz="800" dirty="0"/>
              <a:t>..</a:t>
            </a:r>
            <a:endParaRPr lang="ko-KR" altLang="en-US" sz="800" dirty="0"/>
          </a:p>
        </p:txBody>
      </p:sp>
      <p:sp>
        <p:nvSpPr>
          <p:cNvPr id="170" name="TextBox 169">
            <a:extLst>
              <a:ext uri="{FF2B5EF4-FFF2-40B4-BE49-F238E27FC236}">
                <a16:creationId xmlns:a16="http://schemas.microsoft.com/office/drawing/2014/main" id="{DEB30443-D04B-DC5D-B056-535A2E2BD900}"/>
              </a:ext>
            </a:extLst>
          </p:cNvPr>
          <p:cNvSpPr txBox="1"/>
          <p:nvPr/>
        </p:nvSpPr>
        <p:spPr>
          <a:xfrm>
            <a:off x="5898485" y="255228"/>
            <a:ext cx="851700" cy="215444"/>
          </a:xfrm>
          <a:prstGeom prst="rect">
            <a:avLst/>
          </a:prstGeom>
          <a:noFill/>
        </p:spPr>
        <p:txBody>
          <a:bodyPr wrap="square" rtlCol="0">
            <a:spAutoFit/>
          </a:bodyPr>
          <a:lstStyle/>
          <a:p>
            <a:pPr algn="ctr"/>
            <a:r>
              <a:rPr lang="en-US" altLang="ko-KR" sz="800" dirty="0"/>
              <a:t>1</a:t>
            </a:r>
            <a:endParaRPr lang="ko-KR" altLang="en-US" sz="800" dirty="0"/>
          </a:p>
        </p:txBody>
      </p:sp>
      <p:sp>
        <p:nvSpPr>
          <p:cNvPr id="171" name="TextBox 170">
            <a:extLst>
              <a:ext uri="{FF2B5EF4-FFF2-40B4-BE49-F238E27FC236}">
                <a16:creationId xmlns:a16="http://schemas.microsoft.com/office/drawing/2014/main" id="{74BADD78-1E7F-635C-8373-0341AA4740B5}"/>
              </a:ext>
            </a:extLst>
          </p:cNvPr>
          <p:cNvSpPr txBox="1"/>
          <p:nvPr/>
        </p:nvSpPr>
        <p:spPr>
          <a:xfrm>
            <a:off x="5898485" y="52479"/>
            <a:ext cx="851700" cy="215444"/>
          </a:xfrm>
          <a:prstGeom prst="rect">
            <a:avLst/>
          </a:prstGeom>
          <a:noFill/>
        </p:spPr>
        <p:txBody>
          <a:bodyPr wrap="square" rtlCol="0">
            <a:spAutoFit/>
          </a:bodyPr>
          <a:lstStyle/>
          <a:p>
            <a:pPr algn="ctr"/>
            <a:r>
              <a:rPr lang="en-US" altLang="ko-KR" sz="800"/>
              <a:t>-</a:t>
            </a:r>
            <a:endParaRPr lang="ko-KR" altLang="en-US" sz="800" dirty="0"/>
          </a:p>
        </p:txBody>
      </p:sp>
      <p:sp>
        <p:nvSpPr>
          <p:cNvPr id="12" name="TextBox 11">
            <a:extLst>
              <a:ext uri="{FF2B5EF4-FFF2-40B4-BE49-F238E27FC236}">
                <a16:creationId xmlns:a16="http://schemas.microsoft.com/office/drawing/2014/main" id="{3C089829-FE98-1B8C-A9E9-2BC0575CA3FC}"/>
              </a:ext>
            </a:extLst>
          </p:cNvPr>
          <p:cNvSpPr txBox="1"/>
          <p:nvPr/>
        </p:nvSpPr>
        <p:spPr>
          <a:xfrm>
            <a:off x="665440" y="1014843"/>
            <a:ext cx="3449360" cy="261610"/>
          </a:xfrm>
          <a:prstGeom prst="rect">
            <a:avLst/>
          </a:prstGeom>
          <a:noFill/>
        </p:spPr>
        <p:txBody>
          <a:bodyPr wrap="square">
            <a:spAutoFit/>
          </a:bodyPr>
          <a:lstStyle/>
          <a:p>
            <a:r>
              <a:rPr lang="ko-KR" altLang="en-US" sz="1050" b="1" dirty="0"/>
              <a:t>설문관리</a:t>
            </a:r>
            <a:r>
              <a:rPr lang="en-US" altLang="ko-KR" sz="1050" b="1" dirty="0"/>
              <a:t>_</a:t>
            </a:r>
            <a:r>
              <a:rPr lang="ko-KR" altLang="en-US" sz="1050" b="1" dirty="0"/>
              <a:t>수정</a:t>
            </a:r>
            <a:endParaRPr lang="en-US" altLang="ko-KR" sz="1050" b="1" dirty="0"/>
          </a:p>
        </p:txBody>
      </p:sp>
      <p:graphicFrame>
        <p:nvGraphicFramePr>
          <p:cNvPr id="13" name="표 73">
            <a:extLst>
              <a:ext uri="{FF2B5EF4-FFF2-40B4-BE49-F238E27FC236}">
                <a16:creationId xmlns:a16="http://schemas.microsoft.com/office/drawing/2014/main" id="{2B79BABF-3497-09EC-B1B8-F49901C93BF5}"/>
              </a:ext>
            </a:extLst>
          </p:cNvPr>
          <p:cNvGraphicFramePr>
            <a:graphicFrameLocks noGrp="1"/>
          </p:cNvGraphicFramePr>
          <p:nvPr>
            <p:extLst>
              <p:ext uri="{D42A27DB-BD31-4B8C-83A1-F6EECF244321}">
                <p14:modId xmlns:p14="http://schemas.microsoft.com/office/powerpoint/2010/main" val="3004351493"/>
              </p:ext>
            </p:extLst>
          </p:nvPr>
        </p:nvGraphicFramePr>
        <p:xfrm>
          <a:off x="841046" y="2060583"/>
          <a:ext cx="6848006" cy="2142552"/>
        </p:xfrm>
        <a:graphic>
          <a:graphicData uri="http://schemas.openxmlformats.org/drawingml/2006/table">
            <a:tbl>
              <a:tblPr firstRow="1" firstCol="1" bandRow="1">
                <a:tableStyleId>{5C22544A-7EE6-4342-B048-85BDC9FD1C3A}</a:tableStyleId>
              </a:tblPr>
              <a:tblGrid>
                <a:gridCol w="684801">
                  <a:extLst>
                    <a:ext uri="{9D8B030D-6E8A-4147-A177-3AD203B41FA5}">
                      <a16:colId xmlns:a16="http://schemas.microsoft.com/office/drawing/2014/main" val="2027880875"/>
                    </a:ext>
                  </a:extLst>
                </a:gridCol>
                <a:gridCol w="456533">
                  <a:extLst>
                    <a:ext uri="{9D8B030D-6E8A-4147-A177-3AD203B41FA5}">
                      <a16:colId xmlns:a16="http://schemas.microsoft.com/office/drawing/2014/main" val="1640705418"/>
                    </a:ext>
                  </a:extLst>
                </a:gridCol>
                <a:gridCol w="228267">
                  <a:extLst>
                    <a:ext uri="{9D8B030D-6E8A-4147-A177-3AD203B41FA5}">
                      <a16:colId xmlns:a16="http://schemas.microsoft.com/office/drawing/2014/main" val="812742979"/>
                    </a:ext>
                  </a:extLst>
                </a:gridCol>
                <a:gridCol w="684801">
                  <a:extLst>
                    <a:ext uri="{9D8B030D-6E8A-4147-A177-3AD203B41FA5}">
                      <a16:colId xmlns:a16="http://schemas.microsoft.com/office/drawing/2014/main" val="3063262248"/>
                    </a:ext>
                  </a:extLst>
                </a:gridCol>
                <a:gridCol w="684800">
                  <a:extLst>
                    <a:ext uri="{9D8B030D-6E8A-4147-A177-3AD203B41FA5}">
                      <a16:colId xmlns:a16="http://schemas.microsoft.com/office/drawing/2014/main" val="1166489850"/>
                    </a:ext>
                  </a:extLst>
                </a:gridCol>
                <a:gridCol w="684801">
                  <a:extLst>
                    <a:ext uri="{9D8B030D-6E8A-4147-A177-3AD203B41FA5}">
                      <a16:colId xmlns:a16="http://schemas.microsoft.com/office/drawing/2014/main" val="3884166636"/>
                    </a:ext>
                  </a:extLst>
                </a:gridCol>
                <a:gridCol w="684801">
                  <a:extLst>
                    <a:ext uri="{9D8B030D-6E8A-4147-A177-3AD203B41FA5}">
                      <a16:colId xmlns:a16="http://schemas.microsoft.com/office/drawing/2014/main" val="3174219767"/>
                    </a:ext>
                  </a:extLst>
                </a:gridCol>
                <a:gridCol w="684800">
                  <a:extLst>
                    <a:ext uri="{9D8B030D-6E8A-4147-A177-3AD203B41FA5}">
                      <a16:colId xmlns:a16="http://schemas.microsoft.com/office/drawing/2014/main" val="187191993"/>
                    </a:ext>
                  </a:extLst>
                </a:gridCol>
                <a:gridCol w="684801">
                  <a:extLst>
                    <a:ext uri="{9D8B030D-6E8A-4147-A177-3AD203B41FA5}">
                      <a16:colId xmlns:a16="http://schemas.microsoft.com/office/drawing/2014/main" val="2337688912"/>
                    </a:ext>
                  </a:extLst>
                </a:gridCol>
                <a:gridCol w="684800">
                  <a:extLst>
                    <a:ext uri="{9D8B030D-6E8A-4147-A177-3AD203B41FA5}">
                      <a16:colId xmlns:a16="http://schemas.microsoft.com/office/drawing/2014/main" val="49632304"/>
                    </a:ext>
                  </a:extLst>
                </a:gridCol>
                <a:gridCol w="684801">
                  <a:extLst>
                    <a:ext uri="{9D8B030D-6E8A-4147-A177-3AD203B41FA5}">
                      <a16:colId xmlns:a16="http://schemas.microsoft.com/office/drawing/2014/main" val="686385058"/>
                    </a:ext>
                  </a:extLst>
                </a:gridCol>
              </a:tblGrid>
              <a:tr h="267819">
                <a:tc gridSpan="11">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ko-KR" altLang="en-US" sz="800" b="1" i="0" u="none" strike="noStrike" kern="1200" cap="none" spc="0" normalizeH="0" baseline="0" noProof="0" dirty="0">
                          <a:ln>
                            <a:noFill/>
                          </a:ln>
                          <a:solidFill>
                            <a:prstClr val="black"/>
                          </a:solidFill>
                          <a:effectLst/>
                          <a:uLnTx/>
                          <a:uFillTx/>
                          <a:latin typeface="+mn-lt"/>
                          <a:ea typeface="+mn-ea"/>
                          <a:cs typeface="+mn-cs"/>
                        </a:rPr>
                        <a:t>추가질의 </a:t>
                      </a:r>
                      <a:r>
                        <a:rPr kumimoji="0" lang="en-US" altLang="ko-KR" sz="800" b="1" i="0" u="none" strike="noStrike" kern="1200" cap="none" spc="0" normalizeH="0" baseline="0" noProof="0" dirty="0">
                          <a:ln>
                            <a:noFill/>
                          </a:ln>
                          <a:solidFill>
                            <a:prstClr val="black"/>
                          </a:solidFill>
                          <a:effectLst/>
                          <a:uLnTx/>
                          <a:uFillTx/>
                          <a:latin typeface="+mn-lt"/>
                          <a:ea typeface="+mn-ea"/>
                          <a:cs typeface="+mn-cs"/>
                        </a:rPr>
                        <a:t>1~10</a:t>
                      </a:r>
                      <a:endParaRPr kumimoji="0" lang="ko-KR" altLang="en-US" sz="800" b="1"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latinLnBrk="1"/>
                      <a:endParaRPr lang="ko-KR" altLang="en-US"/>
                    </a:p>
                  </a:txBody>
                  <a:tcPr/>
                </a:tc>
                <a:tc hMerge="1">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900156039"/>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1" i="0" u="none" strike="noStrike" kern="1200" cap="none" spc="0" normalizeH="0" baseline="0" noProof="0" dirty="0">
                          <a:ln>
                            <a:noFill/>
                          </a:ln>
                          <a:solidFill>
                            <a:prstClr val="black"/>
                          </a:solidFill>
                          <a:effectLst/>
                          <a:uLnTx/>
                          <a:uFillTx/>
                          <a:latin typeface="+mn-lt"/>
                          <a:ea typeface="+mn-ea"/>
                          <a:cs typeface="+mn-cs"/>
                        </a:rPr>
                        <a:t>1</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1" i="0" u="none" strike="noStrike" kern="1200" cap="none" spc="0" normalizeH="0" baseline="0" noProof="0" dirty="0">
                          <a:ln>
                            <a:noFill/>
                          </a:ln>
                          <a:solidFill>
                            <a:prstClr val="black"/>
                          </a:solidFill>
                          <a:effectLst/>
                          <a:uLnTx/>
                          <a:uFillTx/>
                          <a:latin typeface="+mn-lt"/>
                          <a:ea typeface="+mn-ea"/>
                          <a:cs typeface="+mn-cs"/>
                        </a:rPr>
                        <a:t>2</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latinLnBrk="1"/>
                      <a:endParaRPr lang="ko-KR" altLang="en-US"/>
                    </a:p>
                  </a:txBody>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1" i="0" u="none" strike="noStrike" kern="1200" cap="none" spc="0" normalizeH="0" baseline="0" noProof="0" dirty="0">
                          <a:ln>
                            <a:noFill/>
                          </a:ln>
                          <a:solidFill>
                            <a:prstClr val="black"/>
                          </a:solidFill>
                          <a:effectLst/>
                          <a:uLnTx/>
                          <a:uFillTx/>
                          <a:latin typeface="+mn-lt"/>
                          <a:ea typeface="+mn-ea"/>
                          <a:cs typeface="+mn-cs"/>
                        </a:rPr>
                        <a:t>3</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1" i="0" u="none" strike="noStrike" kern="1200" cap="none" spc="0" normalizeH="0" baseline="0" noProof="0" dirty="0">
                          <a:ln>
                            <a:noFill/>
                          </a:ln>
                          <a:solidFill>
                            <a:prstClr val="black"/>
                          </a:solidFill>
                          <a:effectLst/>
                          <a:uLnTx/>
                          <a:uFillTx/>
                          <a:latin typeface="+mn-lt"/>
                          <a:ea typeface="+mn-ea"/>
                          <a:cs typeface="+mn-cs"/>
                        </a:rPr>
                        <a:t>4</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1" i="0" u="none" strike="noStrike" kern="1200" cap="none" spc="0" normalizeH="0" baseline="0" noProof="0" dirty="0">
                          <a:ln>
                            <a:noFill/>
                          </a:ln>
                          <a:solidFill>
                            <a:prstClr val="black"/>
                          </a:solidFill>
                          <a:effectLst/>
                          <a:uLnTx/>
                          <a:uFillTx/>
                          <a:latin typeface="+mn-lt"/>
                          <a:ea typeface="+mn-ea"/>
                          <a:cs typeface="+mn-cs"/>
                        </a:rPr>
                        <a:t>5</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1" i="0" u="none" strike="noStrike" kern="1200" cap="none" spc="0" normalizeH="0" baseline="0" noProof="0" dirty="0">
                          <a:ln>
                            <a:noFill/>
                          </a:ln>
                          <a:solidFill>
                            <a:prstClr val="black"/>
                          </a:solidFill>
                          <a:effectLst/>
                          <a:uLnTx/>
                          <a:uFillTx/>
                          <a:latin typeface="+mn-lt"/>
                          <a:ea typeface="+mn-ea"/>
                          <a:cs typeface="+mn-cs"/>
                        </a:rPr>
                        <a:t>6</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1" i="0" u="none" strike="noStrike" kern="1200" cap="none" spc="0" normalizeH="0" baseline="0" noProof="0" dirty="0">
                          <a:ln>
                            <a:noFill/>
                          </a:ln>
                          <a:solidFill>
                            <a:prstClr val="black"/>
                          </a:solidFill>
                          <a:effectLst/>
                          <a:uLnTx/>
                          <a:uFillTx/>
                          <a:latin typeface="+mn-lt"/>
                          <a:ea typeface="+mn-ea"/>
                          <a:cs typeface="+mn-cs"/>
                        </a:rPr>
                        <a:t>7</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1" i="0" u="none" strike="noStrike" kern="1200" cap="none" spc="0" normalizeH="0" baseline="0" noProof="0" dirty="0">
                          <a:ln>
                            <a:noFill/>
                          </a:ln>
                          <a:solidFill>
                            <a:prstClr val="black"/>
                          </a:solidFill>
                          <a:effectLst/>
                          <a:uLnTx/>
                          <a:uFillTx/>
                          <a:latin typeface="+mn-lt"/>
                          <a:ea typeface="+mn-ea"/>
                          <a:cs typeface="+mn-cs"/>
                        </a:rPr>
                        <a:t>8</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1" i="0" u="none" strike="noStrike" kern="1200" cap="none" spc="0" normalizeH="0" baseline="0" noProof="0" dirty="0">
                          <a:ln>
                            <a:noFill/>
                          </a:ln>
                          <a:solidFill>
                            <a:prstClr val="black"/>
                          </a:solidFill>
                          <a:effectLst/>
                          <a:uLnTx/>
                          <a:uFillTx/>
                          <a:latin typeface="+mn-lt"/>
                          <a:ea typeface="+mn-ea"/>
                          <a:cs typeface="+mn-cs"/>
                        </a:rPr>
                        <a:t>9</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1" i="0" u="none" strike="noStrike" kern="1200" cap="none" spc="0" normalizeH="0" baseline="0" noProof="0" dirty="0">
                          <a:ln>
                            <a:noFill/>
                          </a:ln>
                          <a:solidFill>
                            <a:prstClr val="black"/>
                          </a:solidFill>
                          <a:effectLst/>
                          <a:uLnTx/>
                          <a:uFillTx/>
                          <a:latin typeface="+mn-lt"/>
                          <a:ea typeface="+mn-ea"/>
                          <a:cs typeface="+mn-cs"/>
                        </a:rPr>
                        <a:t>10</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354439315"/>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41</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24</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43</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22</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28</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51</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48</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88</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82</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14</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31101202"/>
                  </a:ext>
                </a:extLst>
              </a:tr>
              <a:tr h="267819">
                <a:tc gridSpan="11">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ko-KR" altLang="en-US" sz="800" b="1" i="0" u="none" strike="noStrike" kern="1200" cap="none" spc="0" normalizeH="0" baseline="0" noProof="0" dirty="0">
                          <a:ln>
                            <a:noFill/>
                          </a:ln>
                          <a:solidFill>
                            <a:prstClr val="black"/>
                          </a:solidFill>
                          <a:effectLst/>
                          <a:uLnTx/>
                          <a:uFillTx/>
                          <a:latin typeface="+mn-lt"/>
                          <a:ea typeface="+mn-ea"/>
                          <a:cs typeface="+mn-cs"/>
                        </a:rPr>
                        <a:t>추가질의 </a:t>
                      </a:r>
                      <a:r>
                        <a:rPr kumimoji="0" lang="en-US" altLang="ko-KR" sz="800" b="1" i="0" u="none" strike="noStrike" kern="1200" cap="none" spc="0" normalizeH="0" baseline="0" noProof="0" dirty="0">
                          <a:ln>
                            <a:noFill/>
                          </a:ln>
                          <a:solidFill>
                            <a:prstClr val="black"/>
                          </a:solidFill>
                          <a:effectLst/>
                          <a:uLnTx/>
                          <a:uFillTx/>
                          <a:latin typeface="+mn-lt"/>
                          <a:ea typeface="+mn-ea"/>
                          <a:cs typeface="+mn-cs"/>
                        </a:rPr>
                        <a:t>11</a:t>
                      </a:r>
                      <a:endParaRPr kumimoji="0" lang="ko-KR" altLang="en-US" sz="800" b="1"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dirty="0"/>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26595208"/>
                  </a:ext>
                </a:extLst>
              </a:tr>
              <a:tr h="267819">
                <a:tc gridSpan="2">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ko-KR" altLang="en-US" sz="800" b="1" i="0" u="none" strike="noStrike" kern="1200" cap="none" spc="0" normalizeH="0" baseline="0" noProof="0" dirty="0">
                          <a:ln>
                            <a:noFill/>
                          </a:ln>
                          <a:solidFill>
                            <a:prstClr val="black"/>
                          </a:solidFill>
                          <a:effectLst/>
                          <a:uLnTx/>
                          <a:uFillTx/>
                          <a:latin typeface="+mn-lt"/>
                          <a:ea typeface="+mn-ea"/>
                          <a:cs typeface="+mn-cs"/>
                        </a:rPr>
                        <a:t>사용자</a:t>
                      </a:r>
                      <a:r>
                        <a:rPr kumimoji="0" lang="en-US" altLang="ko-KR" sz="800" b="1" i="0" u="none" strike="noStrike" kern="1200" cap="none" spc="0" normalizeH="0" baseline="0" noProof="0" dirty="0">
                          <a:ln>
                            <a:noFill/>
                          </a:ln>
                          <a:solidFill>
                            <a:prstClr val="black"/>
                          </a:solidFill>
                          <a:effectLst/>
                          <a:uLnTx/>
                          <a:uFillTx/>
                          <a:latin typeface="+mn-lt"/>
                          <a:ea typeface="+mn-ea"/>
                          <a:cs typeface="+mn-cs"/>
                        </a:rPr>
                        <a:t>id</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latinLnBrk="1"/>
                      <a:endParaRPr lang="ko-KR" altLang="en-US"/>
                    </a:p>
                  </a:txBody>
                  <a:tcPr/>
                </a:tc>
                <a:tc gridSpan="9">
                  <a:txBody>
                    <a:bodyPr/>
                    <a:lstStyle/>
                    <a:p>
                      <a:pPr marL="0" marR="0" lvl="0" indent="0" algn="l" defTabSz="914400" rtl="0" eaLnBrk="1" fontAlgn="auto" latinLnBrk="1" hangingPunct="1">
                        <a:lnSpc>
                          <a:spcPct val="100000"/>
                        </a:lnSpc>
                        <a:spcBef>
                          <a:spcPts val="0"/>
                        </a:spcBef>
                        <a:spcAft>
                          <a:spcPts val="600"/>
                        </a:spcAft>
                        <a:buClrTx/>
                        <a:buSzTx/>
                        <a:buFontTx/>
                        <a:buNone/>
                        <a:tabLst/>
                        <a:defRPr/>
                      </a:pPr>
                      <a:r>
                        <a:rPr kumimoji="0" lang="ko-KR" altLang="en-US" sz="800" b="1" i="0" u="none" strike="noStrike" kern="1200" cap="none" spc="0" normalizeH="0" baseline="0" noProof="0" dirty="0">
                          <a:ln>
                            <a:noFill/>
                          </a:ln>
                          <a:solidFill>
                            <a:prstClr val="black"/>
                          </a:solidFill>
                          <a:effectLst/>
                          <a:uLnTx/>
                          <a:uFillTx/>
                          <a:latin typeface="+mn-lt"/>
                          <a:ea typeface="+mn-ea"/>
                          <a:cs typeface="+mn-cs"/>
                        </a:rPr>
                        <a:t>사용자 작성 문구</a:t>
                      </a:r>
                      <a:endParaRPr kumimoji="0" lang="en-US" altLang="ko-KR" sz="800" b="1"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marL="0" marR="0" lvl="0" indent="0" algn="l" defTabSz="914400" rtl="0" eaLnBrk="1" fontAlgn="auto" latinLnBrk="1" hangingPunct="1">
                        <a:lnSpc>
                          <a:spcPct val="100000"/>
                        </a:lnSpc>
                        <a:spcBef>
                          <a:spcPts val="0"/>
                        </a:spcBef>
                        <a:spcAft>
                          <a:spcPts val="60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962084845"/>
                  </a:ext>
                </a:extLst>
              </a:tr>
              <a:tr h="267819">
                <a:tc gridSpan="2">
                  <a:txBody>
                    <a:bodyPr/>
                    <a:lstStyle/>
                    <a:p>
                      <a:pPr marL="0" marR="0" lvl="0" indent="0" algn="l"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err="1">
                          <a:ln>
                            <a:noFill/>
                          </a:ln>
                          <a:solidFill>
                            <a:prstClr val="black"/>
                          </a:solidFill>
                          <a:effectLst/>
                          <a:uLnTx/>
                          <a:uFillTx/>
                          <a:latin typeface="+mn-lt"/>
                          <a:ea typeface="+mn-ea"/>
                          <a:cs typeface="+mn-cs"/>
                        </a:rPr>
                        <a:t>Esww</a:t>
                      </a:r>
                      <a:endParaRPr kumimoji="0" lang="en-US" altLang="ko-KR"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gridSpan="9">
                  <a:txBody>
                    <a:bodyPr/>
                    <a:lstStyle/>
                    <a:p>
                      <a:pPr latinLnBrk="1"/>
                      <a:endParaRPr lang="ko-KR" altLang="en-US" sz="800" dirty="0"/>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marL="0" marR="0" lvl="0" indent="0" algn="l" defTabSz="914400" rtl="0" eaLnBrk="1" fontAlgn="auto" latinLnBrk="1" hangingPunct="1">
                        <a:lnSpc>
                          <a:spcPct val="100000"/>
                        </a:lnSpc>
                        <a:spcBef>
                          <a:spcPts val="0"/>
                        </a:spcBef>
                        <a:spcAft>
                          <a:spcPts val="60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934036243"/>
                  </a:ext>
                </a:extLst>
              </a:tr>
              <a:tr h="267819">
                <a:tc gridSpan="2">
                  <a:txBody>
                    <a:bodyPr/>
                    <a:lstStyle/>
                    <a:p>
                      <a:pPr marL="0" marR="0" lvl="0" indent="0" algn="l"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err="1">
                          <a:ln>
                            <a:noFill/>
                          </a:ln>
                          <a:solidFill>
                            <a:prstClr val="black"/>
                          </a:solidFill>
                          <a:effectLst/>
                          <a:uLnTx/>
                          <a:uFillTx/>
                          <a:latin typeface="+mn-lt"/>
                          <a:ea typeface="+mn-ea"/>
                          <a:cs typeface="+mn-cs"/>
                        </a:rPr>
                        <a:t>Soyoung</a:t>
                      </a:r>
                      <a:endParaRPr kumimoji="0" lang="en-US" altLang="ko-KR"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gridSpan="9">
                  <a:txBody>
                    <a:bodyPr/>
                    <a:lstStyle/>
                    <a:p>
                      <a:pPr latinLnBrk="1"/>
                      <a:endParaRPr lang="ko-KR" altLang="en-US" sz="800" dirty="0"/>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marL="0" marR="0" lvl="0" indent="0" algn="l" defTabSz="914400" rtl="0" eaLnBrk="1" fontAlgn="auto" latinLnBrk="1" hangingPunct="1">
                        <a:lnSpc>
                          <a:spcPct val="100000"/>
                        </a:lnSpc>
                        <a:spcBef>
                          <a:spcPts val="0"/>
                        </a:spcBef>
                        <a:spcAft>
                          <a:spcPts val="60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990959271"/>
                  </a:ext>
                </a:extLst>
              </a:tr>
              <a:tr h="267819">
                <a:tc gridSpan="2">
                  <a:txBody>
                    <a:bodyPr/>
                    <a:lstStyle/>
                    <a:p>
                      <a:pPr marL="0" marR="0" lvl="0" indent="0" algn="l"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err="1">
                          <a:ln>
                            <a:noFill/>
                          </a:ln>
                          <a:solidFill>
                            <a:prstClr val="black"/>
                          </a:solidFill>
                          <a:effectLst/>
                          <a:uLnTx/>
                          <a:uFillTx/>
                          <a:latin typeface="+mn-lt"/>
                          <a:ea typeface="+mn-ea"/>
                          <a:cs typeface="+mn-cs"/>
                        </a:rPr>
                        <a:t>nayana</a:t>
                      </a:r>
                      <a:endParaRPr kumimoji="0" lang="en-US" altLang="ko-KR"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gridSpan="9">
                  <a:txBody>
                    <a:bodyPr/>
                    <a:lstStyle/>
                    <a:p>
                      <a:pPr latinLnBrk="1"/>
                      <a:endParaRPr lang="ko-KR" altLang="en-US" sz="800" dirty="0"/>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marL="0" marR="0" lvl="0" indent="0" algn="l" defTabSz="914400" rtl="0" eaLnBrk="1" fontAlgn="auto" latinLnBrk="1" hangingPunct="1">
                        <a:lnSpc>
                          <a:spcPct val="100000"/>
                        </a:lnSpc>
                        <a:spcBef>
                          <a:spcPts val="0"/>
                        </a:spcBef>
                        <a:spcAft>
                          <a:spcPts val="60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372417843"/>
                  </a:ext>
                </a:extLst>
              </a:tr>
            </a:tbl>
          </a:graphicData>
        </a:graphic>
      </p:graphicFrame>
      <p:sp>
        <p:nvSpPr>
          <p:cNvPr id="31" name="사각형: 둥근 모서리 13">
            <a:extLst>
              <a:ext uri="{FF2B5EF4-FFF2-40B4-BE49-F238E27FC236}">
                <a16:creationId xmlns:a16="http://schemas.microsoft.com/office/drawing/2014/main" id="{C97691BC-0EE0-DF7D-406D-B46255664AF0}"/>
              </a:ext>
            </a:extLst>
          </p:cNvPr>
          <p:cNvSpPr/>
          <p:nvPr/>
        </p:nvSpPr>
        <p:spPr>
          <a:xfrm>
            <a:off x="6835248" y="4309351"/>
            <a:ext cx="842265"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000" b="1" dirty="0">
                <a:solidFill>
                  <a:schemeClr val="bg1">
                    <a:lumMod val="50000"/>
                  </a:schemeClr>
                </a:solidFill>
              </a:rPr>
              <a:t>리스트</a:t>
            </a:r>
          </a:p>
        </p:txBody>
      </p:sp>
      <p:graphicFrame>
        <p:nvGraphicFramePr>
          <p:cNvPr id="4" name="표 29">
            <a:extLst>
              <a:ext uri="{FF2B5EF4-FFF2-40B4-BE49-F238E27FC236}">
                <a16:creationId xmlns:a16="http://schemas.microsoft.com/office/drawing/2014/main" id="{75CD6A2C-CC1F-9BEB-9170-44EA12BBE223}"/>
              </a:ext>
            </a:extLst>
          </p:cNvPr>
          <p:cNvGraphicFramePr>
            <a:graphicFrameLocks noGrp="1"/>
          </p:cNvGraphicFramePr>
          <p:nvPr/>
        </p:nvGraphicFramePr>
        <p:xfrm>
          <a:off x="2460623" y="496183"/>
          <a:ext cx="3882630" cy="370840"/>
        </p:xfrm>
        <a:graphic>
          <a:graphicData uri="http://schemas.openxmlformats.org/drawingml/2006/table">
            <a:tbl>
              <a:tblPr firstRow="1" bandRow="1">
                <a:tableStyleId>{5C22544A-7EE6-4342-B048-85BDC9FD1C3A}</a:tableStyleId>
              </a:tblPr>
              <a:tblGrid>
                <a:gridCol w="776526">
                  <a:extLst>
                    <a:ext uri="{9D8B030D-6E8A-4147-A177-3AD203B41FA5}">
                      <a16:colId xmlns:a16="http://schemas.microsoft.com/office/drawing/2014/main" val="517881088"/>
                    </a:ext>
                  </a:extLst>
                </a:gridCol>
                <a:gridCol w="776526">
                  <a:extLst>
                    <a:ext uri="{9D8B030D-6E8A-4147-A177-3AD203B41FA5}">
                      <a16:colId xmlns:a16="http://schemas.microsoft.com/office/drawing/2014/main" val="1251677234"/>
                    </a:ext>
                  </a:extLst>
                </a:gridCol>
                <a:gridCol w="776526">
                  <a:extLst>
                    <a:ext uri="{9D8B030D-6E8A-4147-A177-3AD203B41FA5}">
                      <a16:colId xmlns:a16="http://schemas.microsoft.com/office/drawing/2014/main" val="2093199979"/>
                    </a:ext>
                  </a:extLst>
                </a:gridCol>
                <a:gridCol w="776526">
                  <a:extLst>
                    <a:ext uri="{9D8B030D-6E8A-4147-A177-3AD203B41FA5}">
                      <a16:colId xmlns:a16="http://schemas.microsoft.com/office/drawing/2014/main" val="903114055"/>
                    </a:ext>
                  </a:extLst>
                </a:gridCol>
                <a:gridCol w="776526">
                  <a:extLst>
                    <a:ext uri="{9D8B030D-6E8A-4147-A177-3AD203B41FA5}">
                      <a16:colId xmlns:a16="http://schemas.microsoft.com/office/drawing/2014/main" val="848023924"/>
                    </a:ext>
                  </a:extLst>
                </a:gridCol>
              </a:tblGrid>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회원관리</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설문관리</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err="1">
                          <a:solidFill>
                            <a:schemeClr val="tx1"/>
                          </a:solidFill>
                          <a:latin typeface="+mn-ea"/>
                          <a:ea typeface="+mn-ea"/>
                          <a:cs typeface="+mn-cs"/>
                        </a:rPr>
                        <a:t>회차설정</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err="1">
                          <a:solidFill>
                            <a:schemeClr val="tx1"/>
                          </a:solidFill>
                          <a:latin typeface="+mn-ea"/>
                          <a:ea typeface="+mn-ea"/>
                          <a:cs typeface="+mn-cs"/>
                        </a:rPr>
                        <a:t>설문리셋</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비밀번호 변경</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2035377"/>
                  </a:ext>
                </a:extLst>
              </a:tr>
            </a:tbl>
          </a:graphicData>
        </a:graphic>
      </p:graphicFrame>
      <p:graphicFrame>
        <p:nvGraphicFramePr>
          <p:cNvPr id="3" name="표 73">
            <a:extLst>
              <a:ext uri="{FF2B5EF4-FFF2-40B4-BE49-F238E27FC236}">
                <a16:creationId xmlns:a16="http://schemas.microsoft.com/office/drawing/2014/main" id="{9683B46D-A5DF-8584-135F-ABAA22146968}"/>
              </a:ext>
            </a:extLst>
          </p:cNvPr>
          <p:cNvGraphicFramePr>
            <a:graphicFrameLocks noGrp="1"/>
          </p:cNvGraphicFramePr>
          <p:nvPr>
            <p:extLst>
              <p:ext uri="{D42A27DB-BD31-4B8C-83A1-F6EECF244321}">
                <p14:modId xmlns:p14="http://schemas.microsoft.com/office/powerpoint/2010/main" val="2383758262"/>
              </p:ext>
            </p:extLst>
          </p:nvPr>
        </p:nvGraphicFramePr>
        <p:xfrm>
          <a:off x="841044" y="1421647"/>
          <a:ext cx="6848006" cy="520888"/>
        </p:xfrm>
        <a:graphic>
          <a:graphicData uri="http://schemas.openxmlformats.org/drawingml/2006/table">
            <a:tbl>
              <a:tblPr firstRow="1" firstCol="1" bandRow="1">
                <a:tableStyleId>{5C22544A-7EE6-4342-B048-85BDC9FD1C3A}</a:tableStyleId>
              </a:tblPr>
              <a:tblGrid>
                <a:gridCol w="1141334">
                  <a:extLst>
                    <a:ext uri="{9D8B030D-6E8A-4147-A177-3AD203B41FA5}">
                      <a16:colId xmlns:a16="http://schemas.microsoft.com/office/drawing/2014/main" val="2027880875"/>
                    </a:ext>
                  </a:extLst>
                </a:gridCol>
                <a:gridCol w="1141335">
                  <a:extLst>
                    <a:ext uri="{9D8B030D-6E8A-4147-A177-3AD203B41FA5}">
                      <a16:colId xmlns:a16="http://schemas.microsoft.com/office/drawing/2014/main" val="812742979"/>
                    </a:ext>
                  </a:extLst>
                </a:gridCol>
                <a:gridCol w="1141334">
                  <a:extLst>
                    <a:ext uri="{9D8B030D-6E8A-4147-A177-3AD203B41FA5}">
                      <a16:colId xmlns:a16="http://schemas.microsoft.com/office/drawing/2014/main" val="3893115243"/>
                    </a:ext>
                  </a:extLst>
                </a:gridCol>
                <a:gridCol w="1141334">
                  <a:extLst>
                    <a:ext uri="{9D8B030D-6E8A-4147-A177-3AD203B41FA5}">
                      <a16:colId xmlns:a16="http://schemas.microsoft.com/office/drawing/2014/main" val="3174219767"/>
                    </a:ext>
                  </a:extLst>
                </a:gridCol>
                <a:gridCol w="1141335">
                  <a:extLst>
                    <a:ext uri="{9D8B030D-6E8A-4147-A177-3AD203B41FA5}">
                      <a16:colId xmlns:a16="http://schemas.microsoft.com/office/drawing/2014/main" val="2146507728"/>
                    </a:ext>
                  </a:extLst>
                </a:gridCol>
                <a:gridCol w="1141334">
                  <a:extLst>
                    <a:ext uri="{9D8B030D-6E8A-4147-A177-3AD203B41FA5}">
                      <a16:colId xmlns:a16="http://schemas.microsoft.com/office/drawing/2014/main" val="743148808"/>
                    </a:ext>
                  </a:extLst>
                </a:gridCol>
              </a:tblGrid>
              <a:tr h="25306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이미지</a:t>
                      </a:r>
                      <a:r>
                        <a:rPr lang="en-US" altLang="ko-KR" sz="800" b="1" kern="1200" noProof="0" dirty="0">
                          <a:solidFill>
                            <a:schemeClr val="tx1">
                              <a:lumMod val="75000"/>
                              <a:lumOff val="25000"/>
                            </a:schemeClr>
                          </a:solidFill>
                          <a:latin typeface="+mn-lt"/>
                          <a:ea typeface="+mn-ea"/>
                          <a:cs typeface="+mn-cs"/>
                        </a:rPr>
                        <a:t>id</a:t>
                      </a:r>
                      <a:endParaRPr lang="ko-KR" altLang="en-US" sz="800" b="1" kern="1200" noProof="0" dirty="0">
                        <a:solidFill>
                          <a:schemeClr val="tx1">
                            <a:lumMod val="75000"/>
                            <a:lumOff val="25000"/>
                          </a:schemeClr>
                        </a:solidFill>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비교횟수</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선택횟수</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비선택횟수</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동점횟수</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추가질의횟수</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04337932"/>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image_0001</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300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140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130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30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62382882"/>
                  </a:ext>
                </a:extLst>
              </a:tr>
            </a:tbl>
          </a:graphicData>
        </a:graphic>
      </p:graphicFrame>
      <p:sp>
        <p:nvSpPr>
          <p:cNvPr id="5" name="사각형: 둥근 모서리 13">
            <a:extLst>
              <a:ext uri="{FF2B5EF4-FFF2-40B4-BE49-F238E27FC236}">
                <a16:creationId xmlns:a16="http://schemas.microsoft.com/office/drawing/2014/main" id="{3C4A3E9C-6778-E4DA-8B60-8A33D52A370A}"/>
              </a:ext>
            </a:extLst>
          </p:cNvPr>
          <p:cNvSpPr/>
          <p:nvPr/>
        </p:nvSpPr>
        <p:spPr>
          <a:xfrm>
            <a:off x="5829211" y="4312671"/>
            <a:ext cx="842265"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000" b="1">
                <a:solidFill>
                  <a:schemeClr val="bg1">
                    <a:lumMod val="50000"/>
                  </a:schemeClr>
                </a:solidFill>
              </a:rPr>
              <a:t>수정</a:t>
            </a:r>
            <a:endParaRPr lang="ko-KR" altLang="en-US" sz="1000" b="1" dirty="0">
              <a:solidFill>
                <a:schemeClr val="bg1">
                  <a:lumMod val="50000"/>
                </a:schemeClr>
              </a:solidFill>
            </a:endParaRPr>
          </a:p>
        </p:txBody>
      </p:sp>
      <p:sp>
        <p:nvSpPr>
          <p:cNvPr id="6" name="직사각형 29">
            <a:extLst>
              <a:ext uri="{FF2B5EF4-FFF2-40B4-BE49-F238E27FC236}">
                <a16:creationId xmlns:a16="http://schemas.microsoft.com/office/drawing/2014/main" id="{1606B6F4-A70E-8797-9BFB-EFCFDE76A8B0}"/>
              </a:ext>
            </a:extLst>
          </p:cNvPr>
          <p:cNvSpPr/>
          <p:nvPr/>
        </p:nvSpPr>
        <p:spPr>
          <a:xfrm>
            <a:off x="5759361" y="4350048"/>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2</a:t>
            </a:r>
            <a:endParaRPr lang="ko-KR" altLang="en-US" sz="1000" dirty="0"/>
          </a:p>
        </p:txBody>
      </p:sp>
      <p:sp>
        <p:nvSpPr>
          <p:cNvPr id="11" name="직사각형 22">
            <a:extLst>
              <a:ext uri="{FF2B5EF4-FFF2-40B4-BE49-F238E27FC236}">
                <a16:creationId xmlns:a16="http://schemas.microsoft.com/office/drawing/2014/main" id="{708EB0ED-CEED-295B-8C48-6ADE8B4B22FA}"/>
              </a:ext>
            </a:extLst>
          </p:cNvPr>
          <p:cNvSpPr/>
          <p:nvPr/>
        </p:nvSpPr>
        <p:spPr>
          <a:xfrm>
            <a:off x="1952448" y="3437190"/>
            <a:ext cx="3870185"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atinLnBrk="1"/>
            <a:r>
              <a:rPr kumimoji="0" lang="ko-KR" altLang="en-US" sz="800" b="0" i="0" u="none" strike="noStrike" kern="1200" cap="none" spc="0" normalizeH="0" baseline="0" noProof="0" dirty="0">
                <a:ln>
                  <a:noFill/>
                </a:ln>
                <a:solidFill>
                  <a:prstClr val="black"/>
                </a:solidFill>
                <a:effectLst/>
                <a:uLnTx/>
                <a:uFillTx/>
                <a:latin typeface="+mn-lt"/>
                <a:ea typeface="+mn-ea"/>
                <a:cs typeface="+mn-cs"/>
              </a:rPr>
              <a:t>바닥이 잘 보이지 않아서 위험해 보입니다</a:t>
            </a:r>
            <a:r>
              <a:rPr kumimoji="0" lang="en-US" altLang="ko-KR" sz="800" b="0" i="0" u="none" strike="noStrike" kern="1200" cap="none" spc="0" normalizeH="0" baseline="0" noProof="0" dirty="0">
                <a:ln>
                  <a:noFill/>
                </a:ln>
                <a:solidFill>
                  <a:prstClr val="black"/>
                </a:solidFill>
                <a:effectLst/>
                <a:uLnTx/>
                <a:uFillTx/>
                <a:latin typeface="+mn-lt"/>
                <a:ea typeface="+mn-ea"/>
                <a:cs typeface="+mn-cs"/>
              </a:rPr>
              <a:t>.</a:t>
            </a:r>
            <a:endParaRPr lang="ko-KR" altLang="en-US" sz="800" dirty="0"/>
          </a:p>
        </p:txBody>
      </p:sp>
      <p:sp>
        <p:nvSpPr>
          <p:cNvPr id="45" name="직사각형 29">
            <a:extLst>
              <a:ext uri="{FF2B5EF4-FFF2-40B4-BE49-F238E27FC236}">
                <a16:creationId xmlns:a16="http://schemas.microsoft.com/office/drawing/2014/main" id="{62120BD5-0E4C-C8EF-67CA-15D024045ADB}"/>
              </a:ext>
            </a:extLst>
          </p:cNvPr>
          <p:cNvSpPr/>
          <p:nvPr/>
        </p:nvSpPr>
        <p:spPr>
          <a:xfrm>
            <a:off x="1860058" y="3437190"/>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a:t>
            </a:r>
            <a:endParaRPr lang="ko-KR" altLang="en-US" sz="1000" dirty="0"/>
          </a:p>
        </p:txBody>
      </p:sp>
      <p:sp>
        <p:nvSpPr>
          <p:cNvPr id="14" name="직사각형 22">
            <a:extLst>
              <a:ext uri="{FF2B5EF4-FFF2-40B4-BE49-F238E27FC236}">
                <a16:creationId xmlns:a16="http://schemas.microsoft.com/office/drawing/2014/main" id="{3341E26F-5B14-B74E-AD34-7DB2746F76B6}"/>
              </a:ext>
            </a:extLst>
          </p:cNvPr>
          <p:cNvSpPr/>
          <p:nvPr/>
        </p:nvSpPr>
        <p:spPr>
          <a:xfrm>
            <a:off x="1952448" y="3703366"/>
            <a:ext cx="3870185"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atinLnBrk="1"/>
            <a:r>
              <a:rPr kumimoji="0" lang="ko-KR" altLang="en-US" sz="800" b="0" i="0" u="none" strike="noStrike" kern="1200" cap="none" spc="0" normalizeH="0" baseline="0" noProof="0" dirty="0">
                <a:ln>
                  <a:noFill/>
                </a:ln>
                <a:solidFill>
                  <a:prstClr val="black"/>
                </a:solidFill>
                <a:effectLst/>
                <a:uLnTx/>
                <a:uFillTx/>
                <a:latin typeface="+mn-lt"/>
                <a:ea typeface="+mn-ea"/>
                <a:cs typeface="+mn-cs"/>
              </a:rPr>
              <a:t>그냥 위험해 </a:t>
            </a:r>
            <a:r>
              <a:rPr kumimoji="0" lang="ko-KR" altLang="en-US" sz="800" b="0" i="0" u="none" strike="noStrike" kern="1200" cap="none" spc="0" normalizeH="0" baseline="0" noProof="0" dirty="0" err="1">
                <a:ln>
                  <a:noFill/>
                </a:ln>
                <a:solidFill>
                  <a:prstClr val="black"/>
                </a:solidFill>
                <a:effectLst/>
                <a:uLnTx/>
                <a:uFillTx/>
                <a:latin typeface="+mn-lt"/>
                <a:ea typeface="+mn-ea"/>
                <a:cs typeface="+mn-cs"/>
              </a:rPr>
              <a:t>보여요</a:t>
            </a:r>
            <a:endParaRPr lang="ko-KR" altLang="en-US" sz="800" dirty="0"/>
          </a:p>
        </p:txBody>
      </p:sp>
      <p:sp>
        <p:nvSpPr>
          <p:cNvPr id="15" name="직사각형 22">
            <a:extLst>
              <a:ext uri="{FF2B5EF4-FFF2-40B4-BE49-F238E27FC236}">
                <a16:creationId xmlns:a16="http://schemas.microsoft.com/office/drawing/2014/main" id="{7B053956-7EA3-CCEB-6810-49944D6CE07F}"/>
              </a:ext>
            </a:extLst>
          </p:cNvPr>
          <p:cNvSpPr/>
          <p:nvPr/>
        </p:nvSpPr>
        <p:spPr>
          <a:xfrm>
            <a:off x="1952447" y="3968309"/>
            <a:ext cx="3870185"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atinLnBrk="1"/>
            <a:r>
              <a:rPr kumimoji="0" lang="ko-KR" altLang="en-US" sz="800" b="0" i="0" u="none" strike="noStrike" kern="1200" cap="none" spc="0" normalizeH="0" baseline="0" noProof="0" dirty="0">
                <a:ln>
                  <a:noFill/>
                </a:ln>
                <a:solidFill>
                  <a:prstClr val="black"/>
                </a:solidFill>
                <a:effectLst/>
                <a:uLnTx/>
                <a:uFillTx/>
                <a:latin typeface="+mn-lt"/>
                <a:ea typeface="+mn-ea"/>
                <a:cs typeface="+mn-cs"/>
              </a:rPr>
              <a:t>잘 모르겠어요</a:t>
            </a:r>
            <a:endParaRPr lang="ko-KR" altLang="en-US" sz="800" dirty="0"/>
          </a:p>
        </p:txBody>
      </p:sp>
      <p:sp>
        <p:nvSpPr>
          <p:cNvPr id="16" name="직사각형 23">
            <a:extLst>
              <a:ext uri="{FF2B5EF4-FFF2-40B4-BE49-F238E27FC236}">
                <a16:creationId xmlns:a16="http://schemas.microsoft.com/office/drawing/2014/main" id="{DCBE1C2B-F97C-C97A-0D5E-ABDC48DD179F}"/>
              </a:ext>
            </a:extLst>
          </p:cNvPr>
          <p:cNvSpPr/>
          <p:nvPr/>
        </p:nvSpPr>
        <p:spPr>
          <a:xfrm>
            <a:off x="8909043" y="4839918"/>
            <a:ext cx="2621039" cy="1272920"/>
          </a:xfrm>
          <a:prstGeom prst="rect">
            <a:avLst/>
          </a:prstGeom>
          <a:no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17" name="TextBox 16">
            <a:extLst>
              <a:ext uri="{FF2B5EF4-FFF2-40B4-BE49-F238E27FC236}">
                <a16:creationId xmlns:a16="http://schemas.microsoft.com/office/drawing/2014/main" id="{C524542F-4E35-1683-AC3E-B3F3C16D4C47}"/>
              </a:ext>
            </a:extLst>
          </p:cNvPr>
          <p:cNvSpPr txBox="1"/>
          <p:nvPr/>
        </p:nvSpPr>
        <p:spPr>
          <a:xfrm>
            <a:off x="9213508" y="4917366"/>
            <a:ext cx="2012107" cy="169277"/>
          </a:xfrm>
          <a:prstGeom prst="rect">
            <a:avLst/>
          </a:prstGeom>
          <a:noFill/>
        </p:spPr>
        <p:txBody>
          <a:bodyPr wrap="square" lIns="0" tIns="0" rIns="0" bIns="0" rtlCol="0">
            <a:spAutoFit/>
          </a:bodyPr>
          <a:lstStyle/>
          <a:p>
            <a:pPr algn="ctr"/>
            <a:r>
              <a:rPr lang="ko-KR" altLang="en-US" sz="1100" b="1" dirty="0">
                <a:latin typeface="+mn-ea"/>
              </a:rPr>
              <a:t>설문관리 수정</a:t>
            </a:r>
          </a:p>
        </p:txBody>
      </p:sp>
      <p:sp>
        <p:nvSpPr>
          <p:cNvPr id="18" name="TextBox 17">
            <a:extLst>
              <a:ext uri="{FF2B5EF4-FFF2-40B4-BE49-F238E27FC236}">
                <a16:creationId xmlns:a16="http://schemas.microsoft.com/office/drawing/2014/main" id="{735B1F06-DA99-F669-F990-2BC0940C4788}"/>
              </a:ext>
            </a:extLst>
          </p:cNvPr>
          <p:cNvSpPr txBox="1"/>
          <p:nvPr/>
        </p:nvSpPr>
        <p:spPr>
          <a:xfrm>
            <a:off x="9375228" y="5129426"/>
            <a:ext cx="1781515" cy="307777"/>
          </a:xfrm>
          <a:prstGeom prst="rect">
            <a:avLst/>
          </a:prstGeom>
          <a:noFill/>
        </p:spPr>
        <p:txBody>
          <a:bodyPr wrap="square" lIns="0" tIns="0" rIns="0" bIns="0" rtlCol="0">
            <a:spAutoFit/>
          </a:bodyPr>
          <a:lstStyle/>
          <a:p>
            <a:r>
              <a:rPr lang="ko-KR" altLang="en-US" sz="1000" b="0" kern="1200" dirty="0">
                <a:solidFill>
                  <a:schemeClr val="tx1"/>
                </a:solidFill>
                <a:latin typeface="+mn-ea"/>
                <a:ea typeface="+mn-ea"/>
                <a:cs typeface="+mn-cs"/>
              </a:rPr>
              <a:t>사용자 작성 문구가 수정되었습니다</a:t>
            </a:r>
            <a:r>
              <a:rPr lang="en-US" altLang="ko-KR" sz="1000" b="0" kern="1200" dirty="0">
                <a:solidFill>
                  <a:schemeClr val="tx1"/>
                </a:solidFill>
                <a:latin typeface="+mn-ea"/>
                <a:ea typeface="+mn-ea"/>
                <a:cs typeface="+mn-cs"/>
              </a:rPr>
              <a:t>.</a:t>
            </a:r>
            <a:endParaRPr lang="ko-KR" altLang="en-US" sz="1000" dirty="0">
              <a:latin typeface="+mn-ea"/>
            </a:endParaRPr>
          </a:p>
        </p:txBody>
      </p:sp>
      <p:sp>
        <p:nvSpPr>
          <p:cNvPr id="19" name="사각형: 둥근 모서리 27">
            <a:extLst>
              <a:ext uri="{FF2B5EF4-FFF2-40B4-BE49-F238E27FC236}">
                <a16:creationId xmlns:a16="http://schemas.microsoft.com/office/drawing/2014/main" id="{CA8FF930-5F71-FEF6-FCEC-3F2918C9F377}"/>
              </a:ext>
            </a:extLst>
          </p:cNvPr>
          <p:cNvSpPr/>
          <p:nvPr/>
        </p:nvSpPr>
        <p:spPr>
          <a:xfrm>
            <a:off x="9413594" y="5484721"/>
            <a:ext cx="1641335"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000" b="1" dirty="0">
                <a:solidFill>
                  <a:schemeClr val="bg1">
                    <a:lumMod val="50000"/>
                  </a:schemeClr>
                </a:solidFill>
              </a:rPr>
              <a:t>확인</a:t>
            </a:r>
          </a:p>
        </p:txBody>
      </p:sp>
      <p:sp>
        <p:nvSpPr>
          <p:cNvPr id="20" name="직사각형 33">
            <a:extLst>
              <a:ext uri="{FF2B5EF4-FFF2-40B4-BE49-F238E27FC236}">
                <a16:creationId xmlns:a16="http://schemas.microsoft.com/office/drawing/2014/main" id="{6707417B-61FC-BEB9-1C31-22CEE23E9D05}"/>
              </a:ext>
            </a:extLst>
          </p:cNvPr>
          <p:cNvSpPr/>
          <p:nvPr/>
        </p:nvSpPr>
        <p:spPr>
          <a:xfrm>
            <a:off x="9248828" y="5545164"/>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dirty="0"/>
              <a:t>2-1</a:t>
            </a:r>
            <a:endParaRPr lang="ko-KR" altLang="en-US" sz="700" dirty="0"/>
          </a:p>
        </p:txBody>
      </p:sp>
      <p:cxnSp>
        <p:nvCxnSpPr>
          <p:cNvPr id="21" name="연결선: 꺾임 36">
            <a:extLst>
              <a:ext uri="{FF2B5EF4-FFF2-40B4-BE49-F238E27FC236}">
                <a16:creationId xmlns:a16="http://schemas.microsoft.com/office/drawing/2014/main" id="{D35ED3DC-06CC-3C50-2178-80E2E5F45D43}"/>
              </a:ext>
            </a:extLst>
          </p:cNvPr>
          <p:cNvCxnSpPr>
            <a:cxnSpLocks/>
            <a:stCxn id="5" idx="2"/>
            <a:endCxn id="16" idx="1"/>
          </p:cNvCxnSpPr>
          <p:nvPr/>
        </p:nvCxnSpPr>
        <p:spPr>
          <a:xfrm rot="16200000" flipH="1">
            <a:off x="7105067" y="3672402"/>
            <a:ext cx="949252" cy="2658699"/>
          </a:xfrm>
          <a:prstGeom prst="bentConnector2">
            <a:avLst/>
          </a:prstGeom>
          <a:ln w="1905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BE65952-A9E9-9815-76E2-1F4B67ECA4B5}"/>
              </a:ext>
            </a:extLst>
          </p:cNvPr>
          <p:cNvSpPr txBox="1"/>
          <p:nvPr/>
        </p:nvSpPr>
        <p:spPr>
          <a:xfrm>
            <a:off x="11371569" y="4853584"/>
            <a:ext cx="102095" cy="153888"/>
          </a:xfrm>
          <a:prstGeom prst="rect">
            <a:avLst/>
          </a:prstGeom>
          <a:noFill/>
        </p:spPr>
        <p:txBody>
          <a:bodyPr wrap="square" lIns="0" tIns="0" rIns="0" bIns="0" rtlCol="0">
            <a:spAutoFit/>
          </a:bodyPr>
          <a:lstStyle/>
          <a:p>
            <a:pPr algn="ctr"/>
            <a:r>
              <a:rPr lang="en-US" altLang="ko-KR" sz="1000" dirty="0">
                <a:latin typeface="+mn-ea"/>
              </a:rPr>
              <a:t>X</a:t>
            </a:r>
            <a:endParaRPr lang="ko-KR" altLang="en-US" sz="1000" dirty="0">
              <a:latin typeface="+mn-ea"/>
            </a:endParaRPr>
          </a:p>
        </p:txBody>
      </p:sp>
    </p:spTree>
    <p:extLst>
      <p:ext uri="{BB962C8B-B14F-4D97-AF65-F5344CB8AC3E}">
        <p14:creationId xmlns:p14="http://schemas.microsoft.com/office/powerpoint/2010/main" val="8010438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슬라이드 번호 개체 틀 7">
            <a:extLst>
              <a:ext uri="{FF2B5EF4-FFF2-40B4-BE49-F238E27FC236}">
                <a16:creationId xmlns:a16="http://schemas.microsoft.com/office/drawing/2014/main" id="{A8CDABF9-5282-43ED-9839-759246E8F473}"/>
              </a:ext>
            </a:extLst>
          </p:cNvPr>
          <p:cNvSpPr>
            <a:spLocks noGrp="1"/>
          </p:cNvSpPr>
          <p:nvPr>
            <p:ph type="sldNum" sz="quarter" idx="4"/>
          </p:nvPr>
        </p:nvSpPr>
        <p:spPr/>
        <p:txBody>
          <a:bodyPr/>
          <a:lstStyle/>
          <a:p>
            <a:fld id="{F2946E08-ADDD-4B11-B5DD-5073B72AA917}" type="slidenum">
              <a:rPr lang="ko-KR" altLang="en-US" smtClean="0"/>
              <a:t>43</a:t>
            </a:fld>
            <a:endParaRPr lang="ko-KR" altLang="en-US" dirty="0"/>
          </a:p>
        </p:txBody>
      </p:sp>
      <p:grpSp>
        <p:nvGrpSpPr>
          <p:cNvPr id="68" name="그룹 67">
            <a:extLst>
              <a:ext uri="{FF2B5EF4-FFF2-40B4-BE49-F238E27FC236}">
                <a16:creationId xmlns:a16="http://schemas.microsoft.com/office/drawing/2014/main" id="{700B7979-0A0F-4EB8-B3E2-27B50F444323}"/>
              </a:ext>
            </a:extLst>
          </p:cNvPr>
          <p:cNvGrpSpPr/>
          <p:nvPr/>
        </p:nvGrpSpPr>
        <p:grpSpPr>
          <a:xfrm>
            <a:off x="665440" y="521495"/>
            <a:ext cx="861460" cy="288131"/>
            <a:chOff x="839416" y="3435562"/>
            <a:chExt cx="1526259" cy="682492"/>
          </a:xfrm>
        </p:grpSpPr>
        <p:sp>
          <p:nvSpPr>
            <p:cNvPr id="69" name="직사각형 68">
              <a:extLst>
                <a:ext uri="{FF2B5EF4-FFF2-40B4-BE49-F238E27FC236}">
                  <a16:creationId xmlns:a16="http://schemas.microsoft.com/office/drawing/2014/main" id="{3FDDC39B-48C0-4BEA-9909-69C1E79636B2}"/>
                </a:ext>
              </a:extLst>
            </p:cNvPr>
            <p:cNvSpPr/>
            <p:nvPr/>
          </p:nvSpPr>
          <p:spPr>
            <a:xfrm>
              <a:off x="839416" y="3435562"/>
              <a:ext cx="1523134" cy="682492"/>
            </a:xfrm>
            <a:prstGeom prst="rect">
              <a:avLst/>
            </a:prstGeom>
            <a:solidFill>
              <a:srgbClr val="F2F2F2">
                <a:alpha val="60000"/>
              </a:srgbClr>
            </a:solidFill>
            <a:ln w="9525" cap="flat" cmpd="sng" algn="ctr">
              <a:solidFill>
                <a:srgbClr val="53535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altLang="ko-KR" sz="900" dirty="0">
                  <a:solidFill>
                    <a:schemeClr val="tx1">
                      <a:lumMod val="50000"/>
                      <a:lumOff val="50000"/>
                    </a:schemeClr>
                  </a:solidFill>
                </a:rPr>
                <a:t>LOGO</a:t>
              </a:r>
              <a:endParaRPr lang="ko-KR" altLang="en-US" sz="900" dirty="0">
                <a:solidFill>
                  <a:schemeClr val="tx1">
                    <a:lumMod val="50000"/>
                    <a:lumOff val="50000"/>
                  </a:schemeClr>
                </a:solidFill>
              </a:endParaRPr>
            </a:p>
          </p:txBody>
        </p:sp>
        <p:cxnSp>
          <p:nvCxnSpPr>
            <p:cNvPr id="70" name="직선 연결선 69">
              <a:extLst>
                <a:ext uri="{FF2B5EF4-FFF2-40B4-BE49-F238E27FC236}">
                  <a16:creationId xmlns:a16="http://schemas.microsoft.com/office/drawing/2014/main" id="{B48F3357-EE2E-4D70-85A0-C13EEB0EE9D2}"/>
                </a:ext>
              </a:extLst>
            </p:cNvPr>
            <p:cNvCxnSpPr>
              <a:cxnSpLocks/>
            </p:cNvCxnSpPr>
            <p:nvPr/>
          </p:nvCxnSpPr>
          <p:spPr>
            <a:xfrm flipH="1">
              <a:off x="839417" y="3443608"/>
              <a:ext cx="1523133" cy="6744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직선 연결선 70">
              <a:extLst>
                <a:ext uri="{FF2B5EF4-FFF2-40B4-BE49-F238E27FC236}">
                  <a16:creationId xmlns:a16="http://schemas.microsoft.com/office/drawing/2014/main" id="{50132739-8D61-4BBF-A602-FD4369EFC35C}"/>
                </a:ext>
              </a:extLst>
            </p:cNvPr>
            <p:cNvCxnSpPr>
              <a:cxnSpLocks/>
            </p:cNvCxnSpPr>
            <p:nvPr/>
          </p:nvCxnSpPr>
          <p:spPr>
            <a:xfrm flipH="1" flipV="1">
              <a:off x="839416" y="3443084"/>
              <a:ext cx="1526259" cy="6477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직사각형 9">
            <a:extLst>
              <a:ext uri="{FF2B5EF4-FFF2-40B4-BE49-F238E27FC236}">
                <a16:creationId xmlns:a16="http://schemas.microsoft.com/office/drawing/2014/main" id="{90566CE4-528A-44CB-97E2-D79ED4082B1C}"/>
              </a:ext>
            </a:extLst>
          </p:cNvPr>
          <p:cNvSpPr/>
          <p:nvPr/>
        </p:nvSpPr>
        <p:spPr>
          <a:xfrm>
            <a:off x="116321" y="488111"/>
            <a:ext cx="8424430" cy="361053"/>
          </a:xfrm>
          <a:prstGeom prst="rect">
            <a:avLst/>
          </a:prstGeom>
          <a:noFill/>
          <a:ln w="6350">
            <a:solidFill>
              <a:srgbClr val="7A7A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321" name="표 320">
            <a:extLst>
              <a:ext uri="{FF2B5EF4-FFF2-40B4-BE49-F238E27FC236}">
                <a16:creationId xmlns:a16="http://schemas.microsoft.com/office/drawing/2014/main" id="{DBCF1351-3830-46DF-8E22-906141A4365A}"/>
              </a:ext>
            </a:extLst>
          </p:cNvPr>
          <p:cNvGraphicFramePr>
            <a:graphicFrameLocks noGrp="1"/>
          </p:cNvGraphicFramePr>
          <p:nvPr>
            <p:extLst>
              <p:ext uri="{D42A27DB-BD31-4B8C-83A1-F6EECF244321}">
                <p14:modId xmlns:p14="http://schemas.microsoft.com/office/powerpoint/2010/main" val="2266470571"/>
              </p:ext>
            </p:extLst>
          </p:nvPr>
        </p:nvGraphicFramePr>
        <p:xfrm>
          <a:off x="9221807" y="512676"/>
          <a:ext cx="2772308" cy="433298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74772085"/>
                    </a:ext>
                  </a:extLst>
                </a:gridCol>
                <a:gridCol w="2340260">
                  <a:extLst>
                    <a:ext uri="{9D8B030D-6E8A-4147-A177-3AD203B41FA5}">
                      <a16:colId xmlns:a16="http://schemas.microsoft.com/office/drawing/2014/main" val="2572474025"/>
                    </a:ext>
                  </a:extLst>
                </a:gridCol>
              </a:tblGrid>
              <a:tr h="122121">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7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0">
                <a:tc>
                  <a:txBody>
                    <a:bodyPr/>
                    <a:lstStyle/>
                    <a:p>
                      <a:pPr algn="ctr" latinLnBrk="1">
                        <a:lnSpc>
                          <a:spcPct val="120000"/>
                        </a:lnSpc>
                      </a:pPr>
                      <a:r>
                        <a:rPr lang="en-US" altLang="ko-KR" sz="700" b="0" dirty="0">
                          <a:solidFill>
                            <a:schemeClr val="tx1"/>
                          </a:solidFill>
                          <a:latin typeface="+mn-ea"/>
                          <a:ea typeface="+mn-ea"/>
                        </a:rPr>
                        <a:t>1</a:t>
                      </a:r>
                      <a:endParaRPr lang="ko-KR" altLang="en-US" sz="7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700" b="0" dirty="0">
                          <a:solidFill>
                            <a:schemeClr val="tx1"/>
                          </a:solidFill>
                          <a:latin typeface="+mn-ea"/>
                          <a:ea typeface="+mn-ea"/>
                        </a:rPr>
                        <a:t>현재 진행되는 모든 참여자의 전체 차수에 대한 상태</a:t>
                      </a:r>
                      <a:endParaRPr kumimoji="1" lang="en-US" altLang="ko-KR" sz="700" b="0"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134634">
                <a:tc>
                  <a:txBody>
                    <a:bodyPr/>
                    <a:lstStyle/>
                    <a:p>
                      <a:pPr algn="ctr" latinLnBrk="1">
                        <a:lnSpc>
                          <a:spcPct val="120000"/>
                        </a:lnSpc>
                      </a:pPr>
                      <a:r>
                        <a:rPr lang="en-US" altLang="ko-KR" sz="700" b="0" dirty="0">
                          <a:latin typeface="+mn-ea"/>
                          <a:ea typeface="+mn-ea"/>
                        </a:rPr>
                        <a:t>2</a:t>
                      </a:r>
                      <a:endParaRPr lang="ko-KR" altLang="en-US" sz="7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700" b="0" dirty="0">
                          <a:solidFill>
                            <a:schemeClr val="tx1"/>
                          </a:solidFill>
                          <a:latin typeface="+mn-ea"/>
                          <a:ea typeface="+mn-ea"/>
                        </a:rPr>
                        <a:t>현재 진행되는 모든 설문에 사용된 </a:t>
                      </a:r>
                      <a:r>
                        <a:rPr kumimoji="1" lang="ko-KR" altLang="en-US" sz="700" b="0" dirty="0" err="1">
                          <a:solidFill>
                            <a:schemeClr val="tx1"/>
                          </a:solidFill>
                          <a:latin typeface="+mn-ea"/>
                          <a:ea typeface="+mn-ea"/>
                        </a:rPr>
                        <a:t>이미지수</a:t>
                      </a:r>
                      <a:r>
                        <a:rPr kumimoji="1" lang="ko-KR" altLang="en-US" sz="700" b="0" dirty="0">
                          <a:solidFill>
                            <a:schemeClr val="tx1"/>
                          </a:solidFill>
                          <a:latin typeface="+mn-ea"/>
                          <a:ea typeface="+mn-ea"/>
                        </a:rPr>
                        <a:t> 상태</a:t>
                      </a:r>
                      <a:r>
                        <a:rPr kumimoji="1" lang="en-US" altLang="ko-KR" sz="700" b="0" dirty="0">
                          <a:solidFill>
                            <a:schemeClr val="tx1"/>
                          </a:solidFill>
                          <a:latin typeface="+mn-ea"/>
                          <a:ea typeface="+mn-ea"/>
                        </a:rPr>
                        <a:t>. </a:t>
                      </a:r>
                      <a:r>
                        <a:rPr kumimoji="1" lang="ko-KR" altLang="en-US" sz="700" b="0" dirty="0">
                          <a:solidFill>
                            <a:srgbClr val="C00000"/>
                          </a:solidFill>
                          <a:latin typeface="+mn-ea"/>
                          <a:ea typeface="+mn-ea"/>
                        </a:rPr>
                        <a:t>중복된 이미지도 별도장수로 계산</a:t>
                      </a:r>
                      <a:endParaRPr lang="en-US" altLang="ko-KR" sz="700" b="0" kern="1200" dirty="0">
                        <a:solidFill>
                          <a:srgbClr val="C00000"/>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134634">
                <a:tc>
                  <a:txBody>
                    <a:bodyPr/>
                    <a:lstStyle/>
                    <a:p>
                      <a:pPr algn="ctr" latinLnBrk="1">
                        <a:lnSpc>
                          <a:spcPct val="120000"/>
                        </a:lnSpc>
                      </a:pPr>
                      <a:r>
                        <a:rPr lang="en-US" altLang="ko-KR" sz="700" b="0" dirty="0">
                          <a:latin typeface="+mn-ea"/>
                          <a:ea typeface="+mn-ea"/>
                        </a:rPr>
                        <a:t>3</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1" lang="ko-KR" altLang="en-US" sz="700" b="0" dirty="0">
                          <a:solidFill>
                            <a:schemeClr val="tx1"/>
                          </a:solidFill>
                          <a:latin typeface="+mn-ea"/>
                          <a:ea typeface="+mn-ea"/>
                        </a:rPr>
                        <a:t>현재 진행되는 모든 설문에 </a:t>
                      </a:r>
                      <a:r>
                        <a:rPr kumimoji="1" lang="en-US" altLang="ko-KR" sz="700" b="0" dirty="0">
                          <a:solidFill>
                            <a:schemeClr val="tx1"/>
                          </a:solidFill>
                          <a:latin typeface="+mn-ea"/>
                          <a:ea typeface="+mn-ea"/>
                        </a:rPr>
                        <a:t>6</a:t>
                      </a:r>
                      <a:r>
                        <a:rPr kumimoji="1" lang="ko-KR" altLang="en-US" sz="700" b="0" dirty="0">
                          <a:solidFill>
                            <a:schemeClr val="tx1"/>
                          </a:solidFill>
                          <a:latin typeface="+mn-ea"/>
                          <a:ea typeface="+mn-ea"/>
                        </a:rPr>
                        <a:t>번 이상 선택된 </a:t>
                      </a:r>
                      <a:r>
                        <a:rPr kumimoji="1" lang="ko-KR" altLang="en-US" sz="700" b="0" dirty="0" err="1">
                          <a:solidFill>
                            <a:schemeClr val="tx1"/>
                          </a:solidFill>
                          <a:latin typeface="+mn-ea"/>
                          <a:ea typeface="+mn-ea"/>
                        </a:rPr>
                        <a:t>이미지수</a:t>
                      </a:r>
                      <a:r>
                        <a:rPr kumimoji="1" lang="ko-KR" altLang="en-US" sz="700" b="0" dirty="0">
                          <a:solidFill>
                            <a:schemeClr val="tx1"/>
                          </a:solidFill>
                          <a:latin typeface="+mn-ea"/>
                          <a:ea typeface="+mn-ea"/>
                        </a:rPr>
                        <a:t> 상태</a:t>
                      </a:r>
                      <a:endParaRPr lang="en-US" altLang="ko-KR" sz="7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770055136"/>
                  </a:ext>
                </a:extLst>
              </a:tr>
              <a:tr h="0">
                <a:tc>
                  <a:txBody>
                    <a:bodyPr/>
                    <a:lstStyle/>
                    <a:p>
                      <a:pPr algn="ctr" latinLnBrk="1">
                        <a:lnSpc>
                          <a:spcPct val="120000"/>
                        </a:lnSpc>
                      </a:pPr>
                      <a:r>
                        <a:rPr lang="en-US" altLang="ko-KR" sz="700" b="0" dirty="0">
                          <a:latin typeface="+mn-ea"/>
                          <a:ea typeface="+mn-ea"/>
                        </a:rPr>
                        <a:t>4</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700" b="0" kern="1200" dirty="0">
                          <a:solidFill>
                            <a:schemeClr val="tx1"/>
                          </a:solidFill>
                          <a:latin typeface="+mn-ea"/>
                          <a:ea typeface="+mn-ea"/>
                          <a:cs typeface="+mn-cs"/>
                        </a:rPr>
                        <a:t>모든 설문을 완료한  사용자의 진행률</a:t>
                      </a:r>
                      <a:endParaRPr lang="en-US" altLang="ko-KR" sz="7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179638516"/>
                  </a:ext>
                </a:extLst>
              </a:tr>
              <a:tr h="0">
                <a:tc>
                  <a:txBody>
                    <a:bodyPr/>
                    <a:lstStyle/>
                    <a:p>
                      <a:pPr algn="ctr" latinLnBrk="1">
                        <a:lnSpc>
                          <a:spcPct val="120000"/>
                        </a:lnSpc>
                      </a:pPr>
                      <a:r>
                        <a:rPr lang="en-US" altLang="ko-KR" sz="700" b="0" dirty="0">
                          <a:latin typeface="+mn-ea"/>
                          <a:ea typeface="+mn-ea"/>
                        </a:rPr>
                        <a:t>5</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700" b="0" kern="1200" dirty="0">
                          <a:solidFill>
                            <a:schemeClr val="tx1"/>
                          </a:solidFill>
                          <a:latin typeface="+mn-ea"/>
                          <a:ea typeface="+mn-ea"/>
                          <a:cs typeface="+mn-cs"/>
                        </a:rPr>
                        <a:t>라디오 버튼</a:t>
                      </a:r>
                      <a:r>
                        <a:rPr kumimoji="0" lang="ko-KR" altLang="en-US" sz="700" b="0" i="0" u="none" strike="noStrike" kern="1200" cap="none" spc="0" normalizeH="0" baseline="0" noProof="0" dirty="0" err="1">
                          <a:ln>
                            <a:noFill/>
                          </a:ln>
                          <a:solidFill>
                            <a:prstClr val="black"/>
                          </a:solidFill>
                          <a:effectLst/>
                          <a:uLnTx/>
                          <a:uFillTx/>
                          <a:latin typeface="맑은 고딕" panose="020B0503020000020004" pitchFamily="50" charset="-127"/>
                          <a:ea typeface="+mn-ea"/>
                          <a:cs typeface="+mn-cs"/>
                        </a:rPr>
                        <a:t>으로</a:t>
                      </a:r>
                      <a:r>
                        <a:rPr kumimoji="0" lang="ko-KR" altLang="en-US" sz="7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rPr>
                        <a:t> 각 검색조건 선택</a:t>
                      </a:r>
                      <a:endParaRPr lang="en-US" altLang="ko-KR" sz="7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716935949"/>
                  </a:ext>
                </a:extLst>
              </a:tr>
              <a:tr h="134634">
                <a:tc>
                  <a:txBody>
                    <a:bodyPr/>
                    <a:lstStyle/>
                    <a:p>
                      <a:pPr algn="ctr" latinLnBrk="1">
                        <a:lnSpc>
                          <a:spcPct val="120000"/>
                        </a:lnSpc>
                      </a:pPr>
                      <a:r>
                        <a:rPr lang="en-US" altLang="ko-KR" sz="700" b="0" dirty="0">
                          <a:latin typeface="+mn-ea"/>
                          <a:ea typeface="+mn-ea"/>
                        </a:rPr>
                        <a:t>6</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0" lang="ko-KR" altLang="en-US" sz="7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rPr>
                        <a:t>전체선택</a:t>
                      </a:r>
                      <a:r>
                        <a:rPr kumimoji="0" lang="en-US" altLang="ko-KR" sz="7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rPr>
                        <a:t>, </a:t>
                      </a:r>
                      <a:r>
                        <a:rPr kumimoji="0" lang="ko-KR" altLang="en-US" sz="700" b="1"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rPr>
                        <a:t>기 </a:t>
                      </a:r>
                      <a:r>
                        <a:rPr kumimoji="0" lang="ko-KR" altLang="en-US" sz="700" b="1" i="0" u="none" strike="noStrike" kern="1200" cap="none" spc="0" normalizeH="0" baseline="0" noProof="0" dirty="0" err="1">
                          <a:ln>
                            <a:noFill/>
                          </a:ln>
                          <a:solidFill>
                            <a:prstClr val="black"/>
                          </a:solidFill>
                          <a:effectLst/>
                          <a:uLnTx/>
                          <a:uFillTx/>
                          <a:latin typeface="맑은 고딕" panose="020B0503020000020004" pitchFamily="50" charset="-127"/>
                          <a:ea typeface="+mn-ea"/>
                          <a:cs typeface="+mn-cs"/>
                        </a:rPr>
                        <a:t>선택제외된</a:t>
                      </a:r>
                      <a:r>
                        <a:rPr kumimoji="0" lang="ko-KR" altLang="en-US" sz="700" b="1"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rPr>
                        <a:t> 이미지는 선택되지 않는다</a:t>
                      </a:r>
                      <a:r>
                        <a:rPr kumimoji="0" lang="en-US" altLang="ko-KR" sz="700" b="1"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620716197"/>
                  </a:ext>
                </a:extLst>
              </a:tr>
              <a:tr h="134634">
                <a:tc>
                  <a:txBody>
                    <a:bodyPr/>
                    <a:lstStyle/>
                    <a:p>
                      <a:pPr algn="ctr" latinLnBrk="1">
                        <a:lnSpc>
                          <a:spcPct val="120000"/>
                        </a:lnSpc>
                      </a:pPr>
                      <a:r>
                        <a:rPr lang="en-US" altLang="ko-KR" sz="700" b="0" dirty="0">
                          <a:latin typeface="+mn-ea"/>
                          <a:ea typeface="+mn-ea"/>
                        </a:rPr>
                        <a:t>7</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0" lang="ko-KR" altLang="en-US" sz="7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개별선택</a:t>
                      </a:r>
                      <a:endParaRPr kumimoji="0" lang="en-US" altLang="ko-KR" sz="700" b="1"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688573497"/>
                  </a:ext>
                </a:extLst>
              </a:tr>
              <a:tr h="134634">
                <a:tc>
                  <a:txBody>
                    <a:bodyPr/>
                    <a:lstStyle/>
                    <a:p>
                      <a:pPr algn="ctr" latinLnBrk="1">
                        <a:lnSpc>
                          <a:spcPct val="120000"/>
                        </a:lnSpc>
                      </a:pPr>
                      <a:r>
                        <a:rPr lang="en-US" altLang="ko-KR" sz="700" b="0" dirty="0">
                          <a:latin typeface="+mn-ea"/>
                          <a:ea typeface="+mn-ea"/>
                        </a:rPr>
                        <a:t>7-1</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0" lang="ko-KR" altLang="en-US" sz="700" b="1"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기 </a:t>
                      </a:r>
                      <a:r>
                        <a:rPr kumimoji="0" lang="en-US" altLang="ko-KR" sz="700" b="1"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a:t>
                      </a:r>
                      <a:r>
                        <a:rPr kumimoji="0" lang="ko-KR" altLang="en-US" sz="700" b="1"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rPr>
                        <a:t>선택제외</a:t>
                      </a:r>
                      <a:r>
                        <a:rPr kumimoji="0" lang="en-US" altLang="ko-KR" sz="700" b="1"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rPr>
                        <a:t>]</a:t>
                      </a:r>
                      <a:r>
                        <a:rPr kumimoji="0" lang="ko-KR" altLang="en-US" sz="700" b="1"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rPr>
                        <a:t>된 이미지 </a:t>
                      </a:r>
                      <a:r>
                        <a:rPr kumimoji="0" lang="ko-KR" altLang="en-US" sz="700" b="1" i="0" u="none" strike="noStrike" kern="1200" cap="none" spc="0" normalizeH="0" baseline="0" noProof="0" dirty="0" err="1">
                          <a:ln>
                            <a:noFill/>
                          </a:ln>
                          <a:solidFill>
                            <a:prstClr val="black"/>
                          </a:solidFill>
                          <a:effectLst/>
                          <a:uLnTx/>
                          <a:uFillTx/>
                          <a:latin typeface="맑은 고딕" panose="020B0503020000020004" pitchFamily="50" charset="-127"/>
                          <a:ea typeface="+mn-ea"/>
                          <a:cs typeface="+mn-cs"/>
                        </a:rPr>
                        <a:t>조회시</a:t>
                      </a:r>
                      <a:r>
                        <a:rPr kumimoji="0" lang="ko-KR" altLang="en-US" sz="700" b="1"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rPr>
                        <a:t> 선택버튼 비활성화</a:t>
                      </a:r>
                      <a:endParaRPr kumimoji="0" lang="en-US" altLang="ko-KR" sz="700" b="1"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13059964"/>
                  </a:ext>
                </a:extLst>
              </a:tr>
              <a:tr h="0">
                <a:tc>
                  <a:txBody>
                    <a:bodyPr/>
                    <a:lstStyle/>
                    <a:p>
                      <a:pPr algn="ctr" latinLnBrk="1">
                        <a:lnSpc>
                          <a:spcPct val="120000"/>
                        </a:lnSpc>
                      </a:pPr>
                      <a:r>
                        <a:rPr lang="en-US" altLang="ko-KR" sz="700" b="0" dirty="0">
                          <a:latin typeface="+mn-ea"/>
                          <a:ea typeface="+mn-ea"/>
                        </a:rPr>
                        <a:t>8</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0" lang="en-US" altLang="ko-KR" sz="7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1</a:t>
                      </a:r>
                      <a:r>
                        <a:rPr kumimoji="0" lang="ko-KR" altLang="en-US" sz="7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페이지에 </a:t>
                      </a:r>
                      <a:r>
                        <a:rPr kumimoji="0" lang="en-US" altLang="ko-KR" sz="7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100</a:t>
                      </a:r>
                      <a:r>
                        <a:rPr kumimoji="0" lang="ko-KR" altLang="en-US" sz="7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라인 기본조회</a:t>
                      </a:r>
                      <a:endParaRPr kumimoji="0" lang="en-US" altLang="ko-KR" sz="7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kumimoji="0" lang="ko-KR" altLang="en-US" sz="7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이후 다음페이지에서 조회</a:t>
                      </a:r>
                      <a:endParaRPr kumimoji="0" lang="en-US" altLang="ko-KR" sz="7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817060791"/>
                  </a:ext>
                </a:extLst>
              </a:tr>
              <a:tr h="0">
                <a:tc>
                  <a:txBody>
                    <a:bodyPr/>
                    <a:lstStyle/>
                    <a:p>
                      <a:pPr algn="ctr" latinLnBrk="1">
                        <a:lnSpc>
                          <a:spcPct val="120000"/>
                        </a:lnSpc>
                      </a:pPr>
                      <a:r>
                        <a:rPr lang="en-US" altLang="ko-KR" sz="700" b="0" dirty="0">
                          <a:latin typeface="+mn-ea"/>
                          <a:ea typeface="+mn-ea"/>
                        </a:rPr>
                        <a:t>9</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en-US" altLang="ko-KR" sz="700" b="0" u="none" dirty="0">
                          <a:solidFill>
                            <a:schemeClr val="tx1"/>
                          </a:solidFill>
                          <a:latin typeface="+mn-ea"/>
                          <a:ea typeface="+mn-ea"/>
                        </a:rPr>
                        <a:t>6, 7</a:t>
                      </a:r>
                      <a:r>
                        <a:rPr kumimoji="1" lang="ko-KR" altLang="en-US" sz="700" b="0" u="none" dirty="0">
                          <a:solidFill>
                            <a:schemeClr val="tx1"/>
                          </a:solidFill>
                          <a:latin typeface="+mn-ea"/>
                          <a:ea typeface="+mn-ea"/>
                        </a:rPr>
                        <a:t>번 라디오버튼 </a:t>
                      </a:r>
                      <a:r>
                        <a:rPr kumimoji="1" lang="ko-KR" altLang="en-US" sz="700" b="0" u="none" dirty="0" err="1">
                          <a:solidFill>
                            <a:schemeClr val="tx1"/>
                          </a:solidFill>
                          <a:latin typeface="+mn-ea"/>
                          <a:ea typeface="+mn-ea"/>
                        </a:rPr>
                        <a:t>선택후</a:t>
                      </a:r>
                      <a:r>
                        <a:rPr kumimoji="1" lang="ko-KR" altLang="en-US" sz="700" b="0" u="none" dirty="0">
                          <a:solidFill>
                            <a:schemeClr val="tx1"/>
                          </a:solidFill>
                          <a:latin typeface="+mn-ea"/>
                          <a:ea typeface="+mn-ea"/>
                        </a:rPr>
                        <a:t> 앞으로 실행되는 설문에서 선택된 이미지는 설문대상에서 제외한후 나머지 이미지에서 랜덤 선택</a:t>
                      </a:r>
                      <a:endParaRPr kumimoji="1" lang="en-US" altLang="ko-KR" sz="7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032614395"/>
                  </a:ext>
                </a:extLst>
              </a:tr>
              <a:tr h="294502">
                <a:tc>
                  <a:txBody>
                    <a:bodyPr/>
                    <a:lstStyle/>
                    <a:p>
                      <a:pPr algn="ctr" latinLnBrk="1">
                        <a:lnSpc>
                          <a:spcPct val="120000"/>
                        </a:lnSpc>
                      </a:pPr>
                      <a:r>
                        <a:rPr lang="en-US" altLang="ko-KR" sz="700" b="0">
                          <a:latin typeface="+mn-ea"/>
                          <a:ea typeface="+mn-ea"/>
                        </a:rPr>
                        <a:t>10</a:t>
                      </a:r>
                      <a:endParaRPr lang="en-US" altLang="ko-KR" sz="7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ko-KR" altLang="en-US" sz="700" b="0" u="none" dirty="0">
                          <a:solidFill>
                            <a:schemeClr val="tx1"/>
                          </a:solidFill>
                          <a:latin typeface="+mn-ea"/>
                          <a:ea typeface="+mn-ea"/>
                        </a:rPr>
                        <a:t>선택제외 팝업</a:t>
                      </a:r>
                      <a:endParaRPr kumimoji="1" lang="en-US" altLang="ko-KR" sz="7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56665485"/>
                  </a:ext>
                </a:extLst>
              </a:tr>
              <a:tr h="0">
                <a:tc>
                  <a:txBody>
                    <a:bodyPr/>
                    <a:lstStyle/>
                    <a:p>
                      <a:pPr algn="ctr" latinLnBrk="1">
                        <a:lnSpc>
                          <a:spcPct val="120000"/>
                        </a:lnSpc>
                      </a:pPr>
                      <a:r>
                        <a:rPr lang="en-US" altLang="ko-KR" sz="700" b="0" dirty="0">
                          <a:latin typeface="+mn-ea"/>
                          <a:ea typeface="+mn-ea"/>
                        </a:rPr>
                        <a:t>10-1</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ko-KR" altLang="en-US" sz="700" b="0" u="none" dirty="0">
                          <a:solidFill>
                            <a:schemeClr val="tx1"/>
                          </a:solidFill>
                          <a:latin typeface="+mn-ea"/>
                          <a:ea typeface="+mn-ea"/>
                        </a:rPr>
                        <a:t>확인후 선택제외</a:t>
                      </a:r>
                      <a:endParaRPr kumimoji="1" lang="en-US" altLang="ko-KR" sz="7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6550239"/>
                  </a:ext>
                </a:extLst>
              </a:tr>
              <a:tr h="0">
                <a:tc>
                  <a:txBody>
                    <a:bodyPr/>
                    <a:lstStyle/>
                    <a:p>
                      <a:pPr algn="ctr" latinLnBrk="1">
                        <a:lnSpc>
                          <a:spcPct val="120000"/>
                        </a:lnSpc>
                      </a:pPr>
                      <a:r>
                        <a:rPr lang="en-US" altLang="ko-KR" sz="700" b="0" dirty="0">
                          <a:latin typeface="+mn-ea"/>
                          <a:ea typeface="+mn-ea"/>
                        </a:rPr>
                        <a:t>10-2</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ko-KR" altLang="en-US" sz="700" b="0" u="none" dirty="0" err="1">
                          <a:solidFill>
                            <a:schemeClr val="tx1"/>
                          </a:solidFill>
                          <a:latin typeface="+mn-ea"/>
                          <a:ea typeface="+mn-ea"/>
                        </a:rPr>
                        <a:t>취소후</a:t>
                      </a:r>
                      <a:r>
                        <a:rPr kumimoji="1" lang="ko-KR" altLang="en-US" sz="700" b="0" u="none" dirty="0">
                          <a:solidFill>
                            <a:schemeClr val="tx1"/>
                          </a:solidFill>
                          <a:latin typeface="+mn-ea"/>
                          <a:ea typeface="+mn-ea"/>
                        </a:rPr>
                        <a:t> </a:t>
                      </a:r>
                      <a:r>
                        <a:rPr kumimoji="1" lang="ko-KR" altLang="en-US" sz="700" b="0" u="none" dirty="0" err="1">
                          <a:solidFill>
                            <a:schemeClr val="tx1"/>
                          </a:solidFill>
                          <a:latin typeface="+mn-ea"/>
                          <a:ea typeface="+mn-ea"/>
                        </a:rPr>
                        <a:t>변경없음</a:t>
                      </a:r>
                      <a:endParaRPr kumimoji="1" lang="en-US" altLang="ko-KR" sz="7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787703908"/>
                  </a:ext>
                </a:extLst>
              </a:tr>
              <a:tr h="0">
                <a:tc>
                  <a:txBody>
                    <a:bodyPr/>
                    <a:lstStyle/>
                    <a:p>
                      <a:pPr algn="ctr" latinLnBrk="1">
                        <a:lnSpc>
                          <a:spcPct val="120000"/>
                        </a:lnSpc>
                      </a:pPr>
                      <a:r>
                        <a:rPr lang="en-US" altLang="ko-KR" sz="700" b="0" dirty="0">
                          <a:latin typeface="+mn-ea"/>
                          <a:ea typeface="+mn-ea"/>
                        </a:rPr>
                        <a:t>11</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ko-KR" altLang="en-US" sz="700" b="0" u="none" dirty="0">
                          <a:solidFill>
                            <a:schemeClr val="tx1"/>
                          </a:solidFill>
                          <a:latin typeface="+mn-ea"/>
                          <a:ea typeface="+mn-ea"/>
                        </a:rPr>
                        <a:t>검색된 필드로 엑셀 다운로드 </a:t>
                      </a:r>
                      <a:endParaRPr kumimoji="1" lang="en-US" altLang="ko-KR" sz="700" b="0" u="none" dirty="0">
                        <a:solidFill>
                          <a:schemeClr val="tx1"/>
                        </a:solidFill>
                        <a:latin typeface="+mn-ea"/>
                        <a:ea typeface="+mn-ea"/>
                      </a:endParaRP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ko-KR" altLang="en-US" sz="700" b="0" u="none" dirty="0">
                          <a:solidFill>
                            <a:schemeClr val="tx1"/>
                          </a:solidFill>
                          <a:latin typeface="+mn-ea"/>
                          <a:ea typeface="+mn-ea"/>
                        </a:rPr>
                        <a:t>전체</a:t>
                      </a:r>
                      <a:r>
                        <a:rPr kumimoji="1" lang="en-US" altLang="ko-KR" sz="700" b="0" u="none" dirty="0">
                          <a:solidFill>
                            <a:schemeClr val="tx1"/>
                          </a:solidFill>
                          <a:latin typeface="+mn-ea"/>
                          <a:ea typeface="+mn-ea"/>
                        </a:rPr>
                        <a:t>/6</a:t>
                      </a:r>
                      <a:r>
                        <a:rPr kumimoji="1" lang="ko-KR" altLang="en-US" sz="700" b="0" u="none" dirty="0">
                          <a:solidFill>
                            <a:schemeClr val="tx1"/>
                          </a:solidFill>
                          <a:latin typeface="+mn-ea"/>
                          <a:ea typeface="+mn-ea"/>
                        </a:rPr>
                        <a:t>회 이상 </a:t>
                      </a:r>
                      <a:r>
                        <a:rPr kumimoji="1" lang="ko-KR" altLang="en-US" sz="700" b="0" u="none" dirty="0" err="1">
                          <a:solidFill>
                            <a:schemeClr val="tx1"/>
                          </a:solidFill>
                          <a:latin typeface="+mn-ea"/>
                          <a:ea typeface="+mn-ea"/>
                        </a:rPr>
                        <a:t>선택이미지</a:t>
                      </a:r>
                      <a:r>
                        <a:rPr kumimoji="1" lang="en-US" altLang="ko-KR" sz="700" b="0" u="none" dirty="0">
                          <a:solidFill>
                            <a:schemeClr val="tx1"/>
                          </a:solidFill>
                          <a:latin typeface="+mn-ea"/>
                          <a:ea typeface="+mn-ea"/>
                        </a:rPr>
                        <a:t>/</a:t>
                      </a:r>
                      <a:r>
                        <a:rPr kumimoji="1" lang="ko-KR" altLang="en-US" sz="700" b="0" u="none" dirty="0">
                          <a:solidFill>
                            <a:schemeClr val="tx1"/>
                          </a:solidFill>
                          <a:latin typeface="+mn-ea"/>
                          <a:ea typeface="+mn-ea"/>
                        </a:rPr>
                        <a:t>선택제외 이미지</a:t>
                      </a:r>
                      <a:endParaRPr kumimoji="1" lang="en-US" altLang="ko-KR" sz="7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20057270"/>
                  </a:ext>
                </a:extLst>
              </a:tr>
              <a:tr h="0">
                <a:tc>
                  <a:txBody>
                    <a:bodyPr/>
                    <a:lstStyle/>
                    <a:p>
                      <a:pPr algn="ctr" latinLnBrk="1">
                        <a:lnSpc>
                          <a:spcPct val="120000"/>
                        </a:lnSpc>
                      </a:pPr>
                      <a:r>
                        <a:rPr lang="en-US" altLang="ko-KR" sz="700" b="0" dirty="0">
                          <a:latin typeface="+mn-ea"/>
                          <a:ea typeface="+mn-ea"/>
                        </a:rPr>
                        <a:t>12</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ko-KR" altLang="en-US" sz="700" b="0" u="none" dirty="0">
                          <a:solidFill>
                            <a:schemeClr val="tx1"/>
                          </a:solidFill>
                          <a:latin typeface="+mn-ea"/>
                          <a:ea typeface="+mn-ea"/>
                        </a:rPr>
                        <a:t>이용자가 </a:t>
                      </a:r>
                      <a:r>
                        <a:rPr kumimoji="1" lang="ko-KR" altLang="en-US" sz="700" b="0" u="none" dirty="0" err="1">
                          <a:solidFill>
                            <a:schemeClr val="tx1"/>
                          </a:solidFill>
                          <a:latin typeface="+mn-ea"/>
                          <a:ea typeface="+mn-ea"/>
                        </a:rPr>
                        <a:t>해당이미지를</a:t>
                      </a:r>
                      <a:r>
                        <a:rPr kumimoji="1" lang="ko-KR" altLang="en-US" sz="700" b="0" u="none" dirty="0">
                          <a:solidFill>
                            <a:schemeClr val="tx1"/>
                          </a:solidFill>
                          <a:latin typeface="+mn-ea"/>
                          <a:ea typeface="+mn-ea"/>
                        </a:rPr>
                        <a:t> 선택한 횟수 상태</a:t>
                      </a:r>
                      <a:endParaRPr kumimoji="1" lang="en-US" altLang="ko-KR" sz="7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657058163"/>
                  </a:ext>
                </a:extLst>
              </a:tr>
              <a:tr h="0">
                <a:tc>
                  <a:txBody>
                    <a:bodyPr/>
                    <a:lstStyle/>
                    <a:p>
                      <a:pPr algn="ctr" latinLnBrk="1">
                        <a:lnSpc>
                          <a:spcPct val="120000"/>
                        </a:lnSpc>
                      </a:pPr>
                      <a:r>
                        <a:rPr lang="en-US" altLang="ko-KR" sz="700" b="0" dirty="0">
                          <a:latin typeface="+mn-ea"/>
                          <a:ea typeface="+mn-ea"/>
                        </a:rPr>
                        <a:t>13</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ko-KR" altLang="en-US" sz="700" b="0" u="none" dirty="0">
                          <a:solidFill>
                            <a:schemeClr val="tx1"/>
                          </a:solidFill>
                          <a:latin typeface="+mn-ea"/>
                          <a:ea typeface="+mn-ea"/>
                        </a:rPr>
                        <a:t>현제 사용중인 이미지</a:t>
                      </a:r>
                      <a:r>
                        <a:rPr kumimoji="1" lang="en-US" altLang="ko-KR" sz="700" b="0" u="none" dirty="0">
                          <a:solidFill>
                            <a:schemeClr val="tx1"/>
                          </a:solidFill>
                          <a:latin typeface="+mn-ea"/>
                          <a:ea typeface="+mn-ea"/>
                        </a:rPr>
                        <a:t>/</a:t>
                      </a:r>
                      <a:r>
                        <a:rPr kumimoji="1" lang="ko-KR" altLang="en-US" sz="700" b="0" u="none" dirty="0">
                          <a:solidFill>
                            <a:schemeClr val="tx1"/>
                          </a:solidFill>
                          <a:latin typeface="+mn-ea"/>
                          <a:ea typeface="+mn-ea"/>
                        </a:rPr>
                        <a:t>이미 </a:t>
                      </a:r>
                      <a:r>
                        <a:rPr kumimoji="1" lang="ko-KR" altLang="en-US" sz="700" b="0" u="none" dirty="0" err="1">
                          <a:solidFill>
                            <a:schemeClr val="tx1"/>
                          </a:solidFill>
                          <a:latin typeface="+mn-ea"/>
                          <a:ea typeface="+mn-ea"/>
                        </a:rPr>
                        <a:t>선택제외된</a:t>
                      </a:r>
                      <a:r>
                        <a:rPr kumimoji="1" lang="ko-KR" altLang="en-US" sz="700" b="0" u="none" dirty="0">
                          <a:solidFill>
                            <a:schemeClr val="tx1"/>
                          </a:solidFill>
                          <a:latin typeface="+mn-ea"/>
                          <a:ea typeface="+mn-ea"/>
                        </a:rPr>
                        <a:t> 이미지 상태</a:t>
                      </a:r>
                      <a:endParaRPr kumimoji="1" lang="en-US" altLang="ko-KR" sz="7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327692028"/>
                  </a:ext>
                </a:extLst>
              </a:tr>
            </a:tbl>
          </a:graphicData>
        </a:graphic>
      </p:graphicFrame>
      <p:sp>
        <p:nvSpPr>
          <p:cNvPr id="9" name="TextBox 8">
            <a:extLst>
              <a:ext uri="{FF2B5EF4-FFF2-40B4-BE49-F238E27FC236}">
                <a16:creationId xmlns:a16="http://schemas.microsoft.com/office/drawing/2014/main" id="{46BDEBF5-5062-4188-AA47-63F530D7C117}"/>
              </a:ext>
            </a:extLst>
          </p:cNvPr>
          <p:cNvSpPr txBox="1"/>
          <p:nvPr/>
        </p:nvSpPr>
        <p:spPr>
          <a:xfrm>
            <a:off x="1004056" y="262960"/>
            <a:ext cx="4018793" cy="215444"/>
          </a:xfrm>
          <a:prstGeom prst="rect">
            <a:avLst/>
          </a:prstGeom>
          <a:noFill/>
        </p:spPr>
        <p:txBody>
          <a:bodyPr wrap="square" rtlCol="0">
            <a:spAutoFit/>
          </a:bodyPr>
          <a:lstStyle/>
          <a:p>
            <a:r>
              <a:rPr lang="ko-KR" altLang="en-US" sz="800" dirty="0"/>
              <a:t>메인</a:t>
            </a:r>
          </a:p>
        </p:txBody>
      </p:sp>
      <p:sp>
        <p:nvSpPr>
          <p:cNvPr id="2" name="TextBox 1">
            <a:extLst>
              <a:ext uri="{FF2B5EF4-FFF2-40B4-BE49-F238E27FC236}">
                <a16:creationId xmlns:a16="http://schemas.microsoft.com/office/drawing/2014/main" id="{659CCA66-9DC1-67D5-8773-99FCE6BA9744}"/>
              </a:ext>
            </a:extLst>
          </p:cNvPr>
          <p:cNvSpPr txBox="1"/>
          <p:nvPr/>
        </p:nvSpPr>
        <p:spPr>
          <a:xfrm>
            <a:off x="3436388" y="56219"/>
            <a:ext cx="1523233" cy="215444"/>
          </a:xfrm>
          <a:prstGeom prst="rect">
            <a:avLst/>
          </a:prstGeom>
          <a:noFill/>
        </p:spPr>
        <p:txBody>
          <a:bodyPr wrap="square" rtlCol="0">
            <a:spAutoFit/>
          </a:bodyPr>
          <a:lstStyle/>
          <a:p>
            <a:r>
              <a:rPr lang="ko-KR" altLang="en-US" sz="800" dirty="0"/>
              <a:t>설문관리</a:t>
            </a:r>
            <a:r>
              <a:rPr lang="en-US" altLang="ko-KR" sz="800" dirty="0"/>
              <a:t>_</a:t>
            </a:r>
            <a:r>
              <a:rPr lang="ko-KR" altLang="en-US" sz="800" dirty="0"/>
              <a:t>리스트</a:t>
            </a:r>
          </a:p>
        </p:txBody>
      </p:sp>
      <p:sp>
        <p:nvSpPr>
          <p:cNvPr id="7" name="TextBox 6">
            <a:extLst>
              <a:ext uri="{FF2B5EF4-FFF2-40B4-BE49-F238E27FC236}">
                <a16:creationId xmlns:a16="http://schemas.microsoft.com/office/drawing/2014/main" id="{6710EBCA-BC88-0028-CA1E-3C699A1A422B}"/>
              </a:ext>
            </a:extLst>
          </p:cNvPr>
          <p:cNvSpPr txBox="1"/>
          <p:nvPr/>
        </p:nvSpPr>
        <p:spPr>
          <a:xfrm>
            <a:off x="6838481" y="622470"/>
            <a:ext cx="1534452" cy="107722"/>
          </a:xfrm>
          <a:prstGeom prst="rect">
            <a:avLst/>
          </a:prstGeom>
          <a:noFill/>
        </p:spPr>
        <p:txBody>
          <a:bodyPr wrap="square" lIns="0" tIns="0" rIns="0" bIns="0" rtlCol="0">
            <a:spAutoFit/>
          </a:bodyPr>
          <a:lstStyle/>
          <a:p>
            <a:pPr algn="ctr"/>
            <a:r>
              <a:rPr lang="ko-KR" altLang="en-US" sz="700" b="1" dirty="0">
                <a:solidFill>
                  <a:schemeClr val="tx1">
                    <a:lumMod val="50000"/>
                    <a:lumOff val="50000"/>
                  </a:schemeClr>
                </a:solidFill>
                <a:latin typeface="+mn-ea"/>
              </a:rPr>
              <a:t>로그아웃</a:t>
            </a:r>
          </a:p>
        </p:txBody>
      </p:sp>
      <p:sp>
        <p:nvSpPr>
          <p:cNvPr id="169" name="TextBox 168">
            <a:extLst>
              <a:ext uri="{FF2B5EF4-FFF2-40B4-BE49-F238E27FC236}">
                <a16:creationId xmlns:a16="http://schemas.microsoft.com/office/drawing/2014/main" id="{9F8DA23A-C167-C28A-7E43-60E0652A5608}"/>
              </a:ext>
            </a:extLst>
          </p:cNvPr>
          <p:cNvSpPr txBox="1"/>
          <p:nvPr/>
        </p:nvSpPr>
        <p:spPr>
          <a:xfrm>
            <a:off x="7689050" y="255228"/>
            <a:ext cx="851700" cy="215444"/>
          </a:xfrm>
          <a:prstGeom prst="rect">
            <a:avLst/>
          </a:prstGeom>
          <a:noFill/>
        </p:spPr>
        <p:txBody>
          <a:bodyPr wrap="square" rtlCol="0">
            <a:spAutoFit/>
          </a:bodyPr>
          <a:lstStyle/>
          <a:p>
            <a:pPr algn="ctr"/>
            <a:r>
              <a:rPr lang="en-US" altLang="ko-KR" sz="800" dirty="0"/>
              <a:t>..</a:t>
            </a:r>
            <a:endParaRPr lang="ko-KR" altLang="en-US" sz="800" dirty="0"/>
          </a:p>
        </p:txBody>
      </p:sp>
      <p:sp>
        <p:nvSpPr>
          <p:cNvPr id="170" name="TextBox 169">
            <a:extLst>
              <a:ext uri="{FF2B5EF4-FFF2-40B4-BE49-F238E27FC236}">
                <a16:creationId xmlns:a16="http://schemas.microsoft.com/office/drawing/2014/main" id="{DEB30443-D04B-DC5D-B056-535A2E2BD900}"/>
              </a:ext>
            </a:extLst>
          </p:cNvPr>
          <p:cNvSpPr txBox="1"/>
          <p:nvPr/>
        </p:nvSpPr>
        <p:spPr>
          <a:xfrm>
            <a:off x="5898485" y="255228"/>
            <a:ext cx="851700" cy="215444"/>
          </a:xfrm>
          <a:prstGeom prst="rect">
            <a:avLst/>
          </a:prstGeom>
          <a:noFill/>
        </p:spPr>
        <p:txBody>
          <a:bodyPr wrap="square" rtlCol="0">
            <a:spAutoFit/>
          </a:bodyPr>
          <a:lstStyle/>
          <a:p>
            <a:pPr algn="ctr"/>
            <a:r>
              <a:rPr lang="en-US" altLang="ko-KR" sz="800" dirty="0"/>
              <a:t>1</a:t>
            </a:r>
            <a:endParaRPr lang="ko-KR" altLang="en-US" sz="800" dirty="0"/>
          </a:p>
        </p:txBody>
      </p:sp>
      <p:sp>
        <p:nvSpPr>
          <p:cNvPr id="171" name="TextBox 170">
            <a:extLst>
              <a:ext uri="{FF2B5EF4-FFF2-40B4-BE49-F238E27FC236}">
                <a16:creationId xmlns:a16="http://schemas.microsoft.com/office/drawing/2014/main" id="{74BADD78-1E7F-635C-8373-0341AA4740B5}"/>
              </a:ext>
            </a:extLst>
          </p:cNvPr>
          <p:cNvSpPr txBox="1"/>
          <p:nvPr/>
        </p:nvSpPr>
        <p:spPr>
          <a:xfrm>
            <a:off x="5898485" y="52479"/>
            <a:ext cx="851700" cy="215444"/>
          </a:xfrm>
          <a:prstGeom prst="rect">
            <a:avLst/>
          </a:prstGeom>
          <a:noFill/>
        </p:spPr>
        <p:txBody>
          <a:bodyPr wrap="square" rtlCol="0">
            <a:spAutoFit/>
          </a:bodyPr>
          <a:lstStyle/>
          <a:p>
            <a:pPr algn="ctr"/>
            <a:r>
              <a:rPr lang="en-US" altLang="ko-KR" sz="800"/>
              <a:t>-</a:t>
            </a:r>
            <a:endParaRPr lang="ko-KR" altLang="en-US" sz="800" dirty="0"/>
          </a:p>
        </p:txBody>
      </p:sp>
      <p:sp>
        <p:nvSpPr>
          <p:cNvPr id="12" name="TextBox 11">
            <a:extLst>
              <a:ext uri="{FF2B5EF4-FFF2-40B4-BE49-F238E27FC236}">
                <a16:creationId xmlns:a16="http://schemas.microsoft.com/office/drawing/2014/main" id="{3C089829-FE98-1B8C-A9E9-2BC0575CA3FC}"/>
              </a:ext>
            </a:extLst>
          </p:cNvPr>
          <p:cNvSpPr txBox="1"/>
          <p:nvPr/>
        </p:nvSpPr>
        <p:spPr>
          <a:xfrm>
            <a:off x="665440" y="1014843"/>
            <a:ext cx="825866" cy="261610"/>
          </a:xfrm>
          <a:prstGeom prst="rect">
            <a:avLst/>
          </a:prstGeom>
          <a:noFill/>
        </p:spPr>
        <p:txBody>
          <a:bodyPr wrap="square">
            <a:spAutoFit/>
          </a:bodyPr>
          <a:lstStyle/>
          <a:p>
            <a:r>
              <a:rPr lang="ko-KR" altLang="en-US" sz="1050" b="1" dirty="0" err="1"/>
              <a:t>회차설정</a:t>
            </a:r>
            <a:endParaRPr lang="en-US" altLang="ko-KR" sz="1050" b="1" dirty="0"/>
          </a:p>
        </p:txBody>
      </p:sp>
      <p:graphicFrame>
        <p:nvGraphicFramePr>
          <p:cNvPr id="13" name="표 73">
            <a:extLst>
              <a:ext uri="{FF2B5EF4-FFF2-40B4-BE49-F238E27FC236}">
                <a16:creationId xmlns:a16="http://schemas.microsoft.com/office/drawing/2014/main" id="{2B79BABF-3497-09EC-B1B8-F49901C93BF5}"/>
              </a:ext>
            </a:extLst>
          </p:cNvPr>
          <p:cNvGraphicFramePr>
            <a:graphicFrameLocks noGrp="1"/>
          </p:cNvGraphicFramePr>
          <p:nvPr>
            <p:extLst>
              <p:ext uri="{D42A27DB-BD31-4B8C-83A1-F6EECF244321}">
                <p14:modId xmlns:p14="http://schemas.microsoft.com/office/powerpoint/2010/main" val="2171756252"/>
              </p:ext>
            </p:extLst>
          </p:nvPr>
        </p:nvGraphicFramePr>
        <p:xfrm>
          <a:off x="841046" y="2538007"/>
          <a:ext cx="6827989" cy="2931259"/>
        </p:xfrm>
        <a:graphic>
          <a:graphicData uri="http://schemas.openxmlformats.org/drawingml/2006/table">
            <a:tbl>
              <a:tblPr firstRow="1" firstCol="1" bandRow="1">
                <a:tableStyleId>{5C22544A-7EE6-4342-B048-85BDC9FD1C3A}</a:tableStyleId>
              </a:tblPr>
              <a:tblGrid>
                <a:gridCol w="911905">
                  <a:extLst>
                    <a:ext uri="{9D8B030D-6E8A-4147-A177-3AD203B41FA5}">
                      <a16:colId xmlns:a16="http://schemas.microsoft.com/office/drawing/2014/main" val="2027880875"/>
                    </a:ext>
                  </a:extLst>
                </a:gridCol>
                <a:gridCol w="1972028">
                  <a:extLst>
                    <a:ext uri="{9D8B030D-6E8A-4147-A177-3AD203B41FA5}">
                      <a16:colId xmlns:a16="http://schemas.microsoft.com/office/drawing/2014/main" val="853330851"/>
                    </a:ext>
                  </a:extLst>
                </a:gridCol>
                <a:gridCol w="1972028">
                  <a:extLst>
                    <a:ext uri="{9D8B030D-6E8A-4147-A177-3AD203B41FA5}">
                      <a16:colId xmlns:a16="http://schemas.microsoft.com/office/drawing/2014/main" val="3893115243"/>
                    </a:ext>
                  </a:extLst>
                </a:gridCol>
                <a:gridCol w="1972028">
                  <a:extLst>
                    <a:ext uri="{9D8B030D-6E8A-4147-A177-3AD203B41FA5}">
                      <a16:colId xmlns:a16="http://schemas.microsoft.com/office/drawing/2014/main" val="3174219767"/>
                    </a:ext>
                  </a:extLst>
                </a:gridCol>
              </a:tblGrid>
              <a:tr h="25306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endParaRPr lang="ko-KR" altLang="en-US" sz="800" b="1" kern="1200" noProof="0" dirty="0">
                        <a:solidFill>
                          <a:schemeClr val="tx1">
                            <a:lumMod val="75000"/>
                            <a:lumOff val="25000"/>
                          </a:schemeClr>
                        </a:solidFill>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이미지</a:t>
                      </a:r>
                      <a:r>
                        <a:rPr lang="en-US" altLang="ko-KR" sz="800" b="1" kern="1200" noProof="0" dirty="0">
                          <a:solidFill>
                            <a:schemeClr val="tx1">
                              <a:lumMod val="75000"/>
                              <a:lumOff val="25000"/>
                            </a:schemeClr>
                          </a:solidFill>
                          <a:latin typeface="+mn-lt"/>
                          <a:ea typeface="+mn-ea"/>
                          <a:cs typeface="+mn-cs"/>
                        </a:rPr>
                        <a:t>id</a:t>
                      </a:r>
                      <a:endParaRPr lang="ko-KR" altLang="en-US" sz="800" b="1" kern="1200" noProof="0" dirty="0">
                        <a:solidFill>
                          <a:schemeClr val="tx1">
                            <a:lumMod val="75000"/>
                            <a:lumOff val="25000"/>
                          </a:schemeClr>
                        </a:solidFill>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선택회수</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err="1">
                          <a:solidFill>
                            <a:schemeClr val="tx1">
                              <a:lumMod val="75000"/>
                              <a:lumOff val="25000"/>
                            </a:schemeClr>
                          </a:solidFill>
                          <a:latin typeface="+mn-lt"/>
                          <a:ea typeface="+mn-ea"/>
                          <a:cs typeface="+mn-cs"/>
                        </a:rPr>
                        <a:t>사용중</a:t>
                      </a:r>
                      <a:r>
                        <a:rPr lang="en-US" altLang="ko-KR" sz="800" b="1" kern="1200" noProof="0" dirty="0">
                          <a:solidFill>
                            <a:schemeClr val="tx1">
                              <a:lumMod val="75000"/>
                              <a:lumOff val="25000"/>
                            </a:schemeClr>
                          </a:solidFill>
                          <a:latin typeface="+mn-lt"/>
                          <a:ea typeface="+mn-ea"/>
                          <a:cs typeface="+mn-cs"/>
                        </a:rPr>
                        <a:t>/</a:t>
                      </a:r>
                      <a:r>
                        <a:rPr lang="ko-KR" altLang="en-US" sz="800" b="1" kern="1200" noProof="0" dirty="0">
                          <a:solidFill>
                            <a:schemeClr val="tx1">
                              <a:lumMod val="75000"/>
                              <a:lumOff val="25000"/>
                            </a:schemeClr>
                          </a:solidFill>
                          <a:latin typeface="+mn-lt"/>
                          <a:ea typeface="+mn-ea"/>
                          <a:cs typeface="+mn-cs"/>
                        </a:rPr>
                        <a:t>선택제외</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04337932"/>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image_0001</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6</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ko-KR" altLang="en-US" sz="800" b="0" i="0" u="none" strike="noStrike" kern="1200" cap="none" spc="0" normalizeH="0" baseline="0" noProof="0" dirty="0" err="1">
                          <a:ln>
                            <a:noFill/>
                          </a:ln>
                          <a:solidFill>
                            <a:prstClr val="black"/>
                          </a:solidFill>
                          <a:effectLst/>
                          <a:uLnTx/>
                          <a:uFillTx/>
                          <a:latin typeface="맑은 고딕" panose="020F0502020204030204"/>
                          <a:ea typeface="맑은 고딕" panose="020B0503020000020004" pitchFamily="50" charset="-127"/>
                          <a:cs typeface="+mn-cs"/>
                        </a:rPr>
                        <a:t>사용중</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62382882"/>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image_0002</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6</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ko-KR" altLang="en-US" sz="800" b="0" i="0" u="none" strike="noStrike" kern="1200" cap="none" spc="0" normalizeH="0" baseline="0" noProof="0" dirty="0" err="1">
                          <a:ln>
                            <a:noFill/>
                          </a:ln>
                          <a:solidFill>
                            <a:prstClr val="black"/>
                          </a:solidFill>
                          <a:effectLst/>
                          <a:uLnTx/>
                          <a:uFillTx/>
                          <a:latin typeface="맑은 고딕" panose="020F0502020204030204"/>
                          <a:ea typeface="맑은 고딕" panose="020B0503020000020004" pitchFamily="50" charset="-127"/>
                          <a:cs typeface="+mn-cs"/>
                        </a:rPr>
                        <a:t>사용중</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900156039"/>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image_0003</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6</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ko-KR" altLang="en-US" sz="800" b="0" i="0" u="none" strike="noStrike" kern="1200" cap="none" spc="0" normalizeH="0" baseline="0" noProof="0" dirty="0" err="1">
                          <a:ln>
                            <a:noFill/>
                          </a:ln>
                          <a:solidFill>
                            <a:prstClr val="black"/>
                          </a:solidFill>
                          <a:effectLst/>
                          <a:uLnTx/>
                          <a:uFillTx/>
                          <a:latin typeface="맑은 고딕" panose="020F0502020204030204"/>
                          <a:ea typeface="맑은 고딕" panose="020B0503020000020004" pitchFamily="50" charset="-127"/>
                          <a:cs typeface="+mn-cs"/>
                        </a:rPr>
                        <a:t>사용중</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31101202"/>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image_0004</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6</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ko-KR" altLang="en-US" sz="800" b="0" i="0" u="none" strike="noStrike" kern="1200" cap="none" spc="0" normalizeH="0" baseline="0" noProof="0" dirty="0" err="1">
                          <a:ln>
                            <a:noFill/>
                          </a:ln>
                          <a:solidFill>
                            <a:prstClr val="black"/>
                          </a:solidFill>
                          <a:effectLst/>
                          <a:uLnTx/>
                          <a:uFillTx/>
                          <a:latin typeface="맑은 고딕" panose="020F0502020204030204"/>
                          <a:ea typeface="맑은 고딕" panose="020B0503020000020004" pitchFamily="50" charset="-127"/>
                          <a:cs typeface="+mn-cs"/>
                        </a:rPr>
                        <a:t>사용중</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593890855"/>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image_0005</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7</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ko-KR" altLang="en-US" sz="800" b="0" i="0" u="none" strike="noStrike" kern="1200" cap="none" spc="0" normalizeH="0" baseline="0" noProof="0" dirty="0" err="1">
                          <a:ln>
                            <a:noFill/>
                          </a:ln>
                          <a:solidFill>
                            <a:prstClr val="black"/>
                          </a:solidFill>
                          <a:effectLst/>
                          <a:uLnTx/>
                          <a:uFillTx/>
                          <a:latin typeface="맑은 고딕" panose="020F0502020204030204"/>
                          <a:ea typeface="맑은 고딕" panose="020B0503020000020004" pitchFamily="50" charset="-127"/>
                          <a:cs typeface="+mn-cs"/>
                        </a:rPr>
                        <a:t>사용중</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76410116"/>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image_0006</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6</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ko-KR" altLang="en-US" sz="800" b="0" i="0" u="none" strike="noStrike" kern="1200" cap="none" spc="0" normalizeH="0" baseline="0" noProof="0" dirty="0" err="1">
                          <a:ln>
                            <a:noFill/>
                          </a:ln>
                          <a:solidFill>
                            <a:prstClr val="black"/>
                          </a:solidFill>
                          <a:effectLst/>
                          <a:uLnTx/>
                          <a:uFillTx/>
                          <a:latin typeface="맑은 고딕" panose="020F0502020204030204"/>
                          <a:ea typeface="맑은 고딕" panose="020B0503020000020004" pitchFamily="50" charset="-127"/>
                          <a:cs typeface="+mn-cs"/>
                        </a:rPr>
                        <a:t>사용중</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54424289"/>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image_0007</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9</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선택제외</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39642737"/>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image_0008</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mn-lt"/>
                          <a:ea typeface="맑은 고딕" panose="020B0503020000020004" pitchFamily="50" charset="-127"/>
                          <a:cs typeface="+mn-cs"/>
                        </a:rPr>
                        <a:t>선택제외</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526264006"/>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image_0009</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15</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mn-lt"/>
                          <a:ea typeface="맑은 고딕" panose="020B0503020000020004" pitchFamily="50" charset="-127"/>
                          <a:cs typeface="+mn-cs"/>
                        </a:rPr>
                        <a:t>선택제외</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88148957"/>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image_0010</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6</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mn-lt"/>
                          <a:ea typeface="맑은 고딕" panose="020B0503020000020004" pitchFamily="50" charset="-127"/>
                          <a:cs typeface="+mn-cs"/>
                        </a:rPr>
                        <a:t>선택제외</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28703468"/>
                  </a:ext>
                </a:extLst>
              </a:tr>
            </a:tbl>
          </a:graphicData>
        </a:graphic>
      </p:graphicFrame>
      <p:sp>
        <p:nvSpPr>
          <p:cNvPr id="14" name="TextBox 13">
            <a:extLst>
              <a:ext uri="{FF2B5EF4-FFF2-40B4-BE49-F238E27FC236}">
                <a16:creationId xmlns:a16="http://schemas.microsoft.com/office/drawing/2014/main" id="{B545E57D-A616-3AF5-FC44-7BFAAF48CC12}"/>
              </a:ext>
            </a:extLst>
          </p:cNvPr>
          <p:cNvSpPr txBox="1"/>
          <p:nvPr/>
        </p:nvSpPr>
        <p:spPr>
          <a:xfrm>
            <a:off x="3870680" y="5671330"/>
            <a:ext cx="980885" cy="138499"/>
          </a:xfrm>
          <a:prstGeom prst="rect">
            <a:avLst/>
          </a:prstGeom>
          <a:noFill/>
        </p:spPr>
        <p:txBody>
          <a:bodyPr wrap="square" lIns="0" tIns="0" rIns="0" bIns="0" rtlCol="0">
            <a:spAutoFit/>
          </a:bodyPr>
          <a:lstStyle>
            <a:defPPr>
              <a:defRPr lang="ko-KR"/>
            </a:defPPr>
            <a:lvl1pPr>
              <a:defRPr sz="1100" b="1">
                <a:solidFill>
                  <a:schemeClr val="tx1">
                    <a:lumMod val="50000"/>
                    <a:lumOff val="50000"/>
                  </a:schemeClr>
                </a:solidFill>
                <a:latin typeface="+mn-ea"/>
              </a:defRPr>
            </a:lvl1pPr>
          </a:lstStyle>
          <a:p>
            <a:pPr algn="ctr"/>
            <a:r>
              <a:rPr lang="en-US" altLang="ko-KR" sz="900" dirty="0">
                <a:solidFill>
                  <a:schemeClr val="tx1"/>
                </a:solidFill>
              </a:rPr>
              <a:t>&lt;&lt;  </a:t>
            </a:r>
            <a:r>
              <a:rPr lang="en-US" altLang="ko-KR" sz="900" b="0" dirty="0">
                <a:solidFill>
                  <a:schemeClr val="tx1"/>
                </a:solidFill>
              </a:rPr>
              <a:t>1</a:t>
            </a:r>
            <a:r>
              <a:rPr lang="en-US" altLang="ko-KR" sz="900" dirty="0">
                <a:solidFill>
                  <a:schemeClr val="tx1"/>
                </a:solidFill>
              </a:rPr>
              <a:t> </a:t>
            </a:r>
            <a:r>
              <a:rPr lang="en-US" altLang="ko-KR" sz="900" b="0" dirty="0">
                <a:solidFill>
                  <a:schemeClr val="tx1"/>
                </a:solidFill>
              </a:rPr>
              <a:t>2 </a:t>
            </a:r>
            <a:r>
              <a:rPr lang="en-US" altLang="ko-KR" sz="900" dirty="0">
                <a:solidFill>
                  <a:schemeClr val="tx1"/>
                </a:solidFill>
              </a:rPr>
              <a:t>3</a:t>
            </a:r>
            <a:r>
              <a:rPr lang="en-US" altLang="ko-KR" sz="900" b="0" dirty="0">
                <a:solidFill>
                  <a:schemeClr val="tx1"/>
                </a:solidFill>
              </a:rPr>
              <a:t> 4  &gt;&gt;</a:t>
            </a:r>
          </a:p>
        </p:txBody>
      </p:sp>
      <p:sp>
        <p:nvSpPr>
          <p:cNvPr id="55" name="사각형: 둥근 모서리 13">
            <a:extLst>
              <a:ext uri="{FF2B5EF4-FFF2-40B4-BE49-F238E27FC236}">
                <a16:creationId xmlns:a16="http://schemas.microsoft.com/office/drawing/2014/main" id="{472B98AF-0C47-F965-BC49-EE8A9BD672A0}"/>
              </a:ext>
            </a:extLst>
          </p:cNvPr>
          <p:cNvSpPr/>
          <p:nvPr/>
        </p:nvSpPr>
        <p:spPr>
          <a:xfrm>
            <a:off x="6649893" y="5801985"/>
            <a:ext cx="1019141"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000" b="1" dirty="0">
                <a:solidFill>
                  <a:schemeClr val="bg1">
                    <a:lumMod val="50000"/>
                  </a:schemeClr>
                </a:solidFill>
              </a:rPr>
              <a:t>선택제외</a:t>
            </a:r>
          </a:p>
        </p:txBody>
      </p:sp>
      <p:graphicFrame>
        <p:nvGraphicFramePr>
          <p:cNvPr id="62" name="Table 61">
            <a:extLst>
              <a:ext uri="{FF2B5EF4-FFF2-40B4-BE49-F238E27FC236}">
                <a16:creationId xmlns:a16="http://schemas.microsoft.com/office/drawing/2014/main" id="{34BD4F1B-09CE-FC71-62D8-B1217A2E8690}"/>
              </a:ext>
            </a:extLst>
          </p:cNvPr>
          <p:cNvGraphicFramePr>
            <a:graphicFrameLocks noGrp="1"/>
          </p:cNvGraphicFramePr>
          <p:nvPr>
            <p:extLst>
              <p:ext uri="{D42A27DB-BD31-4B8C-83A1-F6EECF244321}">
                <p14:modId xmlns:p14="http://schemas.microsoft.com/office/powerpoint/2010/main" val="1515823236"/>
              </p:ext>
            </p:extLst>
          </p:nvPr>
        </p:nvGraphicFramePr>
        <p:xfrm>
          <a:off x="841046" y="1405595"/>
          <a:ext cx="6827988" cy="520888"/>
        </p:xfrm>
        <a:graphic>
          <a:graphicData uri="http://schemas.openxmlformats.org/drawingml/2006/table">
            <a:tbl>
              <a:tblPr firstRow="1" firstCol="1" bandRow="1">
                <a:tableStyleId>{5C22544A-7EE6-4342-B048-85BDC9FD1C3A}</a:tableStyleId>
              </a:tblPr>
              <a:tblGrid>
                <a:gridCol w="1706997">
                  <a:extLst>
                    <a:ext uri="{9D8B030D-6E8A-4147-A177-3AD203B41FA5}">
                      <a16:colId xmlns:a16="http://schemas.microsoft.com/office/drawing/2014/main" val="122249334"/>
                    </a:ext>
                  </a:extLst>
                </a:gridCol>
                <a:gridCol w="1706997">
                  <a:extLst>
                    <a:ext uri="{9D8B030D-6E8A-4147-A177-3AD203B41FA5}">
                      <a16:colId xmlns:a16="http://schemas.microsoft.com/office/drawing/2014/main" val="1057569000"/>
                    </a:ext>
                  </a:extLst>
                </a:gridCol>
                <a:gridCol w="1706997">
                  <a:extLst>
                    <a:ext uri="{9D8B030D-6E8A-4147-A177-3AD203B41FA5}">
                      <a16:colId xmlns:a16="http://schemas.microsoft.com/office/drawing/2014/main" val="1190525903"/>
                    </a:ext>
                  </a:extLst>
                </a:gridCol>
                <a:gridCol w="1706997">
                  <a:extLst>
                    <a:ext uri="{9D8B030D-6E8A-4147-A177-3AD203B41FA5}">
                      <a16:colId xmlns:a16="http://schemas.microsoft.com/office/drawing/2014/main" val="2494685374"/>
                    </a:ext>
                  </a:extLst>
                </a:gridCol>
              </a:tblGrid>
              <a:tr h="25306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err="1">
                          <a:solidFill>
                            <a:schemeClr val="tx1">
                              <a:lumMod val="75000"/>
                              <a:lumOff val="25000"/>
                            </a:schemeClr>
                          </a:solidFill>
                          <a:latin typeface="+mn-lt"/>
                          <a:ea typeface="+mn-ea"/>
                          <a:cs typeface="+mn-cs"/>
                        </a:rPr>
                        <a:t>단위설문</a:t>
                      </a:r>
                      <a:r>
                        <a:rPr lang="ko-KR" altLang="en-US" sz="800" b="1" kern="1200" noProof="0" dirty="0">
                          <a:solidFill>
                            <a:schemeClr val="tx1">
                              <a:lumMod val="75000"/>
                              <a:lumOff val="25000"/>
                            </a:schemeClr>
                          </a:solidFill>
                          <a:latin typeface="+mn-lt"/>
                          <a:ea typeface="+mn-ea"/>
                          <a:cs typeface="+mn-cs"/>
                        </a:rPr>
                        <a:t> 전체진행율</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조회된 전체 이미지</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en-US" altLang="ko-KR" sz="800" b="1" kern="1200" noProof="0" dirty="0">
                          <a:solidFill>
                            <a:schemeClr val="tx1">
                              <a:lumMod val="75000"/>
                              <a:lumOff val="25000"/>
                            </a:schemeClr>
                          </a:solidFill>
                          <a:latin typeface="+mn-lt"/>
                          <a:ea typeface="+mn-ea"/>
                          <a:cs typeface="+mn-cs"/>
                        </a:rPr>
                        <a:t>6</a:t>
                      </a:r>
                      <a:r>
                        <a:rPr lang="ko-KR" altLang="en-US" sz="800" b="1" kern="1200" noProof="0" dirty="0">
                          <a:solidFill>
                            <a:schemeClr val="tx1">
                              <a:lumMod val="75000"/>
                              <a:lumOff val="25000"/>
                            </a:schemeClr>
                          </a:solidFill>
                          <a:latin typeface="+mn-lt"/>
                          <a:ea typeface="+mn-ea"/>
                          <a:cs typeface="+mn-cs"/>
                        </a:rPr>
                        <a:t>회 이상 선택 이미지</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설문 </a:t>
                      </a:r>
                      <a:r>
                        <a:rPr lang="ko-KR" altLang="en-US" sz="800" b="1" kern="1200" noProof="0" dirty="0" err="1">
                          <a:solidFill>
                            <a:schemeClr val="tx1">
                              <a:lumMod val="75000"/>
                              <a:lumOff val="25000"/>
                            </a:schemeClr>
                          </a:solidFill>
                          <a:latin typeface="+mn-lt"/>
                          <a:ea typeface="+mn-ea"/>
                          <a:cs typeface="+mn-cs"/>
                        </a:rPr>
                        <a:t>완료률</a:t>
                      </a:r>
                      <a:endParaRPr lang="ko-KR" altLang="en-US" sz="800" b="1" kern="1200" noProof="0" dirty="0">
                        <a:solidFill>
                          <a:schemeClr val="tx1">
                            <a:lumMod val="75000"/>
                            <a:lumOff val="25000"/>
                          </a:schemeClr>
                        </a:solidFill>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280375975"/>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en-US" altLang="ko-KR" sz="800" b="0" kern="1200" noProof="0" dirty="0">
                          <a:solidFill>
                            <a:schemeClr val="tx1">
                              <a:lumMod val="75000"/>
                              <a:lumOff val="25000"/>
                            </a:schemeClr>
                          </a:solidFill>
                          <a:latin typeface="+mn-lt"/>
                          <a:ea typeface="+mn-ea"/>
                          <a:cs typeface="+mn-cs"/>
                        </a:rPr>
                        <a:t>12500/25,000</a:t>
                      </a:r>
                      <a:r>
                        <a:rPr lang="ko-KR" altLang="en-US" sz="800" b="0" kern="1200" noProof="0" dirty="0">
                          <a:solidFill>
                            <a:schemeClr val="tx1">
                              <a:lumMod val="75000"/>
                              <a:lumOff val="25000"/>
                            </a:schemeClr>
                          </a:solidFill>
                          <a:latin typeface="+mn-lt"/>
                          <a:ea typeface="+mn-ea"/>
                          <a:cs typeface="+mn-cs"/>
                        </a:rPr>
                        <a:t>회</a:t>
                      </a:r>
                      <a:r>
                        <a:rPr lang="en-US" altLang="ko-KR" sz="800" b="0" kern="1200" noProof="0" dirty="0">
                          <a:solidFill>
                            <a:schemeClr val="tx1">
                              <a:lumMod val="75000"/>
                              <a:lumOff val="25000"/>
                            </a:schemeClr>
                          </a:solidFill>
                          <a:latin typeface="+mn-lt"/>
                          <a:ea typeface="+mn-ea"/>
                          <a:cs typeface="+mn-cs"/>
                        </a:rPr>
                        <a:t> (</a:t>
                      </a:r>
                      <a:r>
                        <a:rPr kumimoji="0" lang="en-US" altLang="ko-KR" sz="800" b="0" i="0" u="none" strike="noStrike" kern="1200" cap="none" spc="0" normalizeH="0" baseline="0" noProof="0" dirty="0">
                          <a:ln>
                            <a:noFill/>
                          </a:ln>
                          <a:solidFill>
                            <a:prstClr val="black"/>
                          </a:solidFill>
                          <a:effectLst/>
                          <a:uLnTx/>
                          <a:uFillTx/>
                          <a:latin typeface="+mn-lt"/>
                          <a:ea typeface="맑은 고딕" panose="020B0503020000020004" pitchFamily="50" charset="-127"/>
                          <a:cs typeface="+mn-cs"/>
                        </a:rPr>
                        <a:t>50%</a:t>
                      </a:r>
                      <a:r>
                        <a:rPr lang="en-US" altLang="ko-KR" sz="800" b="0" kern="1200" noProof="0" dirty="0">
                          <a:solidFill>
                            <a:schemeClr val="tx1">
                              <a:lumMod val="75000"/>
                              <a:lumOff val="25000"/>
                            </a:schemeClr>
                          </a:solidFill>
                          <a:latin typeface="+mn-lt"/>
                          <a:ea typeface="+mn-ea"/>
                          <a:cs typeface="+mn-cs"/>
                        </a:rPr>
                        <a:t>)</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en-US" altLang="ko-KR" sz="800" b="0" kern="1200" noProof="0" dirty="0">
                          <a:solidFill>
                            <a:schemeClr val="tx1">
                              <a:lumMod val="75000"/>
                              <a:lumOff val="25000"/>
                            </a:schemeClr>
                          </a:solidFill>
                          <a:latin typeface="+mn-lt"/>
                          <a:ea typeface="+mn-ea"/>
                          <a:cs typeface="+mn-cs"/>
                        </a:rPr>
                        <a:t>25,000/50,000</a:t>
                      </a:r>
                      <a:r>
                        <a:rPr lang="ko-KR" altLang="en-US" sz="800" b="0" kern="1200" noProof="0" dirty="0">
                          <a:solidFill>
                            <a:schemeClr val="tx1">
                              <a:lumMod val="75000"/>
                              <a:lumOff val="25000"/>
                            </a:schemeClr>
                          </a:solidFill>
                          <a:latin typeface="+mn-lt"/>
                          <a:ea typeface="+mn-ea"/>
                          <a:cs typeface="+mn-cs"/>
                        </a:rPr>
                        <a:t>장</a:t>
                      </a:r>
                      <a:r>
                        <a:rPr lang="en-US" altLang="ko-KR" sz="800" b="0" kern="1200" noProof="0" dirty="0">
                          <a:solidFill>
                            <a:schemeClr val="tx1">
                              <a:lumMod val="75000"/>
                              <a:lumOff val="25000"/>
                            </a:schemeClr>
                          </a:solidFill>
                          <a:latin typeface="+mn-lt"/>
                          <a:ea typeface="+mn-ea"/>
                          <a:cs typeface="+mn-cs"/>
                        </a:rPr>
                        <a:t> (</a:t>
                      </a:r>
                      <a:r>
                        <a:rPr kumimoji="0" lang="en-US" altLang="ko-KR" sz="800" b="0" i="0" u="none" strike="noStrike" kern="1200" cap="none" spc="0" normalizeH="0" baseline="0" noProof="0" dirty="0">
                          <a:ln>
                            <a:noFill/>
                          </a:ln>
                          <a:solidFill>
                            <a:prstClr val="black"/>
                          </a:solidFill>
                          <a:effectLst/>
                          <a:uLnTx/>
                          <a:uFillTx/>
                          <a:latin typeface="+mn-lt"/>
                          <a:ea typeface="맑은 고딕" panose="020B0503020000020004" pitchFamily="50" charset="-127"/>
                          <a:cs typeface="+mn-cs"/>
                        </a:rPr>
                        <a:t>50%</a:t>
                      </a:r>
                      <a:r>
                        <a:rPr lang="en-US" altLang="ko-KR" sz="800" b="0" kern="1200" noProof="0" dirty="0">
                          <a:solidFill>
                            <a:schemeClr val="tx1">
                              <a:lumMod val="75000"/>
                              <a:lumOff val="25000"/>
                            </a:schemeClr>
                          </a:solidFill>
                          <a:latin typeface="+mn-lt"/>
                          <a:ea typeface="+mn-ea"/>
                          <a:cs typeface="+mn-cs"/>
                        </a:rPr>
                        <a:t>)</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56/5,000</a:t>
                      </a:r>
                      <a:r>
                        <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장</a:t>
                      </a: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 (1.12%)</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en-US" altLang="ko-KR" sz="800" b="0" kern="1200" noProof="0" dirty="0">
                          <a:solidFill>
                            <a:schemeClr val="tx1">
                              <a:lumMod val="75000"/>
                              <a:lumOff val="25000"/>
                            </a:schemeClr>
                          </a:solidFill>
                          <a:latin typeface="+mn-lt"/>
                          <a:ea typeface="+mn-ea"/>
                          <a:cs typeface="+mn-cs"/>
                        </a:rPr>
                        <a:t>35/50</a:t>
                      </a:r>
                      <a:r>
                        <a:rPr lang="ko-KR" altLang="en-US" sz="800" b="0" kern="1200" noProof="0" dirty="0">
                          <a:solidFill>
                            <a:schemeClr val="tx1">
                              <a:lumMod val="75000"/>
                              <a:lumOff val="25000"/>
                            </a:schemeClr>
                          </a:solidFill>
                          <a:latin typeface="+mn-lt"/>
                          <a:ea typeface="+mn-ea"/>
                          <a:cs typeface="+mn-cs"/>
                        </a:rPr>
                        <a:t>명</a:t>
                      </a:r>
                      <a:r>
                        <a:rPr lang="en-US" altLang="ko-KR" sz="800" b="0" kern="1200" noProof="0" dirty="0">
                          <a:solidFill>
                            <a:schemeClr val="tx1">
                              <a:lumMod val="75000"/>
                              <a:lumOff val="25000"/>
                            </a:schemeClr>
                          </a:solidFill>
                          <a:latin typeface="+mn-lt"/>
                          <a:ea typeface="+mn-ea"/>
                          <a:cs typeface="+mn-cs"/>
                        </a:rPr>
                        <a:t> (70%)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68048972"/>
                  </a:ext>
                </a:extLst>
              </a:tr>
            </a:tbl>
          </a:graphicData>
        </a:graphic>
      </p:graphicFrame>
      <p:graphicFrame>
        <p:nvGraphicFramePr>
          <p:cNvPr id="63" name="표 29">
            <a:extLst>
              <a:ext uri="{FF2B5EF4-FFF2-40B4-BE49-F238E27FC236}">
                <a16:creationId xmlns:a16="http://schemas.microsoft.com/office/drawing/2014/main" id="{ACD1FCBC-2A9A-8CF4-9F1D-5C9EE43E8B78}"/>
              </a:ext>
            </a:extLst>
          </p:cNvPr>
          <p:cNvGraphicFramePr>
            <a:graphicFrameLocks noGrp="1"/>
          </p:cNvGraphicFramePr>
          <p:nvPr>
            <p:extLst>
              <p:ext uri="{D42A27DB-BD31-4B8C-83A1-F6EECF244321}">
                <p14:modId xmlns:p14="http://schemas.microsoft.com/office/powerpoint/2010/main" val="2013424229"/>
              </p:ext>
            </p:extLst>
          </p:nvPr>
        </p:nvGraphicFramePr>
        <p:xfrm>
          <a:off x="2460623" y="496183"/>
          <a:ext cx="3882630" cy="370840"/>
        </p:xfrm>
        <a:graphic>
          <a:graphicData uri="http://schemas.openxmlformats.org/drawingml/2006/table">
            <a:tbl>
              <a:tblPr firstRow="1" bandRow="1">
                <a:tableStyleId>{5C22544A-7EE6-4342-B048-85BDC9FD1C3A}</a:tableStyleId>
              </a:tblPr>
              <a:tblGrid>
                <a:gridCol w="776526">
                  <a:extLst>
                    <a:ext uri="{9D8B030D-6E8A-4147-A177-3AD203B41FA5}">
                      <a16:colId xmlns:a16="http://schemas.microsoft.com/office/drawing/2014/main" val="517881088"/>
                    </a:ext>
                  </a:extLst>
                </a:gridCol>
                <a:gridCol w="776526">
                  <a:extLst>
                    <a:ext uri="{9D8B030D-6E8A-4147-A177-3AD203B41FA5}">
                      <a16:colId xmlns:a16="http://schemas.microsoft.com/office/drawing/2014/main" val="1251677234"/>
                    </a:ext>
                  </a:extLst>
                </a:gridCol>
                <a:gridCol w="776526">
                  <a:extLst>
                    <a:ext uri="{9D8B030D-6E8A-4147-A177-3AD203B41FA5}">
                      <a16:colId xmlns:a16="http://schemas.microsoft.com/office/drawing/2014/main" val="2093199979"/>
                    </a:ext>
                  </a:extLst>
                </a:gridCol>
                <a:gridCol w="776526">
                  <a:extLst>
                    <a:ext uri="{9D8B030D-6E8A-4147-A177-3AD203B41FA5}">
                      <a16:colId xmlns:a16="http://schemas.microsoft.com/office/drawing/2014/main" val="903114055"/>
                    </a:ext>
                  </a:extLst>
                </a:gridCol>
                <a:gridCol w="776526">
                  <a:extLst>
                    <a:ext uri="{9D8B030D-6E8A-4147-A177-3AD203B41FA5}">
                      <a16:colId xmlns:a16="http://schemas.microsoft.com/office/drawing/2014/main" val="848023924"/>
                    </a:ext>
                  </a:extLst>
                </a:gridCol>
              </a:tblGrid>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회원관리</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설문관리</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err="1">
                          <a:solidFill>
                            <a:schemeClr val="tx1"/>
                          </a:solidFill>
                          <a:latin typeface="+mn-ea"/>
                          <a:ea typeface="+mn-ea"/>
                          <a:cs typeface="+mn-cs"/>
                        </a:rPr>
                        <a:t>회차설정</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err="1">
                          <a:solidFill>
                            <a:schemeClr val="tx1"/>
                          </a:solidFill>
                          <a:latin typeface="+mn-ea"/>
                          <a:ea typeface="+mn-ea"/>
                          <a:cs typeface="+mn-cs"/>
                        </a:rPr>
                        <a:t>설문리셋</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비밀번호 변경</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2035377"/>
                  </a:ext>
                </a:extLst>
              </a:tr>
            </a:tbl>
          </a:graphicData>
        </a:graphic>
      </p:graphicFrame>
      <p:cxnSp>
        <p:nvCxnSpPr>
          <p:cNvPr id="64" name="연결선: 꺾임 36">
            <a:extLst>
              <a:ext uri="{FF2B5EF4-FFF2-40B4-BE49-F238E27FC236}">
                <a16:creationId xmlns:a16="http://schemas.microsoft.com/office/drawing/2014/main" id="{FE9D07C3-3080-640E-E525-22067F6FA76D}"/>
              </a:ext>
            </a:extLst>
          </p:cNvPr>
          <p:cNvCxnSpPr>
            <a:cxnSpLocks/>
            <a:stCxn id="55" idx="3"/>
            <a:endCxn id="65" idx="1"/>
          </p:cNvCxnSpPr>
          <p:nvPr/>
        </p:nvCxnSpPr>
        <p:spPr>
          <a:xfrm flipV="1">
            <a:off x="7669034" y="5857332"/>
            <a:ext cx="1232632" cy="51881"/>
          </a:xfrm>
          <a:prstGeom prst="bentConnector3">
            <a:avLst>
              <a:gd name="adj1" fmla="val 50000"/>
            </a:avLst>
          </a:prstGeom>
          <a:ln w="1905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5" name="직사각형 15">
            <a:extLst>
              <a:ext uri="{FF2B5EF4-FFF2-40B4-BE49-F238E27FC236}">
                <a16:creationId xmlns:a16="http://schemas.microsoft.com/office/drawing/2014/main" id="{C57E468A-41C1-7DB3-B343-E52850A41DF3}"/>
              </a:ext>
            </a:extLst>
          </p:cNvPr>
          <p:cNvSpPr/>
          <p:nvPr/>
        </p:nvSpPr>
        <p:spPr>
          <a:xfrm>
            <a:off x="8901666" y="5220872"/>
            <a:ext cx="2621039" cy="1272920"/>
          </a:xfrm>
          <a:prstGeom prst="rect">
            <a:avLst/>
          </a:prstGeom>
          <a:no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66" name="TextBox 65">
            <a:extLst>
              <a:ext uri="{FF2B5EF4-FFF2-40B4-BE49-F238E27FC236}">
                <a16:creationId xmlns:a16="http://schemas.microsoft.com/office/drawing/2014/main" id="{B4AEE5C6-B47F-A155-7202-EAF4773FA945}"/>
              </a:ext>
            </a:extLst>
          </p:cNvPr>
          <p:cNvSpPr txBox="1"/>
          <p:nvPr/>
        </p:nvSpPr>
        <p:spPr>
          <a:xfrm>
            <a:off x="9206131" y="5298320"/>
            <a:ext cx="2012107" cy="169277"/>
          </a:xfrm>
          <a:prstGeom prst="rect">
            <a:avLst/>
          </a:prstGeom>
          <a:noFill/>
        </p:spPr>
        <p:txBody>
          <a:bodyPr wrap="square" lIns="0" tIns="0" rIns="0" bIns="0" rtlCol="0">
            <a:spAutoFit/>
          </a:bodyPr>
          <a:lstStyle/>
          <a:p>
            <a:pPr algn="ctr"/>
            <a:r>
              <a:rPr lang="ko-KR" altLang="en-US" sz="1100" b="1" dirty="0">
                <a:latin typeface="+mn-ea"/>
              </a:rPr>
              <a:t>설문제외</a:t>
            </a:r>
          </a:p>
        </p:txBody>
      </p:sp>
      <p:sp>
        <p:nvSpPr>
          <p:cNvPr id="67" name="TextBox 66">
            <a:extLst>
              <a:ext uri="{FF2B5EF4-FFF2-40B4-BE49-F238E27FC236}">
                <a16:creationId xmlns:a16="http://schemas.microsoft.com/office/drawing/2014/main" id="{E9253B7F-E078-9256-4E3A-541BA745E8FF}"/>
              </a:ext>
            </a:extLst>
          </p:cNvPr>
          <p:cNvSpPr txBox="1"/>
          <p:nvPr/>
        </p:nvSpPr>
        <p:spPr>
          <a:xfrm>
            <a:off x="8996336" y="5594019"/>
            <a:ext cx="2420065" cy="307777"/>
          </a:xfrm>
          <a:prstGeom prst="rect">
            <a:avLst/>
          </a:prstGeom>
          <a:noFill/>
        </p:spPr>
        <p:txBody>
          <a:bodyPr wrap="square" lIns="0" tIns="0" rIns="0" bIns="0" rtlCol="0">
            <a:spAutoFit/>
          </a:bodyPr>
          <a:lstStyle/>
          <a:p>
            <a:r>
              <a:rPr lang="ko-KR" altLang="en-US" sz="1000" b="0" kern="1200" dirty="0">
                <a:solidFill>
                  <a:schemeClr val="tx1"/>
                </a:solidFill>
                <a:latin typeface="+mn-ea"/>
                <a:ea typeface="+mn-ea"/>
                <a:cs typeface="+mn-cs"/>
              </a:rPr>
              <a:t>선택 이미지들은 설문에서 </a:t>
            </a:r>
            <a:r>
              <a:rPr lang="ko-KR" altLang="en-US" sz="1000" b="0" kern="1200" dirty="0" err="1">
                <a:solidFill>
                  <a:schemeClr val="tx1"/>
                </a:solidFill>
                <a:latin typeface="+mn-ea"/>
                <a:ea typeface="+mn-ea"/>
                <a:cs typeface="+mn-cs"/>
              </a:rPr>
              <a:t>제외하시겠습니까</a:t>
            </a:r>
            <a:r>
              <a:rPr lang="en-US" altLang="ko-KR" sz="1000" b="0" kern="1200" dirty="0">
                <a:solidFill>
                  <a:schemeClr val="tx1"/>
                </a:solidFill>
                <a:latin typeface="+mn-ea"/>
                <a:ea typeface="+mn-ea"/>
                <a:cs typeface="+mn-cs"/>
              </a:rPr>
              <a:t>?</a:t>
            </a:r>
            <a:endParaRPr lang="ko-KR" altLang="en-US" sz="1000" dirty="0">
              <a:latin typeface="+mn-ea"/>
            </a:endParaRPr>
          </a:p>
        </p:txBody>
      </p:sp>
      <p:sp>
        <p:nvSpPr>
          <p:cNvPr id="72" name="사각형: 둥근 모서리 23">
            <a:extLst>
              <a:ext uri="{FF2B5EF4-FFF2-40B4-BE49-F238E27FC236}">
                <a16:creationId xmlns:a16="http://schemas.microsoft.com/office/drawing/2014/main" id="{78C02772-F4DD-86D2-2161-827D9DFD4DFD}"/>
              </a:ext>
            </a:extLst>
          </p:cNvPr>
          <p:cNvSpPr/>
          <p:nvPr/>
        </p:nvSpPr>
        <p:spPr>
          <a:xfrm>
            <a:off x="9250680" y="6066405"/>
            <a:ext cx="926492"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000" b="1" dirty="0">
                <a:solidFill>
                  <a:schemeClr val="bg1">
                    <a:lumMod val="50000"/>
                  </a:schemeClr>
                </a:solidFill>
              </a:rPr>
              <a:t>확인</a:t>
            </a:r>
          </a:p>
        </p:txBody>
      </p:sp>
      <p:sp>
        <p:nvSpPr>
          <p:cNvPr id="73" name="직사각형 29">
            <a:extLst>
              <a:ext uri="{FF2B5EF4-FFF2-40B4-BE49-F238E27FC236}">
                <a16:creationId xmlns:a16="http://schemas.microsoft.com/office/drawing/2014/main" id="{EC64C25E-1F90-22FD-E3F0-D34C6E1BB3D2}"/>
              </a:ext>
            </a:extLst>
          </p:cNvPr>
          <p:cNvSpPr/>
          <p:nvPr/>
        </p:nvSpPr>
        <p:spPr>
          <a:xfrm>
            <a:off x="8831816" y="5127997"/>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10</a:t>
            </a:r>
            <a:endParaRPr lang="ko-KR" altLang="en-US" sz="1000" dirty="0"/>
          </a:p>
        </p:txBody>
      </p:sp>
      <p:sp>
        <p:nvSpPr>
          <p:cNvPr id="74" name="사각형: 둥근 모서리 43">
            <a:extLst>
              <a:ext uri="{FF2B5EF4-FFF2-40B4-BE49-F238E27FC236}">
                <a16:creationId xmlns:a16="http://schemas.microsoft.com/office/drawing/2014/main" id="{A7F1A58C-2E2C-4E2A-E3D1-2B105F93D320}"/>
              </a:ext>
            </a:extLst>
          </p:cNvPr>
          <p:cNvSpPr/>
          <p:nvPr/>
        </p:nvSpPr>
        <p:spPr>
          <a:xfrm>
            <a:off x="10302091" y="6054028"/>
            <a:ext cx="926492"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000" b="1" dirty="0">
                <a:solidFill>
                  <a:schemeClr val="bg1">
                    <a:lumMod val="50000"/>
                  </a:schemeClr>
                </a:solidFill>
              </a:rPr>
              <a:t>취소</a:t>
            </a:r>
          </a:p>
        </p:txBody>
      </p:sp>
      <p:sp>
        <p:nvSpPr>
          <p:cNvPr id="75" name="직사각형 44">
            <a:extLst>
              <a:ext uri="{FF2B5EF4-FFF2-40B4-BE49-F238E27FC236}">
                <a16:creationId xmlns:a16="http://schemas.microsoft.com/office/drawing/2014/main" id="{47CA0AA9-94CB-3BE9-2A02-22062B204FE6}"/>
              </a:ext>
            </a:extLst>
          </p:cNvPr>
          <p:cNvSpPr/>
          <p:nvPr/>
        </p:nvSpPr>
        <p:spPr>
          <a:xfrm>
            <a:off x="9343462" y="5994671"/>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500" dirty="0"/>
              <a:t>10-1</a:t>
            </a:r>
            <a:endParaRPr lang="ko-KR" altLang="en-US" sz="500" dirty="0"/>
          </a:p>
        </p:txBody>
      </p:sp>
      <p:sp>
        <p:nvSpPr>
          <p:cNvPr id="76" name="직사각형 45">
            <a:extLst>
              <a:ext uri="{FF2B5EF4-FFF2-40B4-BE49-F238E27FC236}">
                <a16:creationId xmlns:a16="http://schemas.microsoft.com/office/drawing/2014/main" id="{95B69323-F2A0-E16D-E01E-E99FBEE111E7}"/>
              </a:ext>
            </a:extLst>
          </p:cNvPr>
          <p:cNvSpPr/>
          <p:nvPr/>
        </p:nvSpPr>
        <p:spPr>
          <a:xfrm>
            <a:off x="10377086" y="5984178"/>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500" dirty="0"/>
              <a:t>10-2</a:t>
            </a:r>
            <a:endParaRPr lang="ko-KR" altLang="en-US" sz="500" dirty="0"/>
          </a:p>
        </p:txBody>
      </p:sp>
      <p:sp>
        <p:nvSpPr>
          <p:cNvPr id="5" name="직사각형 45">
            <a:extLst>
              <a:ext uri="{FF2B5EF4-FFF2-40B4-BE49-F238E27FC236}">
                <a16:creationId xmlns:a16="http://schemas.microsoft.com/office/drawing/2014/main" id="{23209200-E91C-250E-6919-B11783D79AC0}"/>
              </a:ext>
            </a:extLst>
          </p:cNvPr>
          <p:cNvSpPr/>
          <p:nvPr/>
        </p:nvSpPr>
        <p:spPr>
          <a:xfrm>
            <a:off x="1233748" y="2859512"/>
            <a:ext cx="118872" cy="118872"/>
          </a:xfrm>
          <a:prstGeom prst="rect">
            <a:avLst/>
          </a:prstGeom>
          <a:no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11" name="직사각형 46">
            <a:extLst>
              <a:ext uri="{FF2B5EF4-FFF2-40B4-BE49-F238E27FC236}">
                <a16:creationId xmlns:a16="http://schemas.microsoft.com/office/drawing/2014/main" id="{C1406F22-895F-5C93-95A9-A34BDFE040CC}"/>
              </a:ext>
            </a:extLst>
          </p:cNvPr>
          <p:cNvSpPr/>
          <p:nvPr/>
        </p:nvSpPr>
        <p:spPr>
          <a:xfrm>
            <a:off x="1233748" y="4733769"/>
            <a:ext cx="118872" cy="118872"/>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15" name="직사각형 47">
            <a:extLst>
              <a:ext uri="{FF2B5EF4-FFF2-40B4-BE49-F238E27FC236}">
                <a16:creationId xmlns:a16="http://schemas.microsoft.com/office/drawing/2014/main" id="{37E1400B-05B5-C2E2-7B47-1F22C647378F}"/>
              </a:ext>
            </a:extLst>
          </p:cNvPr>
          <p:cNvSpPr/>
          <p:nvPr/>
        </p:nvSpPr>
        <p:spPr>
          <a:xfrm>
            <a:off x="1233748" y="3127263"/>
            <a:ext cx="118872" cy="118872"/>
          </a:xfrm>
          <a:prstGeom prst="rect">
            <a:avLst/>
          </a:prstGeom>
          <a:no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26" name="직사각형 48">
            <a:extLst>
              <a:ext uri="{FF2B5EF4-FFF2-40B4-BE49-F238E27FC236}">
                <a16:creationId xmlns:a16="http://schemas.microsoft.com/office/drawing/2014/main" id="{E8832B07-A90B-A72D-8BEC-FE19DF71839A}"/>
              </a:ext>
            </a:extLst>
          </p:cNvPr>
          <p:cNvSpPr/>
          <p:nvPr/>
        </p:nvSpPr>
        <p:spPr>
          <a:xfrm>
            <a:off x="1233748" y="3395014"/>
            <a:ext cx="118872" cy="118872"/>
          </a:xfrm>
          <a:prstGeom prst="rect">
            <a:avLst/>
          </a:prstGeom>
          <a:solidFill>
            <a:schemeClr val="bg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28" name="직사각형 49">
            <a:extLst>
              <a:ext uri="{FF2B5EF4-FFF2-40B4-BE49-F238E27FC236}">
                <a16:creationId xmlns:a16="http://schemas.microsoft.com/office/drawing/2014/main" id="{F853F1D4-201C-1676-7681-755D8F193833}"/>
              </a:ext>
            </a:extLst>
          </p:cNvPr>
          <p:cNvSpPr/>
          <p:nvPr/>
        </p:nvSpPr>
        <p:spPr>
          <a:xfrm>
            <a:off x="1233748" y="3662765"/>
            <a:ext cx="118872" cy="118872"/>
          </a:xfrm>
          <a:prstGeom prst="rect">
            <a:avLst/>
          </a:prstGeom>
          <a:solidFill>
            <a:schemeClr val="bg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30" name="직사각형 50">
            <a:extLst>
              <a:ext uri="{FF2B5EF4-FFF2-40B4-BE49-F238E27FC236}">
                <a16:creationId xmlns:a16="http://schemas.microsoft.com/office/drawing/2014/main" id="{B2E60637-1CF8-52B9-940B-5F7ABD67EBC9}"/>
              </a:ext>
            </a:extLst>
          </p:cNvPr>
          <p:cNvSpPr/>
          <p:nvPr/>
        </p:nvSpPr>
        <p:spPr>
          <a:xfrm>
            <a:off x="1233748" y="3930516"/>
            <a:ext cx="118872" cy="118872"/>
          </a:xfrm>
          <a:prstGeom prst="rect">
            <a:avLst/>
          </a:prstGeom>
          <a:no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31" name="직사각형 51">
            <a:extLst>
              <a:ext uri="{FF2B5EF4-FFF2-40B4-BE49-F238E27FC236}">
                <a16:creationId xmlns:a16="http://schemas.microsoft.com/office/drawing/2014/main" id="{BD304349-60F9-7731-DD7F-9F49B23CEE17}"/>
              </a:ext>
            </a:extLst>
          </p:cNvPr>
          <p:cNvSpPr/>
          <p:nvPr/>
        </p:nvSpPr>
        <p:spPr>
          <a:xfrm>
            <a:off x="1233748" y="4198267"/>
            <a:ext cx="118872" cy="118872"/>
          </a:xfrm>
          <a:prstGeom prst="rect">
            <a:avLst/>
          </a:prstGeom>
          <a:solidFill>
            <a:schemeClr val="bg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32" name="직사각형 52">
            <a:extLst>
              <a:ext uri="{FF2B5EF4-FFF2-40B4-BE49-F238E27FC236}">
                <a16:creationId xmlns:a16="http://schemas.microsoft.com/office/drawing/2014/main" id="{58D59B9F-5E9D-70C7-92D5-DFD5FBEABA4E}"/>
              </a:ext>
            </a:extLst>
          </p:cNvPr>
          <p:cNvSpPr/>
          <p:nvPr/>
        </p:nvSpPr>
        <p:spPr>
          <a:xfrm>
            <a:off x="1233748" y="4466018"/>
            <a:ext cx="118872" cy="118872"/>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33" name="직사각형 46">
            <a:extLst>
              <a:ext uri="{FF2B5EF4-FFF2-40B4-BE49-F238E27FC236}">
                <a16:creationId xmlns:a16="http://schemas.microsoft.com/office/drawing/2014/main" id="{AB563E3A-D1D2-772B-7842-3F64BE7920E7}"/>
              </a:ext>
            </a:extLst>
          </p:cNvPr>
          <p:cNvSpPr/>
          <p:nvPr/>
        </p:nvSpPr>
        <p:spPr>
          <a:xfrm>
            <a:off x="1233748" y="5269270"/>
            <a:ext cx="118872" cy="118872"/>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34" name="직사각형 51">
            <a:extLst>
              <a:ext uri="{FF2B5EF4-FFF2-40B4-BE49-F238E27FC236}">
                <a16:creationId xmlns:a16="http://schemas.microsoft.com/office/drawing/2014/main" id="{FAE5BBEF-A112-AE67-597D-7955A53B0B75}"/>
              </a:ext>
            </a:extLst>
          </p:cNvPr>
          <p:cNvSpPr/>
          <p:nvPr/>
        </p:nvSpPr>
        <p:spPr>
          <a:xfrm>
            <a:off x="1233748" y="5001520"/>
            <a:ext cx="118872" cy="118872"/>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37" name="직사각형 45">
            <a:extLst>
              <a:ext uri="{FF2B5EF4-FFF2-40B4-BE49-F238E27FC236}">
                <a16:creationId xmlns:a16="http://schemas.microsoft.com/office/drawing/2014/main" id="{8673A3AD-1107-8AA5-D54B-B9A91D1C21B6}"/>
              </a:ext>
            </a:extLst>
          </p:cNvPr>
          <p:cNvSpPr/>
          <p:nvPr/>
        </p:nvSpPr>
        <p:spPr>
          <a:xfrm>
            <a:off x="2558751" y="2201861"/>
            <a:ext cx="67100" cy="67100"/>
          </a:xfrm>
          <a:prstGeom prst="rect">
            <a:avLst/>
          </a:prstGeom>
          <a:solidFill>
            <a:schemeClr val="tx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40" name="사각형: 둥근 모서리 87">
            <a:extLst>
              <a:ext uri="{FF2B5EF4-FFF2-40B4-BE49-F238E27FC236}">
                <a16:creationId xmlns:a16="http://schemas.microsoft.com/office/drawing/2014/main" id="{F71F9AE8-2610-1FFE-D07F-FC3C12710725}"/>
              </a:ext>
            </a:extLst>
          </p:cNvPr>
          <p:cNvSpPr/>
          <p:nvPr/>
        </p:nvSpPr>
        <p:spPr>
          <a:xfrm>
            <a:off x="5579245" y="2135384"/>
            <a:ext cx="637989" cy="193116"/>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700" b="1" dirty="0">
                <a:solidFill>
                  <a:schemeClr val="bg1">
                    <a:lumMod val="50000"/>
                  </a:schemeClr>
                </a:solidFill>
              </a:rPr>
              <a:t>검색</a:t>
            </a:r>
          </a:p>
        </p:txBody>
      </p:sp>
      <p:sp>
        <p:nvSpPr>
          <p:cNvPr id="29" name="직사각형 29">
            <a:extLst>
              <a:ext uri="{FF2B5EF4-FFF2-40B4-BE49-F238E27FC236}">
                <a16:creationId xmlns:a16="http://schemas.microsoft.com/office/drawing/2014/main" id="{4E8B3CA2-3502-ACF5-AC7D-228BEEC015E0}"/>
              </a:ext>
            </a:extLst>
          </p:cNvPr>
          <p:cNvSpPr/>
          <p:nvPr/>
        </p:nvSpPr>
        <p:spPr>
          <a:xfrm>
            <a:off x="875446" y="1582380"/>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a:t>
            </a:r>
            <a:endParaRPr lang="ko-KR" altLang="en-US" sz="1000" dirty="0"/>
          </a:p>
        </p:txBody>
      </p:sp>
      <p:sp>
        <p:nvSpPr>
          <p:cNvPr id="41" name="직사각형 29">
            <a:extLst>
              <a:ext uri="{FF2B5EF4-FFF2-40B4-BE49-F238E27FC236}">
                <a16:creationId xmlns:a16="http://schemas.microsoft.com/office/drawing/2014/main" id="{90679959-8867-D333-3F53-199A2CB84076}"/>
              </a:ext>
            </a:extLst>
          </p:cNvPr>
          <p:cNvSpPr/>
          <p:nvPr/>
        </p:nvSpPr>
        <p:spPr>
          <a:xfrm>
            <a:off x="2584254" y="1582380"/>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2</a:t>
            </a:r>
            <a:endParaRPr lang="ko-KR" altLang="en-US" sz="1000" dirty="0"/>
          </a:p>
        </p:txBody>
      </p:sp>
      <p:sp>
        <p:nvSpPr>
          <p:cNvPr id="42" name="직사각형 29">
            <a:extLst>
              <a:ext uri="{FF2B5EF4-FFF2-40B4-BE49-F238E27FC236}">
                <a16:creationId xmlns:a16="http://schemas.microsoft.com/office/drawing/2014/main" id="{2B42A8DE-9A6A-91DA-4940-7F960BF7F388}"/>
              </a:ext>
            </a:extLst>
          </p:cNvPr>
          <p:cNvSpPr/>
          <p:nvPr/>
        </p:nvSpPr>
        <p:spPr>
          <a:xfrm>
            <a:off x="4295110" y="1582380"/>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3</a:t>
            </a:r>
            <a:endParaRPr lang="ko-KR" altLang="en-US" sz="1000" dirty="0"/>
          </a:p>
        </p:txBody>
      </p:sp>
      <p:sp>
        <p:nvSpPr>
          <p:cNvPr id="43" name="직사각형 29">
            <a:extLst>
              <a:ext uri="{FF2B5EF4-FFF2-40B4-BE49-F238E27FC236}">
                <a16:creationId xmlns:a16="http://schemas.microsoft.com/office/drawing/2014/main" id="{A0C3B43C-F4DF-B3ED-F05A-B8E9F0AA006C}"/>
              </a:ext>
            </a:extLst>
          </p:cNvPr>
          <p:cNvSpPr/>
          <p:nvPr/>
        </p:nvSpPr>
        <p:spPr>
          <a:xfrm>
            <a:off x="6003918" y="1582380"/>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4</a:t>
            </a:r>
            <a:endParaRPr lang="ko-KR" altLang="en-US" sz="1000" dirty="0"/>
          </a:p>
        </p:txBody>
      </p:sp>
      <p:sp>
        <p:nvSpPr>
          <p:cNvPr id="44" name="직사각형 29">
            <a:extLst>
              <a:ext uri="{FF2B5EF4-FFF2-40B4-BE49-F238E27FC236}">
                <a16:creationId xmlns:a16="http://schemas.microsoft.com/office/drawing/2014/main" id="{0C4BBD53-8BE7-7A73-9097-06194486D929}"/>
              </a:ext>
            </a:extLst>
          </p:cNvPr>
          <p:cNvSpPr/>
          <p:nvPr/>
        </p:nvSpPr>
        <p:spPr>
          <a:xfrm>
            <a:off x="2251379" y="2157528"/>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5</a:t>
            </a:r>
            <a:endParaRPr lang="ko-KR" altLang="en-US" sz="1000" dirty="0"/>
          </a:p>
        </p:txBody>
      </p:sp>
      <p:sp>
        <p:nvSpPr>
          <p:cNvPr id="45" name="직사각형 29">
            <a:extLst>
              <a:ext uri="{FF2B5EF4-FFF2-40B4-BE49-F238E27FC236}">
                <a16:creationId xmlns:a16="http://schemas.microsoft.com/office/drawing/2014/main" id="{D3FD1209-45D7-FD70-B67D-11443D25151D}"/>
              </a:ext>
            </a:extLst>
          </p:cNvPr>
          <p:cNvSpPr/>
          <p:nvPr/>
        </p:nvSpPr>
        <p:spPr>
          <a:xfrm>
            <a:off x="4231174" y="2591761"/>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12</a:t>
            </a:r>
            <a:endParaRPr lang="ko-KR" altLang="en-US" sz="1000" dirty="0"/>
          </a:p>
        </p:txBody>
      </p:sp>
      <p:sp>
        <p:nvSpPr>
          <p:cNvPr id="46" name="직사각형 29">
            <a:extLst>
              <a:ext uri="{FF2B5EF4-FFF2-40B4-BE49-F238E27FC236}">
                <a16:creationId xmlns:a16="http://schemas.microsoft.com/office/drawing/2014/main" id="{4014F707-20C9-A3EF-3EA6-39368EC7D801}"/>
              </a:ext>
            </a:extLst>
          </p:cNvPr>
          <p:cNvSpPr/>
          <p:nvPr/>
        </p:nvSpPr>
        <p:spPr>
          <a:xfrm>
            <a:off x="877525" y="2863573"/>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7</a:t>
            </a:r>
            <a:endParaRPr lang="ko-KR" altLang="en-US" sz="1000" dirty="0"/>
          </a:p>
        </p:txBody>
      </p:sp>
      <p:sp>
        <p:nvSpPr>
          <p:cNvPr id="47" name="직사각형 29">
            <a:extLst>
              <a:ext uri="{FF2B5EF4-FFF2-40B4-BE49-F238E27FC236}">
                <a16:creationId xmlns:a16="http://schemas.microsoft.com/office/drawing/2014/main" id="{532CA434-CE5A-EE44-1B4C-A72B96EEDE51}"/>
              </a:ext>
            </a:extLst>
          </p:cNvPr>
          <p:cNvSpPr/>
          <p:nvPr/>
        </p:nvSpPr>
        <p:spPr>
          <a:xfrm>
            <a:off x="883730" y="5390069"/>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8</a:t>
            </a:r>
            <a:endParaRPr lang="ko-KR" altLang="en-US" sz="1000" dirty="0"/>
          </a:p>
        </p:txBody>
      </p:sp>
      <p:sp>
        <p:nvSpPr>
          <p:cNvPr id="48" name="직사각형 29">
            <a:extLst>
              <a:ext uri="{FF2B5EF4-FFF2-40B4-BE49-F238E27FC236}">
                <a16:creationId xmlns:a16="http://schemas.microsoft.com/office/drawing/2014/main" id="{794AB0BD-A3AE-66AB-6099-05EF0F68D876}"/>
              </a:ext>
            </a:extLst>
          </p:cNvPr>
          <p:cNvSpPr/>
          <p:nvPr/>
        </p:nvSpPr>
        <p:spPr>
          <a:xfrm>
            <a:off x="6591348" y="5839362"/>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9</a:t>
            </a:r>
            <a:endParaRPr lang="ko-KR" altLang="en-US" sz="1000" dirty="0"/>
          </a:p>
        </p:txBody>
      </p:sp>
      <p:sp>
        <p:nvSpPr>
          <p:cNvPr id="52" name="TextBox 51">
            <a:extLst>
              <a:ext uri="{FF2B5EF4-FFF2-40B4-BE49-F238E27FC236}">
                <a16:creationId xmlns:a16="http://schemas.microsoft.com/office/drawing/2014/main" id="{0BBF0939-06D5-EDFA-91A5-3F241695E772}"/>
              </a:ext>
            </a:extLst>
          </p:cNvPr>
          <p:cNvSpPr txBox="1"/>
          <p:nvPr/>
        </p:nvSpPr>
        <p:spPr>
          <a:xfrm>
            <a:off x="2566604" y="2135384"/>
            <a:ext cx="632044" cy="338554"/>
          </a:xfrm>
          <a:prstGeom prst="rect">
            <a:avLst/>
          </a:prstGeom>
          <a:noFill/>
        </p:spPr>
        <p:txBody>
          <a:bodyPr wrap="square">
            <a:spAutoFit/>
          </a:bodyPr>
          <a:lstStyle/>
          <a:p>
            <a:pPr algn="ctr"/>
            <a:r>
              <a:rPr kumimoji="0" lang="ko-KR" altLang="en-US" sz="800" i="0" u="none" strike="noStrike" kern="1200" cap="none" spc="0" normalizeH="0" baseline="0" noProof="0" dirty="0">
                <a:ln>
                  <a:noFill/>
                </a:ln>
                <a:effectLst/>
                <a:uLnTx/>
                <a:uFillTx/>
                <a:latin typeface="맑은 고딕" panose="020F0502020204030204"/>
                <a:ea typeface="맑은 고딕" panose="020B0503020000020004" pitchFamily="34" charset="-127"/>
                <a:cs typeface="+mn-cs"/>
              </a:rPr>
              <a:t>전체보기</a:t>
            </a:r>
            <a:endParaRPr lang="ko-KR" altLang="en-US" sz="800" dirty="0"/>
          </a:p>
        </p:txBody>
      </p:sp>
      <p:sp>
        <p:nvSpPr>
          <p:cNvPr id="53" name="직사각형 45">
            <a:extLst>
              <a:ext uri="{FF2B5EF4-FFF2-40B4-BE49-F238E27FC236}">
                <a16:creationId xmlns:a16="http://schemas.microsoft.com/office/drawing/2014/main" id="{B53A5774-BB5B-86C6-092C-0BFA05A71776}"/>
              </a:ext>
            </a:extLst>
          </p:cNvPr>
          <p:cNvSpPr/>
          <p:nvPr/>
        </p:nvSpPr>
        <p:spPr>
          <a:xfrm>
            <a:off x="3297596" y="2201861"/>
            <a:ext cx="67100" cy="67100"/>
          </a:xfrm>
          <a:prstGeom prst="rect">
            <a:avLst/>
          </a:prstGeom>
          <a:no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54" name="TextBox 53">
            <a:extLst>
              <a:ext uri="{FF2B5EF4-FFF2-40B4-BE49-F238E27FC236}">
                <a16:creationId xmlns:a16="http://schemas.microsoft.com/office/drawing/2014/main" id="{BF7C1D81-20CA-66E7-CC8F-99F8A3CA358B}"/>
              </a:ext>
            </a:extLst>
          </p:cNvPr>
          <p:cNvSpPr txBox="1"/>
          <p:nvPr/>
        </p:nvSpPr>
        <p:spPr>
          <a:xfrm>
            <a:off x="3279537" y="2126956"/>
            <a:ext cx="1231674" cy="215444"/>
          </a:xfrm>
          <a:prstGeom prst="rect">
            <a:avLst/>
          </a:prstGeom>
          <a:noFill/>
        </p:spPr>
        <p:txBody>
          <a:bodyPr wrap="square">
            <a:spAutoFit/>
          </a:bodyPr>
          <a:lstStyle/>
          <a:p>
            <a:pPr algn="ctr"/>
            <a:r>
              <a:rPr kumimoji="0" lang="en-US" altLang="ko-KR" sz="800" i="0" u="none" strike="noStrike" kern="1200" cap="none" spc="0" normalizeH="0" baseline="0" noProof="0" dirty="0">
                <a:ln>
                  <a:noFill/>
                </a:ln>
                <a:effectLst/>
                <a:uLnTx/>
                <a:uFillTx/>
                <a:latin typeface="맑은 고딕" panose="020F0502020204030204"/>
                <a:ea typeface="맑은 고딕" panose="020B0503020000020004" pitchFamily="34" charset="-127"/>
                <a:cs typeface="+mn-cs"/>
              </a:rPr>
              <a:t>6</a:t>
            </a:r>
            <a:r>
              <a:rPr kumimoji="0" lang="ko-KR" altLang="en-US" sz="800" i="0" u="none" strike="noStrike" kern="1200" cap="none" spc="0" normalizeH="0" baseline="0" noProof="0" dirty="0">
                <a:ln>
                  <a:noFill/>
                </a:ln>
                <a:effectLst/>
                <a:uLnTx/>
                <a:uFillTx/>
                <a:latin typeface="맑은 고딕" panose="020F0502020204030204"/>
                <a:ea typeface="맑은 고딕" panose="020B0503020000020004" pitchFamily="34" charset="-127"/>
                <a:cs typeface="+mn-cs"/>
              </a:rPr>
              <a:t>회 이상 선택 이미지</a:t>
            </a:r>
            <a:endParaRPr lang="ko-KR" altLang="en-US" sz="800" dirty="0"/>
          </a:p>
        </p:txBody>
      </p:sp>
      <p:sp>
        <p:nvSpPr>
          <p:cNvPr id="56" name="직사각형 45">
            <a:extLst>
              <a:ext uri="{FF2B5EF4-FFF2-40B4-BE49-F238E27FC236}">
                <a16:creationId xmlns:a16="http://schemas.microsoft.com/office/drawing/2014/main" id="{2AB5C620-58F2-CA3E-7FA4-8FC928F04625}"/>
              </a:ext>
            </a:extLst>
          </p:cNvPr>
          <p:cNvSpPr/>
          <p:nvPr/>
        </p:nvSpPr>
        <p:spPr>
          <a:xfrm>
            <a:off x="4584647" y="2201861"/>
            <a:ext cx="67100" cy="67100"/>
          </a:xfrm>
          <a:prstGeom prst="rect">
            <a:avLst/>
          </a:prstGeom>
          <a:no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57" name="TextBox 56">
            <a:extLst>
              <a:ext uri="{FF2B5EF4-FFF2-40B4-BE49-F238E27FC236}">
                <a16:creationId xmlns:a16="http://schemas.microsoft.com/office/drawing/2014/main" id="{25C0CEF9-896B-6ADC-F036-8B47FB6B9F0E}"/>
              </a:ext>
            </a:extLst>
          </p:cNvPr>
          <p:cNvSpPr txBox="1"/>
          <p:nvPr/>
        </p:nvSpPr>
        <p:spPr>
          <a:xfrm>
            <a:off x="4572511" y="2135384"/>
            <a:ext cx="1017913" cy="338554"/>
          </a:xfrm>
          <a:prstGeom prst="rect">
            <a:avLst/>
          </a:prstGeom>
          <a:noFill/>
        </p:spPr>
        <p:txBody>
          <a:bodyPr wrap="square">
            <a:spAutoFit/>
          </a:bodyPr>
          <a:lstStyle/>
          <a:p>
            <a:pPr algn="ctr"/>
            <a:r>
              <a:rPr kumimoji="0" lang="ko-KR" altLang="en-US" sz="800" i="0" u="none" strike="noStrike" kern="1200" cap="none" spc="0" normalizeH="0" baseline="0" noProof="0" dirty="0">
                <a:ln>
                  <a:noFill/>
                </a:ln>
                <a:effectLst/>
                <a:uLnTx/>
                <a:uFillTx/>
                <a:latin typeface="맑은 고딕" panose="020F0502020204030204"/>
                <a:ea typeface="맑은 고딕" panose="020B0503020000020004" pitchFamily="34" charset="-127"/>
                <a:cs typeface="+mn-cs"/>
              </a:rPr>
              <a:t>선택제외 이미지</a:t>
            </a:r>
            <a:endParaRPr lang="ko-KR" altLang="en-US" sz="800" dirty="0"/>
          </a:p>
        </p:txBody>
      </p:sp>
      <p:sp>
        <p:nvSpPr>
          <p:cNvPr id="60" name="직사각형 45">
            <a:extLst>
              <a:ext uri="{FF2B5EF4-FFF2-40B4-BE49-F238E27FC236}">
                <a16:creationId xmlns:a16="http://schemas.microsoft.com/office/drawing/2014/main" id="{CD8236EF-E356-B990-C4E9-06467FBBD8D7}"/>
              </a:ext>
            </a:extLst>
          </p:cNvPr>
          <p:cNvSpPr/>
          <p:nvPr/>
        </p:nvSpPr>
        <p:spPr>
          <a:xfrm>
            <a:off x="1233748" y="2591761"/>
            <a:ext cx="118872" cy="118872"/>
          </a:xfrm>
          <a:prstGeom prst="rect">
            <a:avLst/>
          </a:prstGeom>
          <a:no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4" name="직사각형 29">
            <a:extLst>
              <a:ext uri="{FF2B5EF4-FFF2-40B4-BE49-F238E27FC236}">
                <a16:creationId xmlns:a16="http://schemas.microsoft.com/office/drawing/2014/main" id="{3F65481D-1436-401D-BFD3-4F47DFAB699C}"/>
              </a:ext>
            </a:extLst>
          </p:cNvPr>
          <p:cNvSpPr/>
          <p:nvPr/>
        </p:nvSpPr>
        <p:spPr>
          <a:xfrm>
            <a:off x="875446" y="4735473"/>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dirty="0"/>
              <a:t>7-1</a:t>
            </a:r>
            <a:endParaRPr lang="ko-KR" altLang="en-US" sz="700" dirty="0"/>
          </a:p>
        </p:txBody>
      </p:sp>
      <p:sp>
        <p:nvSpPr>
          <p:cNvPr id="3" name="TextBox 2">
            <a:extLst>
              <a:ext uri="{FF2B5EF4-FFF2-40B4-BE49-F238E27FC236}">
                <a16:creationId xmlns:a16="http://schemas.microsoft.com/office/drawing/2014/main" id="{5CC3CCA9-C078-9416-8752-DB959963A65D}"/>
              </a:ext>
            </a:extLst>
          </p:cNvPr>
          <p:cNvSpPr txBox="1"/>
          <p:nvPr/>
        </p:nvSpPr>
        <p:spPr>
          <a:xfrm>
            <a:off x="11342438" y="5247983"/>
            <a:ext cx="102095" cy="153888"/>
          </a:xfrm>
          <a:prstGeom prst="rect">
            <a:avLst/>
          </a:prstGeom>
          <a:noFill/>
        </p:spPr>
        <p:txBody>
          <a:bodyPr wrap="square" lIns="0" tIns="0" rIns="0" bIns="0" rtlCol="0">
            <a:spAutoFit/>
          </a:bodyPr>
          <a:lstStyle/>
          <a:p>
            <a:pPr algn="ctr"/>
            <a:r>
              <a:rPr lang="en-US" altLang="ko-KR" sz="1000" dirty="0">
                <a:latin typeface="+mn-ea"/>
              </a:rPr>
              <a:t>X</a:t>
            </a:r>
            <a:endParaRPr lang="ko-KR" altLang="en-US" sz="1000" dirty="0">
              <a:latin typeface="+mn-ea"/>
            </a:endParaRPr>
          </a:p>
        </p:txBody>
      </p:sp>
      <p:sp>
        <p:nvSpPr>
          <p:cNvPr id="6" name="사각형: 둥근 모서리 87">
            <a:extLst>
              <a:ext uri="{FF2B5EF4-FFF2-40B4-BE49-F238E27FC236}">
                <a16:creationId xmlns:a16="http://schemas.microsoft.com/office/drawing/2014/main" id="{BD1624F5-8CD4-3B60-0171-A42FDEBB5B06}"/>
              </a:ext>
            </a:extLst>
          </p:cNvPr>
          <p:cNvSpPr/>
          <p:nvPr/>
        </p:nvSpPr>
        <p:spPr>
          <a:xfrm>
            <a:off x="7031045" y="2289798"/>
            <a:ext cx="637989" cy="193116"/>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700" b="1" dirty="0">
                <a:solidFill>
                  <a:schemeClr val="bg1">
                    <a:lumMod val="50000"/>
                  </a:schemeClr>
                </a:solidFill>
              </a:rPr>
              <a:t>다운로드</a:t>
            </a:r>
          </a:p>
        </p:txBody>
      </p:sp>
      <p:sp>
        <p:nvSpPr>
          <p:cNvPr id="16" name="직사각형 29">
            <a:extLst>
              <a:ext uri="{FF2B5EF4-FFF2-40B4-BE49-F238E27FC236}">
                <a16:creationId xmlns:a16="http://schemas.microsoft.com/office/drawing/2014/main" id="{8055C2CB-B29E-199C-FD0F-156834D57A37}"/>
              </a:ext>
            </a:extLst>
          </p:cNvPr>
          <p:cNvSpPr/>
          <p:nvPr/>
        </p:nvSpPr>
        <p:spPr>
          <a:xfrm>
            <a:off x="6953010" y="2316506"/>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11</a:t>
            </a:r>
            <a:endParaRPr lang="ko-KR" altLang="en-US" sz="1000" dirty="0"/>
          </a:p>
        </p:txBody>
      </p:sp>
      <p:sp>
        <p:nvSpPr>
          <p:cNvPr id="17" name="직사각형 29">
            <a:extLst>
              <a:ext uri="{FF2B5EF4-FFF2-40B4-BE49-F238E27FC236}">
                <a16:creationId xmlns:a16="http://schemas.microsoft.com/office/drawing/2014/main" id="{3F23FED6-497B-1343-101E-842AC8916518}"/>
              </a:ext>
            </a:extLst>
          </p:cNvPr>
          <p:cNvSpPr/>
          <p:nvPr/>
        </p:nvSpPr>
        <p:spPr>
          <a:xfrm>
            <a:off x="7828486" y="2304661"/>
            <a:ext cx="329407" cy="1397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800" dirty="0"/>
              <a:t>개선</a:t>
            </a:r>
            <a:r>
              <a:rPr lang="en-US" altLang="ko-KR" sz="800" dirty="0"/>
              <a:t>09</a:t>
            </a:r>
            <a:endParaRPr lang="ko-KR" altLang="en-US" sz="800" dirty="0"/>
          </a:p>
        </p:txBody>
      </p:sp>
      <p:sp>
        <p:nvSpPr>
          <p:cNvPr id="18" name="직사각형 29">
            <a:extLst>
              <a:ext uri="{FF2B5EF4-FFF2-40B4-BE49-F238E27FC236}">
                <a16:creationId xmlns:a16="http://schemas.microsoft.com/office/drawing/2014/main" id="{02A72223-6928-B9A0-B24A-8BB5987DA634}"/>
              </a:ext>
            </a:extLst>
          </p:cNvPr>
          <p:cNvSpPr/>
          <p:nvPr/>
        </p:nvSpPr>
        <p:spPr>
          <a:xfrm>
            <a:off x="6026150" y="2604633"/>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13</a:t>
            </a:r>
            <a:endParaRPr lang="ko-KR" altLang="en-US" sz="1000" dirty="0"/>
          </a:p>
        </p:txBody>
      </p:sp>
    </p:spTree>
    <p:extLst>
      <p:ext uri="{BB962C8B-B14F-4D97-AF65-F5344CB8AC3E}">
        <p14:creationId xmlns:p14="http://schemas.microsoft.com/office/powerpoint/2010/main" val="8891452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슬라이드 번호 개체 틀 7">
            <a:extLst>
              <a:ext uri="{FF2B5EF4-FFF2-40B4-BE49-F238E27FC236}">
                <a16:creationId xmlns:a16="http://schemas.microsoft.com/office/drawing/2014/main" id="{A8CDABF9-5282-43ED-9839-759246E8F473}"/>
              </a:ext>
            </a:extLst>
          </p:cNvPr>
          <p:cNvSpPr>
            <a:spLocks noGrp="1"/>
          </p:cNvSpPr>
          <p:nvPr>
            <p:ph type="sldNum" sz="quarter" idx="4"/>
          </p:nvPr>
        </p:nvSpPr>
        <p:spPr/>
        <p:txBody>
          <a:bodyPr/>
          <a:lstStyle/>
          <a:p>
            <a:fld id="{F2946E08-ADDD-4B11-B5DD-5073B72AA917}" type="slidenum">
              <a:rPr lang="ko-KR" altLang="en-US" smtClean="0"/>
              <a:t>44</a:t>
            </a:fld>
            <a:endParaRPr lang="ko-KR" altLang="en-US" dirty="0"/>
          </a:p>
        </p:txBody>
      </p:sp>
      <p:grpSp>
        <p:nvGrpSpPr>
          <p:cNvPr id="68" name="그룹 67">
            <a:extLst>
              <a:ext uri="{FF2B5EF4-FFF2-40B4-BE49-F238E27FC236}">
                <a16:creationId xmlns:a16="http://schemas.microsoft.com/office/drawing/2014/main" id="{700B7979-0A0F-4EB8-B3E2-27B50F444323}"/>
              </a:ext>
            </a:extLst>
          </p:cNvPr>
          <p:cNvGrpSpPr/>
          <p:nvPr/>
        </p:nvGrpSpPr>
        <p:grpSpPr>
          <a:xfrm>
            <a:off x="665440" y="521495"/>
            <a:ext cx="861460" cy="288131"/>
            <a:chOff x="839416" y="3435562"/>
            <a:chExt cx="1526259" cy="682492"/>
          </a:xfrm>
        </p:grpSpPr>
        <p:sp>
          <p:nvSpPr>
            <p:cNvPr id="69" name="직사각형 68">
              <a:extLst>
                <a:ext uri="{FF2B5EF4-FFF2-40B4-BE49-F238E27FC236}">
                  <a16:creationId xmlns:a16="http://schemas.microsoft.com/office/drawing/2014/main" id="{3FDDC39B-48C0-4BEA-9909-69C1E79636B2}"/>
                </a:ext>
              </a:extLst>
            </p:cNvPr>
            <p:cNvSpPr/>
            <p:nvPr/>
          </p:nvSpPr>
          <p:spPr>
            <a:xfrm>
              <a:off x="839416" y="3435562"/>
              <a:ext cx="1523134" cy="682492"/>
            </a:xfrm>
            <a:prstGeom prst="rect">
              <a:avLst/>
            </a:prstGeom>
            <a:solidFill>
              <a:srgbClr val="F2F2F2">
                <a:alpha val="60000"/>
              </a:srgbClr>
            </a:solidFill>
            <a:ln w="9525" cap="flat" cmpd="sng" algn="ctr">
              <a:solidFill>
                <a:srgbClr val="53535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altLang="ko-KR" sz="900" dirty="0">
                  <a:solidFill>
                    <a:schemeClr val="tx1">
                      <a:lumMod val="50000"/>
                      <a:lumOff val="50000"/>
                    </a:schemeClr>
                  </a:solidFill>
                </a:rPr>
                <a:t>LOGO</a:t>
              </a:r>
              <a:endParaRPr lang="ko-KR" altLang="en-US" sz="900" dirty="0">
                <a:solidFill>
                  <a:schemeClr val="tx1">
                    <a:lumMod val="50000"/>
                    <a:lumOff val="50000"/>
                  </a:schemeClr>
                </a:solidFill>
              </a:endParaRPr>
            </a:p>
          </p:txBody>
        </p:sp>
        <p:cxnSp>
          <p:nvCxnSpPr>
            <p:cNvPr id="70" name="직선 연결선 69">
              <a:extLst>
                <a:ext uri="{FF2B5EF4-FFF2-40B4-BE49-F238E27FC236}">
                  <a16:creationId xmlns:a16="http://schemas.microsoft.com/office/drawing/2014/main" id="{B48F3357-EE2E-4D70-85A0-C13EEB0EE9D2}"/>
                </a:ext>
              </a:extLst>
            </p:cNvPr>
            <p:cNvCxnSpPr>
              <a:cxnSpLocks/>
            </p:cNvCxnSpPr>
            <p:nvPr/>
          </p:nvCxnSpPr>
          <p:spPr>
            <a:xfrm flipH="1">
              <a:off x="839417" y="3443608"/>
              <a:ext cx="1523133" cy="6744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직선 연결선 70">
              <a:extLst>
                <a:ext uri="{FF2B5EF4-FFF2-40B4-BE49-F238E27FC236}">
                  <a16:creationId xmlns:a16="http://schemas.microsoft.com/office/drawing/2014/main" id="{50132739-8D61-4BBF-A602-FD4369EFC35C}"/>
                </a:ext>
              </a:extLst>
            </p:cNvPr>
            <p:cNvCxnSpPr>
              <a:cxnSpLocks/>
            </p:cNvCxnSpPr>
            <p:nvPr/>
          </p:nvCxnSpPr>
          <p:spPr>
            <a:xfrm flipH="1" flipV="1">
              <a:off x="839416" y="3443084"/>
              <a:ext cx="1526259" cy="6477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직사각형 9">
            <a:extLst>
              <a:ext uri="{FF2B5EF4-FFF2-40B4-BE49-F238E27FC236}">
                <a16:creationId xmlns:a16="http://schemas.microsoft.com/office/drawing/2014/main" id="{90566CE4-528A-44CB-97E2-D79ED4082B1C}"/>
              </a:ext>
            </a:extLst>
          </p:cNvPr>
          <p:cNvSpPr/>
          <p:nvPr/>
        </p:nvSpPr>
        <p:spPr>
          <a:xfrm>
            <a:off x="116321" y="488111"/>
            <a:ext cx="8424430" cy="361053"/>
          </a:xfrm>
          <a:prstGeom prst="rect">
            <a:avLst/>
          </a:prstGeom>
          <a:noFill/>
          <a:ln w="6350">
            <a:solidFill>
              <a:srgbClr val="7A7A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321" name="표 320">
            <a:extLst>
              <a:ext uri="{FF2B5EF4-FFF2-40B4-BE49-F238E27FC236}">
                <a16:creationId xmlns:a16="http://schemas.microsoft.com/office/drawing/2014/main" id="{DBCF1351-3830-46DF-8E22-906141A4365A}"/>
              </a:ext>
            </a:extLst>
          </p:cNvPr>
          <p:cNvGraphicFramePr>
            <a:graphicFrameLocks noGrp="1"/>
          </p:cNvGraphicFramePr>
          <p:nvPr>
            <p:extLst>
              <p:ext uri="{D42A27DB-BD31-4B8C-83A1-F6EECF244321}">
                <p14:modId xmlns:p14="http://schemas.microsoft.com/office/powerpoint/2010/main" val="209484141"/>
              </p:ext>
            </p:extLst>
          </p:nvPr>
        </p:nvGraphicFramePr>
        <p:xfrm>
          <a:off x="9221807" y="512676"/>
          <a:ext cx="2772308" cy="3259080"/>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74772085"/>
                    </a:ext>
                  </a:extLst>
                </a:gridCol>
                <a:gridCol w="2340260">
                  <a:extLst>
                    <a:ext uri="{9D8B030D-6E8A-4147-A177-3AD203B41FA5}">
                      <a16:colId xmlns:a16="http://schemas.microsoft.com/office/drawing/2014/main" val="2572474025"/>
                    </a:ext>
                  </a:extLst>
                </a:gridCol>
              </a:tblGrid>
              <a:tr h="122121">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err="1">
                          <a:ln>
                            <a:noFill/>
                          </a:ln>
                          <a:solidFill>
                            <a:prstClr val="black"/>
                          </a:solidFill>
                          <a:effectLst/>
                          <a:uLnTx/>
                          <a:uFillTx/>
                          <a:latin typeface="맑은 고딕" panose="020B0503020000020004" pitchFamily="50" charset="-127"/>
                          <a:ea typeface="+mn-ea"/>
                          <a:cs typeface="+mn-cs"/>
                          <a:sym typeface="맑은 고딕"/>
                        </a:rPr>
                        <a:t>설문리셋을</a:t>
                      </a:r>
                      <a:r>
                        <a:rPr kumimoji="0" lang="ko-KR" altLang="en-US"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rPr>
                        <a:t> 실행하면 </a:t>
                      </a:r>
                      <a:r>
                        <a:rPr kumimoji="0" lang="ko-KR" altLang="en-US" sz="800" b="0" i="0" u="none" strike="noStrike" kern="1200" cap="none" spc="0" normalizeH="0" baseline="0" noProof="0" dirty="0" err="1">
                          <a:ln>
                            <a:noFill/>
                          </a:ln>
                          <a:solidFill>
                            <a:prstClr val="black"/>
                          </a:solidFill>
                          <a:effectLst/>
                          <a:uLnTx/>
                          <a:uFillTx/>
                          <a:latin typeface="맑은 고딕" panose="020B0503020000020004" pitchFamily="50" charset="-127"/>
                          <a:ea typeface="+mn-ea"/>
                          <a:cs typeface="+mn-cs"/>
                          <a:sym typeface="맑은 고딕"/>
                        </a:rPr>
                        <a:t>특정날자이전의</a:t>
                      </a:r>
                      <a:r>
                        <a:rPr kumimoji="0" lang="ko-KR" altLang="en-US"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rPr>
                        <a:t> 모든 데이터는 삭제된다</a:t>
                      </a:r>
                      <a:r>
                        <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rPr>
                        <a:t>.</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rPr>
                        <a:t>사용자는 가입일 기준</a:t>
                      </a: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endParaRP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rPr>
                        <a:t>설문은 실행일 기준</a:t>
                      </a: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0">
                <a:tc>
                  <a:txBody>
                    <a:bodyPr/>
                    <a:lstStyle/>
                    <a:p>
                      <a:pPr algn="ctr" latinLnBrk="1">
                        <a:lnSpc>
                          <a:spcPct val="120000"/>
                        </a:lnSpc>
                      </a:pPr>
                      <a:r>
                        <a:rPr lang="en-US" altLang="ko-KR" sz="800" b="0" dirty="0">
                          <a:solidFill>
                            <a:schemeClr val="tx1"/>
                          </a:solidFill>
                          <a:latin typeface="+mn-ea"/>
                          <a:ea typeface="+mn-ea"/>
                        </a:rPr>
                        <a:t>1</a:t>
                      </a:r>
                      <a:endParaRPr lang="ko-KR" altLang="en-US" sz="8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b="0" dirty="0" err="1">
                          <a:solidFill>
                            <a:schemeClr val="tx1"/>
                          </a:solidFill>
                          <a:latin typeface="+mn-ea"/>
                          <a:ea typeface="+mn-ea"/>
                        </a:rPr>
                        <a:t>선택시</a:t>
                      </a:r>
                      <a:r>
                        <a:rPr kumimoji="1" lang="ko-KR" altLang="en-US" sz="800" b="0" dirty="0">
                          <a:solidFill>
                            <a:schemeClr val="tx1"/>
                          </a:solidFill>
                          <a:latin typeface="+mn-ea"/>
                          <a:ea typeface="+mn-ea"/>
                        </a:rPr>
                        <a:t> 팝업안내</a:t>
                      </a:r>
                      <a:endParaRPr kumimoji="1" lang="en-US" altLang="ko-KR" sz="800" b="0"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134634">
                <a:tc>
                  <a:txBody>
                    <a:bodyPr/>
                    <a:lstStyle/>
                    <a:p>
                      <a:pPr algn="ctr" latinLnBrk="1">
                        <a:lnSpc>
                          <a:spcPct val="120000"/>
                        </a:lnSpc>
                      </a:pPr>
                      <a:r>
                        <a:rPr lang="en-US" altLang="ko-KR" sz="800" b="0" dirty="0">
                          <a:latin typeface="+mn-ea"/>
                          <a:ea typeface="+mn-ea"/>
                        </a:rPr>
                        <a:t>2</a:t>
                      </a:r>
                      <a:endParaRPr lang="ko-KR" altLang="en-US"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err="1">
                          <a:solidFill>
                            <a:schemeClr val="tx1"/>
                          </a:solidFill>
                          <a:latin typeface="+mn-ea"/>
                          <a:ea typeface="+mn-ea"/>
                          <a:cs typeface="+mn-cs"/>
                        </a:rPr>
                        <a:t>설문리셋</a:t>
                      </a:r>
                      <a:r>
                        <a:rPr lang="ko-KR" altLang="en-US" sz="800" b="0" kern="1200" dirty="0">
                          <a:solidFill>
                            <a:schemeClr val="tx1"/>
                          </a:solidFill>
                          <a:latin typeface="+mn-ea"/>
                          <a:ea typeface="+mn-ea"/>
                          <a:cs typeface="+mn-cs"/>
                        </a:rPr>
                        <a:t> 팝업</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134634">
                <a:tc>
                  <a:txBody>
                    <a:bodyPr/>
                    <a:lstStyle/>
                    <a:p>
                      <a:pPr algn="ctr" latinLnBrk="1">
                        <a:lnSpc>
                          <a:spcPct val="120000"/>
                        </a:lnSpc>
                      </a:pPr>
                      <a:r>
                        <a:rPr lang="en-US" altLang="ko-KR" sz="800" b="0" dirty="0">
                          <a:latin typeface="+mn-ea"/>
                          <a:ea typeface="+mn-ea"/>
                        </a:rPr>
                        <a:t>2-1</a:t>
                      </a:r>
                      <a:endParaRPr lang="ko-KR" altLang="en-US"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확인후 </a:t>
                      </a:r>
                      <a:r>
                        <a:rPr lang="ko-KR" altLang="en-US" sz="800" b="0" kern="1200" dirty="0" err="1">
                          <a:solidFill>
                            <a:schemeClr val="tx1"/>
                          </a:solidFill>
                          <a:latin typeface="+mn-ea"/>
                          <a:ea typeface="+mn-ea"/>
                          <a:cs typeface="+mn-cs"/>
                        </a:rPr>
                        <a:t>모든설문</a:t>
                      </a:r>
                      <a:r>
                        <a:rPr lang="en-US" altLang="ko-KR" sz="800" b="0" kern="1200" dirty="0">
                          <a:solidFill>
                            <a:schemeClr val="tx1"/>
                          </a:solidFill>
                          <a:latin typeface="+mn-ea"/>
                          <a:ea typeface="+mn-ea"/>
                          <a:cs typeface="+mn-cs"/>
                        </a:rPr>
                        <a:t>DB</a:t>
                      </a:r>
                      <a:r>
                        <a:rPr lang="ko-KR" altLang="en-US" sz="800" b="0" kern="1200" dirty="0">
                          <a:solidFill>
                            <a:schemeClr val="tx1"/>
                          </a:solidFill>
                          <a:latin typeface="+mn-ea"/>
                          <a:ea typeface="+mn-ea"/>
                          <a:cs typeface="+mn-cs"/>
                        </a:rPr>
                        <a:t>삭제</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408740552"/>
                  </a:ext>
                </a:extLst>
              </a:tr>
              <a:tr h="134634">
                <a:tc>
                  <a:txBody>
                    <a:bodyPr/>
                    <a:lstStyle/>
                    <a:p>
                      <a:pPr algn="ctr" latinLnBrk="1">
                        <a:lnSpc>
                          <a:spcPct val="120000"/>
                        </a:lnSpc>
                      </a:pPr>
                      <a:r>
                        <a:rPr lang="en-US" altLang="ko-KR" sz="800" b="0" dirty="0">
                          <a:latin typeface="+mn-ea"/>
                          <a:ea typeface="+mn-ea"/>
                        </a:rPr>
                        <a:t>2-2</a:t>
                      </a:r>
                      <a:endParaRPr lang="ko-KR" altLang="en-US"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err="1">
                          <a:solidFill>
                            <a:schemeClr val="tx1"/>
                          </a:solidFill>
                          <a:latin typeface="+mn-ea"/>
                          <a:ea typeface="+mn-ea"/>
                          <a:cs typeface="+mn-cs"/>
                        </a:rPr>
                        <a:t>취소후</a:t>
                      </a:r>
                      <a:r>
                        <a:rPr lang="ko-KR" altLang="en-US" sz="800" b="0" kern="1200" dirty="0">
                          <a:solidFill>
                            <a:schemeClr val="tx1"/>
                          </a:solidFill>
                          <a:latin typeface="+mn-ea"/>
                          <a:ea typeface="+mn-ea"/>
                          <a:cs typeface="+mn-cs"/>
                        </a:rPr>
                        <a:t> </a:t>
                      </a:r>
                      <a:r>
                        <a:rPr lang="ko-KR" altLang="en-US" sz="800" b="0" kern="1200" dirty="0" err="1">
                          <a:solidFill>
                            <a:schemeClr val="tx1"/>
                          </a:solidFill>
                          <a:latin typeface="+mn-ea"/>
                          <a:ea typeface="+mn-ea"/>
                          <a:cs typeface="+mn-cs"/>
                        </a:rPr>
                        <a:t>변경없음</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307167779"/>
                  </a:ext>
                </a:extLst>
              </a:tr>
              <a:tr h="134634">
                <a:tc>
                  <a:txBody>
                    <a:bodyPr/>
                    <a:lstStyle/>
                    <a:p>
                      <a:pPr algn="ctr" latinLnBrk="1">
                        <a:lnSpc>
                          <a:spcPct val="120000"/>
                        </a:lnSpc>
                      </a:pPr>
                      <a:r>
                        <a:rPr lang="en-US" altLang="ko-KR" sz="800" b="0" dirty="0">
                          <a:latin typeface="+mn-ea"/>
                          <a:ea typeface="+mn-ea"/>
                        </a:rPr>
                        <a:t>3</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00" dirty="0" err="1"/>
                        <a:t>설문리셋완료</a:t>
                      </a:r>
                      <a:r>
                        <a:rPr lang="ko-KR" altLang="en-US" sz="800" dirty="0"/>
                        <a:t> 팝업</a:t>
                      </a:r>
                      <a:endParaRPr lang="en-US" altLang="ko-KR" sz="80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770055136"/>
                  </a:ext>
                </a:extLst>
              </a:tr>
              <a:tr h="134634">
                <a:tc>
                  <a:txBody>
                    <a:bodyPr/>
                    <a:lstStyle/>
                    <a:p>
                      <a:pPr algn="ctr" latinLnBrk="1">
                        <a:lnSpc>
                          <a:spcPct val="120000"/>
                        </a:lnSpc>
                      </a:pPr>
                      <a:r>
                        <a:rPr lang="en-US" altLang="ko-KR" sz="800" b="0" dirty="0">
                          <a:latin typeface="+mn-ea"/>
                          <a:ea typeface="+mn-ea"/>
                        </a:rPr>
                        <a:t>3-1</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00" dirty="0"/>
                        <a:t>확인후 </a:t>
                      </a:r>
                      <a:r>
                        <a:rPr lang="ko-KR" altLang="en-US" sz="800" dirty="0" err="1"/>
                        <a:t>관리자메인으로</a:t>
                      </a:r>
                      <a:r>
                        <a:rPr lang="ko-KR" altLang="en-US" sz="800" dirty="0"/>
                        <a:t> 이동</a:t>
                      </a:r>
                      <a:endParaRPr lang="en-US" altLang="ko-KR" sz="80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14929626"/>
                  </a:ext>
                </a:extLst>
              </a:tr>
              <a:tr h="0">
                <a:tc>
                  <a:txBody>
                    <a:bodyPr/>
                    <a:lstStyle/>
                    <a:p>
                      <a:pPr algn="ctr" latinLnBrk="1">
                        <a:lnSpc>
                          <a:spcPct val="120000"/>
                        </a:lnSpc>
                      </a:pPr>
                      <a:r>
                        <a:rPr lang="en-US" altLang="ko-KR" sz="800" b="0" dirty="0">
                          <a:latin typeface="+mn-ea"/>
                          <a:ea typeface="+mn-ea"/>
                        </a:rPr>
                        <a:t>4</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179638516"/>
                  </a:ext>
                </a:extLst>
              </a:tr>
              <a:tr h="0">
                <a:tc>
                  <a:txBody>
                    <a:bodyPr/>
                    <a:lstStyle/>
                    <a:p>
                      <a:pPr algn="ctr" latinLnBrk="1">
                        <a:lnSpc>
                          <a:spcPct val="120000"/>
                        </a:lnSpc>
                      </a:pPr>
                      <a:r>
                        <a:rPr lang="en-US" altLang="ko-KR" sz="800" b="0" dirty="0">
                          <a:latin typeface="+mn-ea"/>
                          <a:ea typeface="+mn-ea"/>
                        </a:rPr>
                        <a:t>5</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716935949"/>
                  </a:ext>
                </a:extLst>
              </a:tr>
              <a:tr h="134634">
                <a:tc>
                  <a:txBody>
                    <a:bodyPr/>
                    <a:lstStyle/>
                    <a:p>
                      <a:pPr algn="ctr" latinLnBrk="1">
                        <a:lnSpc>
                          <a:spcPct val="120000"/>
                        </a:lnSpc>
                      </a:pPr>
                      <a:r>
                        <a:rPr lang="en-US" altLang="ko-KR" sz="800" b="0" dirty="0">
                          <a:latin typeface="+mn-ea"/>
                          <a:ea typeface="+mn-ea"/>
                        </a:rPr>
                        <a:t>6</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620716197"/>
                  </a:ext>
                </a:extLst>
              </a:tr>
              <a:tr h="134634">
                <a:tc>
                  <a:txBody>
                    <a:bodyPr/>
                    <a:lstStyle/>
                    <a:p>
                      <a:pPr algn="ctr" latinLnBrk="1">
                        <a:lnSpc>
                          <a:spcPct val="120000"/>
                        </a:lnSpc>
                      </a:pPr>
                      <a:r>
                        <a:rPr lang="en-US" altLang="ko-KR" sz="800" b="0" dirty="0">
                          <a:latin typeface="+mn-ea"/>
                          <a:ea typeface="+mn-ea"/>
                        </a:rPr>
                        <a:t>7</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688573497"/>
                  </a:ext>
                </a:extLst>
              </a:tr>
              <a:tr h="0">
                <a:tc>
                  <a:txBody>
                    <a:bodyPr/>
                    <a:lstStyle/>
                    <a:p>
                      <a:pPr algn="ctr" latinLnBrk="1">
                        <a:lnSpc>
                          <a:spcPct val="120000"/>
                        </a:lnSpc>
                      </a:pPr>
                      <a:r>
                        <a:rPr lang="en-US" altLang="ko-KR" sz="800" b="0" dirty="0">
                          <a:latin typeface="+mn-ea"/>
                          <a:ea typeface="+mn-ea"/>
                        </a:rPr>
                        <a:t>8</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817060791"/>
                  </a:ext>
                </a:extLst>
              </a:tr>
              <a:tr h="0">
                <a:tc>
                  <a:txBody>
                    <a:bodyPr/>
                    <a:lstStyle/>
                    <a:p>
                      <a:pPr algn="ctr" latinLnBrk="1">
                        <a:lnSpc>
                          <a:spcPct val="120000"/>
                        </a:lnSpc>
                      </a:pPr>
                      <a:r>
                        <a:rPr lang="en-US" altLang="ko-KR" sz="800" b="0" dirty="0">
                          <a:latin typeface="+mn-ea"/>
                          <a:ea typeface="+mn-ea"/>
                        </a:rPr>
                        <a:t>9</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032614395"/>
                  </a:ext>
                </a:extLst>
              </a:tr>
            </a:tbl>
          </a:graphicData>
        </a:graphic>
      </p:graphicFrame>
      <p:sp>
        <p:nvSpPr>
          <p:cNvPr id="9" name="TextBox 8">
            <a:extLst>
              <a:ext uri="{FF2B5EF4-FFF2-40B4-BE49-F238E27FC236}">
                <a16:creationId xmlns:a16="http://schemas.microsoft.com/office/drawing/2014/main" id="{46BDEBF5-5062-4188-AA47-63F530D7C117}"/>
              </a:ext>
            </a:extLst>
          </p:cNvPr>
          <p:cNvSpPr txBox="1"/>
          <p:nvPr/>
        </p:nvSpPr>
        <p:spPr>
          <a:xfrm>
            <a:off x="1004056" y="262960"/>
            <a:ext cx="4018793" cy="215444"/>
          </a:xfrm>
          <a:prstGeom prst="rect">
            <a:avLst/>
          </a:prstGeom>
          <a:noFill/>
        </p:spPr>
        <p:txBody>
          <a:bodyPr wrap="square" rtlCol="0">
            <a:spAutoFit/>
          </a:bodyPr>
          <a:lstStyle/>
          <a:p>
            <a:r>
              <a:rPr lang="ko-KR" altLang="en-US" sz="800" dirty="0"/>
              <a:t>메인</a:t>
            </a:r>
          </a:p>
        </p:txBody>
      </p:sp>
      <p:sp>
        <p:nvSpPr>
          <p:cNvPr id="2" name="TextBox 1">
            <a:extLst>
              <a:ext uri="{FF2B5EF4-FFF2-40B4-BE49-F238E27FC236}">
                <a16:creationId xmlns:a16="http://schemas.microsoft.com/office/drawing/2014/main" id="{659CCA66-9DC1-67D5-8773-99FCE6BA9744}"/>
              </a:ext>
            </a:extLst>
          </p:cNvPr>
          <p:cNvSpPr txBox="1"/>
          <p:nvPr/>
        </p:nvSpPr>
        <p:spPr>
          <a:xfrm>
            <a:off x="3436388" y="56219"/>
            <a:ext cx="1523233" cy="215444"/>
          </a:xfrm>
          <a:prstGeom prst="rect">
            <a:avLst/>
          </a:prstGeom>
          <a:noFill/>
        </p:spPr>
        <p:txBody>
          <a:bodyPr wrap="square" rtlCol="0">
            <a:spAutoFit/>
          </a:bodyPr>
          <a:lstStyle/>
          <a:p>
            <a:r>
              <a:rPr lang="ko-KR" altLang="en-US" sz="800" dirty="0" err="1"/>
              <a:t>설문리셋</a:t>
            </a:r>
            <a:r>
              <a:rPr lang="en-US" altLang="ko-KR" sz="800" dirty="0"/>
              <a:t>_</a:t>
            </a:r>
            <a:r>
              <a:rPr lang="ko-KR" altLang="en-US" sz="800" dirty="0" err="1"/>
              <a:t>검색전</a:t>
            </a:r>
            <a:endParaRPr lang="ko-KR" altLang="en-US" sz="800" dirty="0"/>
          </a:p>
        </p:txBody>
      </p:sp>
      <p:sp>
        <p:nvSpPr>
          <p:cNvPr id="7" name="TextBox 6">
            <a:extLst>
              <a:ext uri="{FF2B5EF4-FFF2-40B4-BE49-F238E27FC236}">
                <a16:creationId xmlns:a16="http://schemas.microsoft.com/office/drawing/2014/main" id="{6710EBCA-BC88-0028-CA1E-3C699A1A422B}"/>
              </a:ext>
            </a:extLst>
          </p:cNvPr>
          <p:cNvSpPr txBox="1"/>
          <p:nvPr/>
        </p:nvSpPr>
        <p:spPr>
          <a:xfrm>
            <a:off x="6838481" y="622470"/>
            <a:ext cx="1534452" cy="107722"/>
          </a:xfrm>
          <a:prstGeom prst="rect">
            <a:avLst/>
          </a:prstGeom>
          <a:noFill/>
        </p:spPr>
        <p:txBody>
          <a:bodyPr wrap="square" lIns="0" tIns="0" rIns="0" bIns="0" rtlCol="0">
            <a:spAutoFit/>
          </a:bodyPr>
          <a:lstStyle/>
          <a:p>
            <a:pPr algn="ctr"/>
            <a:r>
              <a:rPr lang="ko-KR" altLang="en-US" sz="700" b="1" dirty="0">
                <a:solidFill>
                  <a:schemeClr val="tx1">
                    <a:lumMod val="50000"/>
                    <a:lumOff val="50000"/>
                  </a:schemeClr>
                </a:solidFill>
                <a:latin typeface="+mn-ea"/>
              </a:rPr>
              <a:t>로그아웃</a:t>
            </a:r>
          </a:p>
        </p:txBody>
      </p:sp>
      <p:sp>
        <p:nvSpPr>
          <p:cNvPr id="30" name="직사각형 29">
            <a:extLst>
              <a:ext uri="{FF2B5EF4-FFF2-40B4-BE49-F238E27FC236}">
                <a16:creationId xmlns:a16="http://schemas.microsoft.com/office/drawing/2014/main" id="{6648A094-4503-A9BD-325C-9617FA680CF7}"/>
              </a:ext>
            </a:extLst>
          </p:cNvPr>
          <p:cNvSpPr/>
          <p:nvPr/>
        </p:nvSpPr>
        <p:spPr>
          <a:xfrm>
            <a:off x="595589" y="453233"/>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a:t>
            </a:r>
            <a:endParaRPr lang="ko-KR" altLang="en-US" sz="1000" dirty="0"/>
          </a:p>
        </p:txBody>
      </p:sp>
      <p:sp>
        <p:nvSpPr>
          <p:cNvPr id="169" name="TextBox 168">
            <a:extLst>
              <a:ext uri="{FF2B5EF4-FFF2-40B4-BE49-F238E27FC236}">
                <a16:creationId xmlns:a16="http://schemas.microsoft.com/office/drawing/2014/main" id="{9F8DA23A-C167-C28A-7E43-60E0652A5608}"/>
              </a:ext>
            </a:extLst>
          </p:cNvPr>
          <p:cNvSpPr txBox="1"/>
          <p:nvPr/>
        </p:nvSpPr>
        <p:spPr>
          <a:xfrm>
            <a:off x="7689050" y="255228"/>
            <a:ext cx="851700" cy="215444"/>
          </a:xfrm>
          <a:prstGeom prst="rect">
            <a:avLst/>
          </a:prstGeom>
          <a:noFill/>
        </p:spPr>
        <p:txBody>
          <a:bodyPr wrap="square" rtlCol="0">
            <a:spAutoFit/>
          </a:bodyPr>
          <a:lstStyle/>
          <a:p>
            <a:pPr algn="ctr"/>
            <a:r>
              <a:rPr lang="en-US" altLang="ko-KR" sz="800" dirty="0"/>
              <a:t>..</a:t>
            </a:r>
            <a:endParaRPr lang="ko-KR" altLang="en-US" sz="800" dirty="0"/>
          </a:p>
        </p:txBody>
      </p:sp>
      <p:sp>
        <p:nvSpPr>
          <p:cNvPr id="170" name="TextBox 169">
            <a:extLst>
              <a:ext uri="{FF2B5EF4-FFF2-40B4-BE49-F238E27FC236}">
                <a16:creationId xmlns:a16="http://schemas.microsoft.com/office/drawing/2014/main" id="{DEB30443-D04B-DC5D-B056-535A2E2BD900}"/>
              </a:ext>
            </a:extLst>
          </p:cNvPr>
          <p:cNvSpPr txBox="1"/>
          <p:nvPr/>
        </p:nvSpPr>
        <p:spPr>
          <a:xfrm>
            <a:off x="5898485" y="255228"/>
            <a:ext cx="851700" cy="215444"/>
          </a:xfrm>
          <a:prstGeom prst="rect">
            <a:avLst/>
          </a:prstGeom>
          <a:noFill/>
        </p:spPr>
        <p:txBody>
          <a:bodyPr wrap="square" rtlCol="0">
            <a:spAutoFit/>
          </a:bodyPr>
          <a:lstStyle/>
          <a:p>
            <a:pPr algn="ctr"/>
            <a:r>
              <a:rPr lang="en-US" altLang="ko-KR" sz="800" dirty="0"/>
              <a:t>1</a:t>
            </a:r>
            <a:endParaRPr lang="ko-KR" altLang="en-US" sz="800" dirty="0"/>
          </a:p>
        </p:txBody>
      </p:sp>
      <p:sp>
        <p:nvSpPr>
          <p:cNvPr id="171" name="TextBox 170">
            <a:extLst>
              <a:ext uri="{FF2B5EF4-FFF2-40B4-BE49-F238E27FC236}">
                <a16:creationId xmlns:a16="http://schemas.microsoft.com/office/drawing/2014/main" id="{74BADD78-1E7F-635C-8373-0341AA4740B5}"/>
              </a:ext>
            </a:extLst>
          </p:cNvPr>
          <p:cNvSpPr txBox="1"/>
          <p:nvPr/>
        </p:nvSpPr>
        <p:spPr>
          <a:xfrm>
            <a:off x="5898485" y="52479"/>
            <a:ext cx="851700" cy="215444"/>
          </a:xfrm>
          <a:prstGeom prst="rect">
            <a:avLst/>
          </a:prstGeom>
          <a:noFill/>
        </p:spPr>
        <p:txBody>
          <a:bodyPr wrap="square" rtlCol="0">
            <a:spAutoFit/>
          </a:bodyPr>
          <a:lstStyle/>
          <a:p>
            <a:pPr algn="ctr"/>
            <a:r>
              <a:rPr lang="en-US" altLang="ko-KR" sz="800"/>
              <a:t>-</a:t>
            </a:r>
            <a:endParaRPr lang="ko-KR" altLang="en-US" sz="800" dirty="0"/>
          </a:p>
        </p:txBody>
      </p:sp>
      <p:sp>
        <p:nvSpPr>
          <p:cNvPr id="12" name="TextBox 11">
            <a:extLst>
              <a:ext uri="{FF2B5EF4-FFF2-40B4-BE49-F238E27FC236}">
                <a16:creationId xmlns:a16="http://schemas.microsoft.com/office/drawing/2014/main" id="{3C089829-FE98-1B8C-A9E9-2BC0575CA3FC}"/>
              </a:ext>
            </a:extLst>
          </p:cNvPr>
          <p:cNvSpPr txBox="1"/>
          <p:nvPr/>
        </p:nvSpPr>
        <p:spPr>
          <a:xfrm>
            <a:off x="665440" y="1014843"/>
            <a:ext cx="3449360" cy="261610"/>
          </a:xfrm>
          <a:prstGeom prst="rect">
            <a:avLst/>
          </a:prstGeom>
          <a:noFill/>
        </p:spPr>
        <p:txBody>
          <a:bodyPr wrap="square">
            <a:spAutoFit/>
          </a:bodyPr>
          <a:lstStyle/>
          <a:p>
            <a:r>
              <a:rPr lang="ko-KR" altLang="en-US" sz="1050" b="1" dirty="0" err="1"/>
              <a:t>설문리셋</a:t>
            </a:r>
            <a:endParaRPr lang="en-US" altLang="ko-KR" sz="1050" b="1" dirty="0"/>
          </a:p>
        </p:txBody>
      </p:sp>
      <p:graphicFrame>
        <p:nvGraphicFramePr>
          <p:cNvPr id="4" name="표 29">
            <a:extLst>
              <a:ext uri="{FF2B5EF4-FFF2-40B4-BE49-F238E27FC236}">
                <a16:creationId xmlns:a16="http://schemas.microsoft.com/office/drawing/2014/main" id="{18DB5198-EA7C-A647-CE74-B92CFD7D3BFA}"/>
              </a:ext>
            </a:extLst>
          </p:cNvPr>
          <p:cNvGraphicFramePr>
            <a:graphicFrameLocks noGrp="1"/>
          </p:cNvGraphicFramePr>
          <p:nvPr/>
        </p:nvGraphicFramePr>
        <p:xfrm>
          <a:off x="2460623" y="496183"/>
          <a:ext cx="3882630" cy="370840"/>
        </p:xfrm>
        <a:graphic>
          <a:graphicData uri="http://schemas.openxmlformats.org/drawingml/2006/table">
            <a:tbl>
              <a:tblPr firstRow="1" bandRow="1">
                <a:tableStyleId>{5C22544A-7EE6-4342-B048-85BDC9FD1C3A}</a:tableStyleId>
              </a:tblPr>
              <a:tblGrid>
                <a:gridCol w="776526">
                  <a:extLst>
                    <a:ext uri="{9D8B030D-6E8A-4147-A177-3AD203B41FA5}">
                      <a16:colId xmlns:a16="http://schemas.microsoft.com/office/drawing/2014/main" val="517881088"/>
                    </a:ext>
                  </a:extLst>
                </a:gridCol>
                <a:gridCol w="776526">
                  <a:extLst>
                    <a:ext uri="{9D8B030D-6E8A-4147-A177-3AD203B41FA5}">
                      <a16:colId xmlns:a16="http://schemas.microsoft.com/office/drawing/2014/main" val="1251677234"/>
                    </a:ext>
                  </a:extLst>
                </a:gridCol>
                <a:gridCol w="776526">
                  <a:extLst>
                    <a:ext uri="{9D8B030D-6E8A-4147-A177-3AD203B41FA5}">
                      <a16:colId xmlns:a16="http://schemas.microsoft.com/office/drawing/2014/main" val="2093199979"/>
                    </a:ext>
                  </a:extLst>
                </a:gridCol>
                <a:gridCol w="776526">
                  <a:extLst>
                    <a:ext uri="{9D8B030D-6E8A-4147-A177-3AD203B41FA5}">
                      <a16:colId xmlns:a16="http://schemas.microsoft.com/office/drawing/2014/main" val="903114055"/>
                    </a:ext>
                  </a:extLst>
                </a:gridCol>
                <a:gridCol w="776526">
                  <a:extLst>
                    <a:ext uri="{9D8B030D-6E8A-4147-A177-3AD203B41FA5}">
                      <a16:colId xmlns:a16="http://schemas.microsoft.com/office/drawing/2014/main" val="848023924"/>
                    </a:ext>
                  </a:extLst>
                </a:gridCol>
              </a:tblGrid>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회원관리</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설문관리</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err="1">
                          <a:solidFill>
                            <a:schemeClr val="tx1"/>
                          </a:solidFill>
                          <a:latin typeface="+mn-ea"/>
                          <a:ea typeface="+mn-ea"/>
                          <a:cs typeface="+mn-cs"/>
                        </a:rPr>
                        <a:t>회차설정</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err="1">
                          <a:solidFill>
                            <a:schemeClr val="tx1"/>
                          </a:solidFill>
                          <a:latin typeface="+mn-ea"/>
                          <a:ea typeface="+mn-ea"/>
                          <a:cs typeface="+mn-cs"/>
                        </a:rPr>
                        <a:t>설문리셋</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비밀번호 변경</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2035377"/>
                  </a:ext>
                </a:extLst>
              </a:tr>
            </a:tbl>
          </a:graphicData>
        </a:graphic>
      </p:graphicFrame>
      <p:sp>
        <p:nvSpPr>
          <p:cNvPr id="5" name="사각형: 둥근 모서리 13">
            <a:extLst>
              <a:ext uri="{FF2B5EF4-FFF2-40B4-BE49-F238E27FC236}">
                <a16:creationId xmlns:a16="http://schemas.microsoft.com/office/drawing/2014/main" id="{A3B731D1-8C17-F5B3-5058-A8A36B360704}"/>
              </a:ext>
            </a:extLst>
          </p:cNvPr>
          <p:cNvSpPr/>
          <p:nvPr/>
        </p:nvSpPr>
        <p:spPr>
          <a:xfrm>
            <a:off x="3818965" y="3576143"/>
            <a:ext cx="1019141"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000" b="1" dirty="0" err="1">
                <a:solidFill>
                  <a:schemeClr val="bg1">
                    <a:lumMod val="50000"/>
                  </a:schemeClr>
                </a:solidFill>
              </a:rPr>
              <a:t>설문리셋</a:t>
            </a:r>
            <a:endParaRPr lang="ko-KR" altLang="en-US" sz="1000" b="1" dirty="0">
              <a:solidFill>
                <a:schemeClr val="bg1">
                  <a:lumMod val="50000"/>
                </a:schemeClr>
              </a:solidFill>
            </a:endParaRPr>
          </a:p>
        </p:txBody>
      </p:sp>
      <p:sp>
        <p:nvSpPr>
          <p:cNvPr id="6" name="TextBox 5">
            <a:extLst>
              <a:ext uri="{FF2B5EF4-FFF2-40B4-BE49-F238E27FC236}">
                <a16:creationId xmlns:a16="http://schemas.microsoft.com/office/drawing/2014/main" id="{43EACFAB-13E9-B024-A14D-738CCED400CD}"/>
              </a:ext>
            </a:extLst>
          </p:cNvPr>
          <p:cNvSpPr txBox="1"/>
          <p:nvPr/>
        </p:nvSpPr>
        <p:spPr>
          <a:xfrm>
            <a:off x="605529" y="1580428"/>
            <a:ext cx="7592019" cy="307777"/>
          </a:xfrm>
          <a:prstGeom prst="rect">
            <a:avLst/>
          </a:prstGeom>
          <a:noFill/>
        </p:spPr>
        <p:txBody>
          <a:bodyPr wrap="square">
            <a:spAutoFit/>
          </a:bodyPr>
          <a:lstStyle/>
          <a:p>
            <a:pPr algn="ctr"/>
            <a:r>
              <a:rPr kumimoji="0" lang="ko-KR" altLang="en-US" sz="1400" b="0" i="0" u="none" strike="noStrike" kern="1200" cap="none" spc="0" normalizeH="0" baseline="0" noProof="0" dirty="0" err="1">
                <a:ln>
                  <a:noFill/>
                </a:ln>
                <a:effectLst/>
                <a:uLnTx/>
                <a:uFillTx/>
                <a:ea typeface="KoPubDotum Medium" pitchFamily="2" charset="-127"/>
                <a:cs typeface="+mn-cs"/>
              </a:rPr>
              <a:t>설문리셋하면</a:t>
            </a:r>
            <a:r>
              <a:rPr kumimoji="0" lang="ko-KR" altLang="en-US" sz="1400" b="0" i="0" u="none" strike="noStrike" kern="1200" cap="none" spc="0" normalizeH="0" baseline="0" noProof="0" dirty="0">
                <a:ln>
                  <a:noFill/>
                </a:ln>
                <a:effectLst/>
                <a:uLnTx/>
                <a:uFillTx/>
                <a:ea typeface="KoPubDotum Medium" pitchFamily="2" charset="-127"/>
                <a:cs typeface="+mn-cs"/>
              </a:rPr>
              <a:t> </a:t>
            </a:r>
            <a:r>
              <a:rPr lang="ko-KR" altLang="en-US" sz="1400" dirty="0">
                <a:ea typeface="KoPubDotum Medium" pitchFamily="2" charset="-127"/>
              </a:rPr>
              <a:t>설정된 </a:t>
            </a:r>
            <a:r>
              <a:rPr lang="ko-KR" altLang="en-US" sz="1400" dirty="0" err="1">
                <a:ea typeface="KoPubDotum Medium" pitchFamily="2" charset="-127"/>
              </a:rPr>
              <a:t>날자이전의</a:t>
            </a:r>
            <a:r>
              <a:rPr lang="ko-KR" altLang="en-US" sz="1400" dirty="0">
                <a:ea typeface="KoPubDotum Medium" pitchFamily="2" charset="-127"/>
              </a:rPr>
              <a:t> </a:t>
            </a:r>
            <a:r>
              <a:rPr kumimoji="0" lang="ko-KR" altLang="en-US" sz="1400" b="0" i="0" u="none" strike="noStrike" kern="1200" cap="none" spc="0" normalizeH="0" baseline="0" noProof="0" dirty="0">
                <a:ln>
                  <a:noFill/>
                </a:ln>
                <a:effectLst/>
                <a:uLnTx/>
                <a:uFillTx/>
                <a:ea typeface="KoPubDotum Medium" pitchFamily="2" charset="-127"/>
                <a:cs typeface="+mn-cs"/>
              </a:rPr>
              <a:t>모든 데이터가 삭제됩니다</a:t>
            </a:r>
            <a:r>
              <a:rPr kumimoji="0" lang="en-US" altLang="ko-KR" sz="1400" b="0" i="0" u="none" strike="noStrike" kern="1200" cap="none" spc="0" normalizeH="0" baseline="0" noProof="0" dirty="0">
                <a:ln>
                  <a:noFill/>
                </a:ln>
                <a:effectLst/>
                <a:uLnTx/>
                <a:uFillTx/>
                <a:ea typeface="KoPubDotum Medium" pitchFamily="2" charset="-127"/>
                <a:cs typeface="+mn-cs"/>
              </a:rPr>
              <a:t>.</a:t>
            </a:r>
            <a:endParaRPr lang="ko-KR" altLang="en-US" sz="800" dirty="0"/>
          </a:p>
        </p:txBody>
      </p:sp>
      <p:sp>
        <p:nvSpPr>
          <p:cNvPr id="3" name="직사각형 72">
            <a:extLst>
              <a:ext uri="{FF2B5EF4-FFF2-40B4-BE49-F238E27FC236}">
                <a16:creationId xmlns:a16="http://schemas.microsoft.com/office/drawing/2014/main" id="{6084B356-9D27-F056-ABF7-3457A2F96965}"/>
              </a:ext>
            </a:extLst>
          </p:cNvPr>
          <p:cNvSpPr/>
          <p:nvPr/>
        </p:nvSpPr>
        <p:spPr>
          <a:xfrm>
            <a:off x="3048543" y="2037124"/>
            <a:ext cx="792000"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ko-KR" altLang="en-US" sz="700" dirty="0">
                <a:solidFill>
                  <a:schemeClr val="tx1"/>
                </a:solidFill>
                <a:latin typeface="+mn-ea"/>
              </a:rPr>
              <a:t>년도              ▼</a:t>
            </a:r>
            <a:endParaRPr lang="en-US" altLang="ko-KR" sz="700" dirty="0">
              <a:solidFill>
                <a:schemeClr val="tx1"/>
              </a:solidFill>
              <a:latin typeface="+mn-ea"/>
            </a:endParaRPr>
          </a:p>
        </p:txBody>
      </p:sp>
      <p:sp>
        <p:nvSpPr>
          <p:cNvPr id="21" name="직사각형 78">
            <a:extLst>
              <a:ext uri="{FF2B5EF4-FFF2-40B4-BE49-F238E27FC236}">
                <a16:creationId xmlns:a16="http://schemas.microsoft.com/office/drawing/2014/main" id="{41C0AD64-AA07-658E-4767-1B242244B822}"/>
              </a:ext>
            </a:extLst>
          </p:cNvPr>
          <p:cNvSpPr/>
          <p:nvPr/>
        </p:nvSpPr>
        <p:spPr>
          <a:xfrm>
            <a:off x="3907286" y="2037124"/>
            <a:ext cx="360000"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ko-KR" altLang="en-US" sz="700" dirty="0">
                <a:solidFill>
                  <a:schemeClr val="tx1"/>
                </a:solidFill>
                <a:latin typeface="+mn-ea"/>
              </a:rPr>
              <a:t>월 ▼</a:t>
            </a:r>
            <a:endParaRPr lang="en-US" altLang="ko-KR" sz="700" dirty="0">
              <a:solidFill>
                <a:schemeClr val="tx1"/>
              </a:solidFill>
              <a:latin typeface="+mn-ea"/>
            </a:endParaRPr>
          </a:p>
        </p:txBody>
      </p:sp>
      <p:sp>
        <p:nvSpPr>
          <p:cNvPr id="22" name="직사각형 79">
            <a:extLst>
              <a:ext uri="{FF2B5EF4-FFF2-40B4-BE49-F238E27FC236}">
                <a16:creationId xmlns:a16="http://schemas.microsoft.com/office/drawing/2014/main" id="{9B2121FE-27A0-87BD-834A-DD74985BC087}"/>
              </a:ext>
            </a:extLst>
          </p:cNvPr>
          <p:cNvSpPr/>
          <p:nvPr/>
        </p:nvSpPr>
        <p:spPr>
          <a:xfrm>
            <a:off x="4334029" y="2037124"/>
            <a:ext cx="360000"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ko-KR" altLang="en-US" sz="700" dirty="0">
                <a:solidFill>
                  <a:schemeClr val="tx1"/>
                </a:solidFill>
                <a:latin typeface="+mn-ea"/>
              </a:rPr>
              <a:t>일 ▼</a:t>
            </a:r>
            <a:endParaRPr lang="en-US" altLang="ko-KR" sz="700" dirty="0">
              <a:solidFill>
                <a:schemeClr val="tx1"/>
              </a:solidFill>
              <a:latin typeface="+mn-ea"/>
            </a:endParaRPr>
          </a:p>
        </p:txBody>
      </p:sp>
      <p:sp>
        <p:nvSpPr>
          <p:cNvPr id="25" name="사각형: 둥근 모서리 87">
            <a:extLst>
              <a:ext uri="{FF2B5EF4-FFF2-40B4-BE49-F238E27FC236}">
                <a16:creationId xmlns:a16="http://schemas.microsoft.com/office/drawing/2014/main" id="{98E6E78F-F72C-3486-5D0B-451318FFF796}"/>
              </a:ext>
            </a:extLst>
          </p:cNvPr>
          <p:cNvSpPr/>
          <p:nvPr/>
        </p:nvSpPr>
        <p:spPr>
          <a:xfrm>
            <a:off x="4902284" y="2037124"/>
            <a:ext cx="637989" cy="193116"/>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700" b="1" dirty="0">
                <a:solidFill>
                  <a:schemeClr val="bg1">
                    <a:lumMod val="50000"/>
                  </a:schemeClr>
                </a:solidFill>
              </a:rPr>
              <a:t>검색</a:t>
            </a:r>
          </a:p>
        </p:txBody>
      </p:sp>
      <p:graphicFrame>
        <p:nvGraphicFramePr>
          <p:cNvPr id="26" name="표 73">
            <a:extLst>
              <a:ext uri="{FF2B5EF4-FFF2-40B4-BE49-F238E27FC236}">
                <a16:creationId xmlns:a16="http://schemas.microsoft.com/office/drawing/2014/main" id="{EA2BAF08-C92B-EE7E-DA25-FB9A2C4881CB}"/>
              </a:ext>
            </a:extLst>
          </p:cNvPr>
          <p:cNvGraphicFramePr>
            <a:graphicFrameLocks noGrp="1"/>
          </p:cNvGraphicFramePr>
          <p:nvPr>
            <p:extLst>
              <p:ext uri="{D42A27DB-BD31-4B8C-83A1-F6EECF244321}">
                <p14:modId xmlns:p14="http://schemas.microsoft.com/office/powerpoint/2010/main" val="124211523"/>
              </p:ext>
            </p:extLst>
          </p:nvPr>
        </p:nvGraphicFramePr>
        <p:xfrm>
          <a:off x="841044" y="2584902"/>
          <a:ext cx="6848000" cy="773957"/>
        </p:xfrm>
        <a:graphic>
          <a:graphicData uri="http://schemas.openxmlformats.org/drawingml/2006/table">
            <a:tbl>
              <a:tblPr firstRow="1" firstCol="1" bandRow="1">
                <a:tableStyleId>{5C22544A-7EE6-4342-B048-85BDC9FD1C3A}</a:tableStyleId>
              </a:tblPr>
              <a:tblGrid>
                <a:gridCol w="3424000">
                  <a:extLst>
                    <a:ext uri="{9D8B030D-6E8A-4147-A177-3AD203B41FA5}">
                      <a16:colId xmlns:a16="http://schemas.microsoft.com/office/drawing/2014/main" val="2027880875"/>
                    </a:ext>
                  </a:extLst>
                </a:gridCol>
                <a:gridCol w="3424000">
                  <a:extLst>
                    <a:ext uri="{9D8B030D-6E8A-4147-A177-3AD203B41FA5}">
                      <a16:colId xmlns:a16="http://schemas.microsoft.com/office/drawing/2014/main" val="2727760319"/>
                    </a:ext>
                  </a:extLst>
                </a:gridCol>
              </a:tblGrid>
              <a:tr h="253069">
                <a:tc gridSpan="2">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err="1">
                          <a:solidFill>
                            <a:schemeClr val="tx1">
                              <a:lumMod val="75000"/>
                              <a:lumOff val="25000"/>
                            </a:schemeClr>
                          </a:solidFill>
                          <a:latin typeface="+mn-lt"/>
                          <a:ea typeface="+mn-ea"/>
                          <a:cs typeface="+mn-cs"/>
                        </a:rPr>
                        <a:t>리셋대상</a:t>
                      </a:r>
                      <a:r>
                        <a:rPr lang="en-US" altLang="ko-KR" sz="800" b="1" kern="1200" noProof="0" dirty="0">
                          <a:solidFill>
                            <a:schemeClr val="tx1">
                              <a:lumMod val="75000"/>
                              <a:lumOff val="25000"/>
                            </a:schemeClr>
                          </a:solidFill>
                          <a:latin typeface="+mn-lt"/>
                          <a:ea typeface="+mn-ea"/>
                          <a:cs typeface="+mn-cs"/>
                        </a:rPr>
                        <a:t>: </a:t>
                      </a:r>
                      <a:r>
                        <a:rPr lang="ko-KR" altLang="en-US" sz="800" b="1" kern="1200" noProof="0" dirty="0" err="1">
                          <a:solidFill>
                            <a:schemeClr val="bg1">
                              <a:lumMod val="75000"/>
                            </a:schemeClr>
                          </a:solidFill>
                          <a:latin typeface="+mn-lt"/>
                          <a:ea typeface="+mn-ea"/>
                          <a:cs typeface="+mn-cs"/>
                        </a:rPr>
                        <a:t>날자를</a:t>
                      </a:r>
                      <a:r>
                        <a:rPr lang="ko-KR" altLang="en-US" sz="800" b="1" kern="1200" noProof="0" dirty="0">
                          <a:solidFill>
                            <a:schemeClr val="bg1">
                              <a:lumMod val="75000"/>
                            </a:schemeClr>
                          </a:solidFill>
                          <a:latin typeface="+mn-lt"/>
                          <a:ea typeface="+mn-ea"/>
                          <a:cs typeface="+mn-cs"/>
                        </a:rPr>
                        <a:t> 검색하세요</a:t>
                      </a: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endParaRPr lang="ko-KR" altLang="en-US" sz="800" b="1" kern="1200" noProof="0" dirty="0">
                        <a:solidFill>
                          <a:schemeClr val="tx1">
                            <a:lumMod val="75000"/>
                            <a:lumOff val="25000"/>
                          </a:schemeClr>
                        </a:solidFill>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15852700"/>
                  </a:ext>
                </a:extLst>
              </a:tr>
              <a:tr h="25306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이용자 수 </a:t>
                      </a:r>
                      <a:r>
                        <a:rPr lang="en-US" altLang="ko-KR" sz="800" b="1" kern="1200" noProof="0" dirty="0">
                          <a:solidFill>
                            <a:schemeClr val="tx1">
                              <a:lumMod val="75000"/>
                              <a:lumOff val="25000"/>
                            </a:schemeClr>
                          </a:solidFill>
                          <a:latin typeface="+mn-lt"/>
                          <a:ea typeface="+mn-ea"/>
                          <a:cs typeface="+mn-cs"/>
                        </a:rPr>
                        <a:t>(</a:t>
                      </a:r>
                      <a:r>
                        <a:rPr lang="ko-KR" altLang="en-US" sz="800" b="1" kern="1200" noProof="0" dirty="0">
                          <a:solidFill>
                            <a:schemeClr val="tx1">
                              <a:lumMod val="75000"/>
                              <a:lumOff val="25000"/>
                            </a:schemeClr>
                          </a:solidFill>
                          <a:latin typeface="+mn-lt"/>
                          <a:ea typeface="+mn-ea"/>
                          <a:cs typeface="+mn-cs"/>
                        </a:rPr>
                        <a:t>가입일기준</a:t>
                      </a:r>
                      <a:r>
                        <a:rPr lang="en-US" altLang="ko-KR" sz="800" b="1" kern="1200" noProof="0" dirty="0">
                          <a:solidFill>
                            <a:schemeClr val="tx1">
                              <a:lumMod val="75000"/>
                              <a:lumOff val="25000"/>
                            </a:schemeClr>
                          </a:solidFill>
                          <a:latin typeface="+mn-lt"/>
                          <a:ea typeface="+mn-ea"/>
                          <a:cs typeface="+mn-cs"/>
                        </a:rPr>
                        <a:t>)</a:t>
                      </a:r>
                      <a:endParaRPr lang="ko-KR" altLang="en-US" sz="800" b="1" kern="1200" noProof="0" dirty="0">
                        <a:solidFill>
                          <a:schemeClr val="tx1">
                            <a:lumMod val="75000"/>
                            <a:lumOff val="25000"/>
                          </a:schemeClr>
                        </a:solidFill>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err="1">
                          <a:solidFill>
                            <a:schemeClr val="tx1">
                              <a:lumMod val="75000"/>
                              <a:lumOff val="25000"/>
                            </a:schemeClr>
                          </a:solidFill>
                          <a:latin typeface="+mn-lt"/>
                          <a:ea typeface="+mn-ea"/>
                          <a:cs typeface="+mn-cs"/>
                        </a:rPr>
                        <a:t>설문완성률</a:t>
                      </a:r>
                      <a:r>
                        <a:rPr lang="ko-KR" altLang="en-US" sz="800" b="1" kern="1200" noProof="0" dirty="0">
                          <a:solidFill>
                            <a:schemeClr val="tx1">
                              <a:lumMod val="75000"/>
                              <a:lumOff val="25000"/>
                            </a:schemeClr>
                          </a:solidFill>
                          <a:latin typeface="+mn-lt"/>
                          <a:ea typeface="+mn-ea"/>
                          <a:cs typeface="+mn-cs"/>
                        </a:rPr>
                        <a:t> </a:t>
                      </a:r>
                      <a:r>
                        <a:rPr lang="en-US" altLang="ko-KR" sz="800" b="1" kern="1200" noProof="0" dirty="0">
                          <a:solidFill>
                            <a:schemeClr val="tx1">
                              <a:lumMod val="75000"/>
                              <a:lumOff val="25000"/>
                            </a:schemeClr>
                          </a:solidFill>
                          <a:latin typeface="+mn-lt"/>
                          <a:ea typeface="+mn-ea"/>
                          <a:cs typeface="+mn-cs"/>
                        </a:rPr>
                        <a:t>(</a:t>
                      </a:r>
                      <a:r>
                        <a:rPr lang="ko-KR" altLang="en-US" sz="800" b="1" kern="1200" noProof="0" dirty="0">
                          <a:solidFill>
                            <a:schemeClr val="tx1">
                              <a:lumMod val="75000"/>
                              <a:lumOff val="25000"/>
                            </a:schemeClr>
                          </a:solidFill>
                          <a:latin typeface="+mn-lt"/>
                          <a:ea typeface="+mn-ea"/>
                          <a:cs typeface="+mn-cs"/>
                        </a:rPr>
                        <a:t>완성일 기준</a:t>
                      </a:r>
                      <a:r>
                        <a:rPr lang="en-US" altLang="ko-KR" sz="800" b="1" kern="1200" noProof="0" dirty="0">
                          <a:solidFill>
                            <a:schemeClr val="tx1">
                              <a:lumMod val="75000"/>
                              <a:lumOff val="25000"/>
                            </a:schemeClr>
                          </a:solidFill>
                          <a:latin typeface="+mn-lt"/>
                          <a:ea typeface="+mn-ea"/>
                          <a:cs typeface="+mn-cs"/>
                        </a:rPr>
                        <a:t>)</a:t>
                      </a:r>
                      <a:endParaRPr lang="ko-KR" altLang="en-US" sz="800" b="1" kern="1200" noProof="0" dirty="0">
                        <a:solidFill>
                          <a:schemeClr val="tx1">
                            <a:lumMod val="75000"/>
                            <a:lumOff val="25000"/>
                          </a:schemeClr>
                        </a:solidFill>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04337932"/>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62382882"/>
                  </a:ext>
                </a:extLst>
              </a:tr>
            </a:tbl>
          </a:graphicData>
        </a:graphic>
      </p:graphicFrame>
      <p:sp>
        <p:nvSpPr>
          <p:cNvPr id="28" name="직사각형 29">
            <a:extLst>
              <a:ext uri="{FF2B5EF4-FFF2-40B4-BE49-F238E27FC236}">
                <a16:creationId xmlns:a16="http://schemas.microsoft.com/office/drawing/2014/main" id="{2A4FF906-54E9-4AA0-E51A-327E5F945BDE}"/>
              </a:ext>
            </a:extLst>
          </p:cNvPr>
          <p:cNvSpPr/>
          <p:nvPr/>
        </p:nvSpPr>
        <p:spPr>
          <a:xfrm>
            <a:off x="859672" y="2123763"/>
            <a:ext cx="329407" cy="1397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800" dirty="0"/>
              <a:t>개선</a:t>
            </a:r>
            <a:r>
              <a:rPr lang="en-US" altLang="ko-KR" sz="800" dirty="0"/>
              <a:t>10</a:t>
            </a:r>
            <a:endParaRPr lang="ko-KR" altLang="en-US" sz="800" dirty="0"/>
          </a:p>
        </p:txBody>
      </p:sp>
    </p:spTree>
    <p:extLst>
      <p:ext uri="{BB962C8B-B14F-4D97-AF65-F5344CB8AC3E}">
        <p14:creationId xmlns:p14="http://schemas.microsoft.com/office/powerpoint/2010/main" val="15091113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슬라이드 번호 개체 틀 7">
            <a:extLst>
              <a:ext uri="{FF2B5EF4-FFF2-40B4-BE49-F238E27FC236}">
                <a16:creationId xmlns:a16="http://schemas.microsoft.com/office/drawing/2014/main" id="{A8CDABF9-5282-43ED-9839-759246E8F473}"/>
              </a:ext>
            </a:extLst>
          </p:cNvPr>
          <p:cNvSpPr>
            <a:spLocks noGrp="1"/>
          </p:cNvSpPr>
          <p:nvPr>
            <p:ph type="sldNum" sz="quarter" idx="4"/>
          </p:nvPr>
        </p:nvSpPr>
        <p:spPr/>
        <p:txBody>
          <a:bodyPr/>
          <a:lstStyle/>
          <a:p>
            <a:fld id="{F2946E08-ADDD-4B11-B5DD-5073B72AA917}" type="slidenum">
              <a:rPr lang="ko-KR" altLang="en-US" smtClean="0"/>
              <a:t>45</a:t>
            </a:fld>
            <a:endParaRPr lang="ko-KR" altLang="en-US" dirty="0"/>
          </a:p>
        </p:txBody>
      </p:sp>
      <p:grpSp>
        <p:nvGrpSpPr>
          <p:cNvPr id="68" name="그룹 67">
            <a:extLst>
              <a:ext uri="{FF2B5EF4-FFF2-40B4-BE49-F238E27FC236}">
                <a16:creationId xmlns:a16="http://schemas.microsoft.com/office/drawing/2014/main" id="{700B7979-0A0F-4EB8-B3E2-27B50F444323}"/>
              </a:ext>
            </a:extLst>
          </p:cNvPr>
          <p:cNvGrpSpPr/>
          <p:nvPr/>
        </p:nvGrpSpPr>
        <p:grpSpPr>
          <a:xfrm>
            <a:off x="665440" y="521495"/>
            <a:ext cx="861460" cy="288131"/>
            <a:chOff x="839416" y="3435562"/>
            <a:chExt cx="1526259" cy="682492"/>
          </a:xfrm>
        </p:grpSpPr>
        <p:sp>
          <p:nvSpPr>
            <p:cNvPr id="69" name="직사각형 68">
              <a:extLst>
                <a:ext uri="{FF2B5EF4-FFF2-40B4-BE49-F238E27FC236}">
                  <a16:creationId xmlns:a16="http://schemas.microsoft.com/office/drawing/2014/main" id="{3FDDC39B-48C0-4BEA-9909-69C1E79636B2}"/>
                </a:ext>
              </a:extLst>
            </p:cNvPr>
            <p:cNvSpPr/>
            <p:nvPr/>
          </p:nvSpPr>
          <p:spPr>
            <a:xfrm>
              <a:off x="839416" y="3435562"/>
              <a:ext cx="1523134" cy="682492"/>
            </a:xfrm>
            <a:prstGeom prst="rect">
              <a:avLst/>
            </a:prstGeom>
            <a:solidFill>
              <a:srgbClr val="F2F2F2">
                <a:alpha val="60000"/>
              </a:srgbClr>
            </a:solidFill>
            <a:ln w="9525" cap="flat" cmpd="sng" algn="ctr">
              <a:solidFill>
                <a:srgbClr val="53535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altLang="ko-KR" sz="900" dirty="0">
                  <a:solidFill>
                    <a:schemeClr val="tx1">
                      <a:lumMod val="50000"/>
                      <a:lumOff val="50000"/>
                    </a:schemeClr>
                  </a:solidFill>
                </a:rPr>
                <a:t>LOGO</a:t>
              </a:r>
              <a:endParaRPr lang="ko-KR" altLang="en-US" sz="900" dirty="0">
                <a:solidFill>
                  <a:schemeClr val="tx1">
                    <a:lumMod val="50000"/>
                    <a:lumOff val="50000"/>
                  </a:schemeClr>
                </a:solidFill>
              </a:endParaRPr>
            </a:p>
          </p:txBody>
        </p:sp>
        <p:cxnSp>
          <p:nvCxnSpPr>
            <p:cNvPr id="70" name="직선 연결선 69">
              <a:extLst>
                <a:ext uri="{FF2B5EF4-FFF2-40B4-BE49-F238E27FC236}">
                  <a16:creationId xmlns:a16="http://schemas.microsoft.com/office/drawing/2014/main" id="{B48F3357-EE2E-4D70-85A0-C13EEB0EE9D2}"/>
                </a:ext>
              </a:extLst>
            </p:cNvPr>
            <p:cNvCxnSpPr>
              <a:cxnSpLocks/>
            </p:cNvCxnSpPr>
            <p:nvPr/>
          </p:nvCxnSpPr>
          <p:spPr>
            <a:xfrm flipH="1">
              <a:off x="839417" y="3443608"/>
              <a:ext cx="1523133" cy="6744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직선 연결선 70">
              <a:extLst>
                <a:ext uri="{FF2B5EF4-FFF2-40B4-BE49-F238E27FC236}">
                  <a16:creationId xmlns:a16="http://schemas.microsoft.com/office/drawing/2014/main" id="{50132739-8D61-4BBF-A602-FD4369EFC35C}"/>
                </a:ext>
              </a:extLst>
            </p:cNvPr>
            <p:cNvCxnSpPr>
              <a:cxnSpLocks/>
            </p:cNvCxnSpPr>
            <p:nvPr/>
          </p:nvCxnSpPr>
          <p:spPr>
            <a:xfrm flipH="1" flipV="1">
              <a:off x="839416" y="3443084"/>
              <a:ext cx="1526259" cy="6477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직사각형 9">
            <a:extLst>
              <a:ext uri="{FF2B5EF4-FFF2-40B4-BE49-F238E27FC236}">
                <a16:creationId xmlns:a16="http://schemas.microsoft.com/office/drawing/2014/main" id="{90566CE4-528A-44CB-97E2-D79ED4082B1C}"/>
              </a:ext>
            </a:extLst>
          </p:cNvPr>
          <p:cNvSpPr/>
          <p:nvPr/>
        </p:nvSpPr>
        <p:spPr>
          <a:xfrm>
            <a:off x="116321" y="488111"/>
            <a:ext cx="8424430" cy="361053"/>
          </a:xfrm>
          <a:prstGeom prst="rect">
            <a:avLst/>
          </a:prstGeom>
          <a:noFill/>
          <a:ln w="6350">
            <a:solidFill>
              <a:srgbClr val="7A7A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321" name="표 320">
            <a:extLst>
              <a:ext uri="{FF2B5EF4-FFF2-40B4-BE49-F238E27FC236}">
                <a16:creationId xmlns:a16="http://schemas.microsoft.com/office/drawing/2014/main" id="{DBCF1351-3830-46DF-8E22-906141A4365A}"/>
              </a:ext>
            </a:extLst>
          </p:cNvPr>
          <p:cNvGraphicFramePr>
            <a:graphicFrameLocks noGrp="1"/>
          </p:cNvGraphicFramePr>
          <p:nvPr>
            <p:extLst>
              <p:ext uri="{D42A27DB-BD31-4B8C-83A1-F6EECF244321}">
                <p14:modId xmlns:p14="http://schemas.microsoft.com/office/powerpoint/2010/main" val="2049164346"/>
              </p:ext>
            </p:extLst>
          </p:nvPr>
        </p:nvGraphicFramePr>
        <p:xfrm>
          <a:off x="9221807" y="512676"/>
          <a:ext cx="2772308" cy="3259080"/>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74772085"/>
                    </a:ext>
                  </a:extLst>
                </a:gridCol>
                <a:gridCol w="2340260">
                  <a:extLst>
                    <a:ext uri="{9D8B030D-6E8A-4147-A177-3AD203B41FA5}">
                      <a16:colId xmlns:a16="http://schemas.microsoft.com/office/drawing/2014/main" val="2572474025"/>
                    </a:ext>
                  </a:extLst>
                </a:gridCol>
              </a:tblGrid>
              <a:tr h="122121">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err="1">
                          <a:ln>
                            <a:noFill/>
                          </a:ln>
                          <a:solidFill>
                            <a:prstClr val="black"/>
                          </a:solidFill>
                          <a:effectLst/>
                          <a:uLnTx/>
                          <a:uFillTx/>
                          <a:latin typeface="맑은 고딕" panose="020B0503020000020004" pitchFamily="50" charset="-127"/>
                          <a:ea typeface="+mn-ea"/>
                          <a:cs typeface="+mn-cs"/>
                          <a:sym typeface="맑은 고딕"/>
                        </a:rPr>
                        <a:t>설문리셋을</a:t>
                      </a:r>
                      <a:r>
                        <a:rPr kumimoji="0" lang="ko-KR" altLang="en-US"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rPr>
                        <a:t> 실행하면 </a:t>
                      </a:r>
                      <a:r>
                        <a:rPr kumimoji="0" lang="ko-KR" altLang="en-US" sz="800" b="0" i="0" u="none" strike="noStrike" kern="1200" cap="none" spc="0" normalizeH="0" baseline="0" noProof="0" dirty="0" err="1">
                          <a:ln>
                            <a:noFill/>
                          </a:ln>
                          <a:solidFill>
                            <a:prstClr val="black"/>
                          </a:solidFill>
                          <a:effectLst/>
                          <a:uLnTx/>
                          <a:uFillTx/>
                          <a:latin typeface="맑은 고딕" panose="020B0503020000020004" pitchFamily="50" charset="-127"/>
                          <a:ea typeface="+mn-ea"/>
                          <a:cs typeface="+mn-cs"/>
                          <a:sym typeface="맑은 고딕"/>
                        </a:rPr>
                        <a:t>특정날자이전의</a:t>
                      </a:r>
                      <a:r>
                        <a:rPr kumimoji="0" lang="ko-KR" altLang="en-US"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rPr>
                        <a:t> 모든 데이터는 삭제된다</a:t>
                      </a:r>
                      <a:r>
                        <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rPr>
                        <a:t>.</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rPr>
                        <a:t>사용자는 가입일 기준</a:t>
                      </a: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endParaRP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rPr>
                        <a:t>설문은 실행일 기준</a:t>
                      </a: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0">
                <a:tc>
                  <a:txBody>
                    <a:bodyPr/>
                    <a:lstStyle/>
                    <a:p>
                      <a:pPr algn="ctr" latinLnBrk="1">
                        <a:lnSpc>
                          <a:spcPct val="120000"/>
                        </a:lnSpc>
                      </a:pPr>
                      <a:r>
                        <a:rPr lang="en-US" altLang="ko-KR" sz="800" b="0" dirty="0">
                          <a:solidFill>
                            <a:schemeClr val="tx1"/>
                          </a:solidFill>
                          <a:latin typeface="+mn-ea"/>
                          <a:ea typeface="+mn-ea"/>
                        </a:rPr>
                        <a:t>1</a:t>
                      </a:r>
                      <a:endParaRPr lang="ko-KR" altLang="en-US" sz="8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b="0" dirty="0" err="1">
                          <a:solidFill>
                            <a:schemeClr val="tx1"/>
                          </a:solidFill>
                          <a:latin typeface="+mn-ea"/>
                          <a:ea typeface="+mn-ea"/>
                        </a:rPr>
                        <a:t>선택시</a:t>
                      </a:r>
                      <a:r>
                        <a:rPr kumimoji="1" lang="ko-KR" altLang="en-US" sz="800" b="0" dirty="0">
                          <a:solidFill>
                            <a:schemeClr val="tx1"/>
                          </a:solidFill>
                          <a:latin typeface="+mn-ea"/>
                          <a:ea typeface="+mn-ea"/>
                        </a:rPr>
                        <a:t> 팝업안내</a:t>
                      </a:r>
                      <a:endParaRPr kumimoji="1" lang="en-US" altLang="ko-KR" sz="800" b="0"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134634">
                <a:tc>
                  <a:txBody>
                    <a:bodyPr/>
                    <a:lstStyle/>
                    <a:p>
                      <a:pPr algn="ctr" latinLnBrk="1">
                        <a:lnSpc>
                          <a:spcPct val="120000"/>
                        </a:lnSpc>
                      </a:pPr>
                      <a:r>
                        <a:rPr lang="en-US" altLang="ko-KR" sz="800" b="0" dirty="0">
                          <a:latin typeface="+mn-ea"/>
                          <a:ea typeface="+mn-ea"/>
                        </a:rPr>
                        <a:t>2</a:t>
                      </a:r>
                      <a:endParaRPr lang="ko-KR" altLang="en-US"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err="1">
                          <a:solidFill>
                            <a:schemeClr val="tx1"/>
                          </a:solidFill>
                          <a:latin typeface="+mn-ea"/>
                          <a:ea typeface="+mn-ea"/>
                          <a:cs typeface="+mn-cs"/>
                        </a:rPr>
                        <a:t>설문리셋</a:t>
                      </a:r>
                      <a:r>
                        <a:rPr lang="ko-KR" altLang="en-US" sz="800" b="0" kern="1200" dirty="0">
                          <a:solidFill>
                            <a:schemeClr val="tx1"/>
                          </a:solidFill>
                          <a:latin typeface="+mn-ea"/>
                          <a:ea typeface="+mn-ea"/>
                          <a:cs typeface="+mn-cs"/>
                        </a:rPr>
                        <a:t> 팝업</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134634">
                <a:tc>
                  <a:txBody>
                    <a:bodyPr/>
                    <a:lstStyle/>
                    <a:p>
                      <a:pPr algn="ctr" latinLnBrk="1">
                        <a:lnSpc>
                          <a:spcPct val="120000"/>
                        </a:lnSpc>
                      </a:pPr>
                      <a:r>
                        <a:rPr lang="en-US" altLang="ko-KR" sz="800" b="0" dirty="0">
                          <a:latin typeface="+mn-ea"/>
                          <a:ea typeface="+mn-ea"/>
                        </a:rPr>
                        <a:t>2-1</a:t>
                      </a:r>
                      <a:endParaRPr lang="ko-KR" altLang="en-US"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확인후 </a:t>
                      </a:r>
                      <a:r>
                        <a:rPr lang="ko-KR" altLang="en-US" sz="800" b="0" kern="1200" dirty="0" err="1">
                          <a:solidFill>
                            <a:schemeClr val="tx1"/>
                          </a:solidFill>
                          <a:latin typeface="+mn-ea"/>
                          <a:ea typeface="+mn-ea"/>
                          <a:cs typeface="+mn-cs"/>
                        </a:rPr>
                        <a:t>모든설문</a:t>
                      </a:r>
                      <a:r>
                        <a:rPr lang="en-US" altLang="ko-KR" sz="800" b="0" kern="1200" dirty="0">
                          <a:solidFill>
                            <a:schemeClr val="tx1"/>
                          </a:solidFill>
                          <a:latin typeface="+mn-ea"/>
                          <a:ea typeface="+mn-ea"/>
                          <a:cs typeface="+mn-cs"/>
                        </a:rPr>
                        <a:t>DB</a:t>
                      </a:r>
                      <a:r>
                        <a:rPr lang="ko-KR" altLang="en-US" sz="800" b="0" kern="1200" dirty="0">
                          <a:solidFill>
                            <a:schemeClr val="tx1"/>
                          </a:solidFill>
                          <a:latin typeface="+mn-ea"/>
                          <a:ea typeface="+mn-ea"/>
                          <a:cs typeface="+mn-cs"/>
                        </a:rPr>
                        <a:t>삭제</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408740552"/>
                  </a:ext>
                </a:extLst>
              </a:tr>
              <a:tr h="134634">
                <a:tc>
                  <a:txBody>
                    <a:bodyPr/>
                    <a:lstStyle/>
                    <a:p>
                      <a:pPr algn="ctr" latinLnBrk="1">
                        <a:lnSpc>
                          <a:spcPct val="120000"/>
                        </a:lnSpc>
                      </a:pPr>
                      <a:r>
                        <a:rPr lang="en-US" altLang="ko-KR" sz="800" b="0" dirty="0">
                          <a:latin typeface="+mn-ea"/>
                          <a:ea typeface="+mn-ea"/>
                        </a:rPr>
                        <a:t>2-2</a:t>
                      </a:r>
                      <a:endParaRPr lang="ko-KR" altLang="en-US"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err="1">
                          <a:solidFill>
                            <a:schemeClr val="tx1"/>
                          </a:solidFill>
                          <a:latin typeface="+mn-ea"/>
                          <a:ea typeface="+mn-ea"/>
                          <a:cs typeface="+mn-cs"/>
                        </a:rPr>
                        <a:t>취소후</a:t>
                      </a:r>
                      <a:r>
                        <a:rPr lang="ko-KR" altLang="en-US" sz="800" b="0" kern="1200" dirty="0">
                          <a:solidFill>
                            <a:schemeClr val="tx1"/>
                          </a:solidFill>
                          <a:latin typeface="+mn-ea"/>
                          <a:ea typeface="+mn-ea"/>
                          <a:cs typeface="+mn-cs"/>
                        </a:rPr>
                        <a:t> </a:t>
                      </a:r>
                      <a:r>
                        <a:rPr lang="ko-KR" altLang="en-US" sz="800" b="0" kern="1200" dirty="0" err="1">
                          <a:solidFill>
                            <a:schemeClr val="tx1"/>
                          </a:solidFill>
                          <a:latin typeface="+mn-ea"/>
                          <a:ea typeface="+mn-ea"/>
                          <a:cs typeface="+mn-cs"/>
                        </a:rPr>
                        <a:t>변경없음</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307167779"/>
                  </a:ext>
                </a:extLst>
              </a:tr>
              <a:tr h="134634">
                <a:tc>
                  <a:txBody>
                    <a:bodyPr/>
                    <a:lstStyle/>
                    <a:p>
                      <a:pPr algn="ctr" latinLnBrk="1">
                        <a:lnSpc>
                          <a:spcPct val="120000"/>
                        </a:lnSpc>
                      </a:pPr>
                      <a:r>
                        <a:rPr lang="en-US" altLang="ko-KR" sz="800" b="0" dirty="0">
                          <a:latin typeface="+mn-ea"/>
                          <a:ea typeface="+mn-ea"/>
                        </a:rPr>
                        <a:t>3</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00" dirty="0" err="1"/>
                        <a:t>설문리셋완료</a:t>
                      </a:r>
                      <a:r>
                        <a:rPr lang="ko-KR" altLang="en-US" sz="800" dirty="0"/>
                        <a:t> 팝업</a:t>
                      </a:r>
                      <a:endParaRPr lang="en-US" altLang="ko-KR" sz="80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770055136"/>
                  </a:ext>
                </a:extLst>
              </a:tr>
              <a:tr h="134634">
                <a:tc>
                  <a:txBody>
                    <a:bodyPr/>
                    <a:lstStyle/>
                    <a:p>
                      <a:pPr algn="ctr" latinLnBrk="1">
                        <a:lnSpc>
                          <a:spcPct val="120000"/>
                        </a:lnSpc>
                      </a:pPr>
                      <a:r>
                        <a:rPr lang="en-US" altLang="ko-KR" sz="800" b="0" dirty="0">
                          <a:latin typeface="+mn-ea"/>
                          <a:ea typeface="+mn-ea"/>
                        </a:rPr>
                        <a:t>3-1</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00" dirty="0"/>
                        <a:t>확인후 </a:t>
                      </a:r>
                      <a:r>
                        <a:rPr lang="ko-KR" altLang="en-US" sz="800" dirty="0" err="1"/>
                        <a:t>관리자메인으로</a:t>
                      </a:r>
                      <a:r>
                        <a:rPr lang="ko-KR" altLang="en-US" sz="800" dirty="0"/>
                        <a:t> 이동</a:t>
                      </a:r>
                      <a:endParaRPr lang="en-US" altLang="ko-KR" sz="80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14929626"/>
                  </a:ext>
                </a:extLst>
              </a:tr>
              <a:tr h="0">
                <a:tc>
                  <a:txBody>
                    <a:bodyPr/>
                    <a:lstStyle/>
                    <a:p>
                      <a:pPr algn="ctr" latinLnBrk="1">
                        <a:lnSpc>
                          <a:spcPct val="120000"/>
                        </a:lnSpc>
                      </a:pPr>
                      <a:r>
                        <a:rPr lang="en-US" altLang="ko-KR" sz="800" b="0" dirty="0">
                          <a:latin typeface="+mn-ea"/>
                          <a:ea typeface="+mn-ea"/>
                        </a:rPr>
                        <a:t>4</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err="1">
                          <a:solidFill>
                            <a:schemeClr val="tx1"/>
                          </a:solidFill>
                          <a:latin typeface="+mn-ea"/>
                          <a:ea typeface="+mn-ea"/>
                          <a:cs typeface="+mn-cs"/>
                        </a:rPr>
                        <a:t>설문리셋후</a:t>
                      </a:r>
                      <a:r>
                        <a:rPr lang="ko-KR" altLang="en-US" sz="800" b="0" kern="1200" dirty="0">
                          <a:solidFill>
                            <a:schemeClr val="tx1"/>
                          </a:solidFill>
                          <a:latin typeface="+mn-ea"/>
                          <a:ea typeface="+mn-ea"/>
                          <a:cs typeface="+mn-cs"/>
                        </a:rPr>
                        <a:t> 검색결과 초기화</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179638516"/>
                  </a:ext>
                </a:extLst>
              </a:tr>
              <a:tr h="0">
                <a:tc>
                  <a:txBody>
                    <a:bodyPr/>
                    <a:lstStyle/>
                    <a:p>
                      <a:pPr algn="ctr" latinLnBrk="1">
                        <a:lnSpc>
                          <a:spcPct val="120000"/>
                        </a:lnSpc>
                      </a:pPr>
                      <a:r>
                        <a:rPr lang="en-US" altLang="ko-KR" sz="800" b="0" dirty="0">
                          <a:latin typeface="+mn-ea"/>
                          <a:ea typeface="+mn-ea"/>
                        </a:rPr>
                        <a:t>5</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716935949"/>
                  </a:ext>
                </a:extLst>
              </a:tr>
              <a:tr h="134634">
                <a:tc>
                  <a:txBody>
                    <a:bodyPr/>
                    <a:lstStyle/>
                    <a:p>
                      <a:pPr algn="ctr" latinLnBrk="1">
                        <a:lnSpc>
                          <a:spcPct val="120000"/>
                        </a:lnSpc>
                      </a:pPr>
                      <a:r>
                        <a:rPr lang="en-US" altLang="ko-KR" sz="800" b="0" dirty="0">
                          <a:latin typeface="+mn-ea"/>
                          <a:ea typeface="+mn-ea"/>
                        </a:rPr>
                        <a:t>6</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620716197"/>
                  </a:ext>
                </a:extLst>
              </a:tr>
              <a:tr h="134634">
                <a:tc>
                  <a:txBody>
                    <a:bodyPr/>
                    <a:lstStyle/>
                    <a:p>
                      <a:pPr algn="ctr" latinLnBrk="1">
                        <a:lnSpc>
                          <a:spcPct val="120000"/>
                        </a:lnSpc>
                      </a:pPr>
                      <a:r>
                        <a:rPr lang="en-US" altLang="ko-KR" sz="800" b="0" dirty="0">
                          <a:latin typeface="+mn-ea"/>
                          <a:ea typeface="+mn-ea"/>
                        </a:rPr>
                        <a:t>7</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688573497"/>
                  </a:ext>
                </a:extLst>
              </a:tr>
              <a:tr h="0">
                <a:tc>
                  <a:txBody>
                    <a:bodyPr/>
                    <a:lstStyle/>
                    <a:p>
                      <a:pPr algn="ctr" latinLnBrk="1">
                        <a:lnSpc>
                          <a:spcPct val="120000"/>
                        </a:lnSpc>
                      </a:pPr>
                      <a:r>
                        <a:rPr lang="en-US" altLang="ko-KR" sz="800" b="0" dirty="0">
                          <a:latin typeface="+mn-ea"/>
                          <a:ea typeface="+mn-ea"/>
                        </a:rPr>
                        <a:t>8</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817060791"/>
                  </a:ext>
                </a:extLst>
              </a:tr>
              <a:tr h="0">
                <a:tc>
                  <a:txBody>
                    <a:bodyPr/>
                    <a:lstStyle/>
                    <a:p>
                      <a:pPr algn="ctr" latinLnBrk="1">
                        <a:lnSpc>
                          <a:spcPct val="120000"/>
                        </a:lnSpc>
                      </a:pPr>
                      <a:r>
                        <a:rPr lang="en-US" altLang="ko-KR" sz="800" b="0" dirty="0">
                          <a:latin typeface="+mn-ea"/>
                          <a:ea typeface="+mn-ea"/>
                        </a:rPr>
                        <a:t>9</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032614395"/>
                  </a:ext>
                </a:extLst>
              </a:tr>
            </a:tbl>
          </a:graphicData>
        </a:graphic>
      </p:graphicFrame>
      <p:sp>
        <p:nvSpPr>
          <p:cNvPr id="9" name="TextBox 8">
            <a:extLst>
              <a:ext uri="{FF2B5EF4-FFF2-40B4-BE49-F238E27FC236}">
                <a16:creationId xmlns:a16="http://schemas.microsoft.com/office/drawing/2014/main" id="{46BDEBF5-5062-4188-AA47-63F530D7C117}"/>
              </a:ext>
            </a:extLst>
          </p:cNvPr>
          <p:cNvSpPr txBox="1"/>
          <p:nvPr/>
        </p:nvSpPr>
        <p:spPr>
          <a:xfrm>
            <a:off x="1004056" y="262960"/>
            <a:ext cx="4018793" cy="215444"/>
          </a:xfrm>
          <a:prstGeom prst="rect">
            <a:avLst/>
          </a:prstGeom>
          <a:noFill/>
        </p:spPr>
        <p:txBody>
          <a:bodyPr wrap="square" rtlCol="0">
            <a:spAutoFit/>
          </a:bodyPr>
          <a:lstStyle/>
          <a:p>
            <a:r>
              <a:rPr lang="ko-KR" altLang="en-US" sz="800" dirty="0"/>
              <a:t>메인</a:t>
            </a:r>
          </a:p>
        </p:txBody>
      </p:sp>
      <p:sp>
        <p:nvSpPr>
          <p:cNvPr id="2" name="TextBox 1">
            <a:extLst>
              <a:ext uri="{FF2B5EF4-FFF2-40B4-BE49-F238E27FC236}">
                <a16:creationId xmlns:a16="http://schemas.microsoft.com/office/drawing/2014/main" id="{659CCA66-9DC1-67D5-8773-99FCE6BA9744}"/>
              </a:ext>
            </a:extLst>
          </p:cNvPr>
          <p:cNvSpPr txBox="1"/>
          <p:nvPr/>
        </p:nvSpPr>
        <p:spPr>
          <a:xfrm>
            <a:off x="3436388" y="56219"/>
            <a:ext cx="1523233" cy="215444"/>
          </a:xfrm>
          <a:prstGeom prst="rect">
            <a:avLst/>
          </a:prstGeom>
          <a:noFill/>
        </p:spPr>
        <p:txBody>
          <a:bodyPr wrap="square" rtlCol="0">
            <a:spAutoFit/>
          </a:bodyPr>
          <a:lstStyle/>
          <a:p>
            <a:r>
              <a:rPr lang="ko-KR" altLang="en-US" sz="800" dirty="0" err="1"/>
              <a:t>설문리셋</a:t>
            </a:r>
            <a:r>
              <a:rPr lang="en-US" altLang="ko-KR" sz="800" dirty="0"/>
              <a:t>_</a:t>
            </a:r>
            <a:r>
              <a:rPr lang="ko-KR" altLang="en-US" sz="800" dirty="0"/>
              <a:t>검색결과</a:t>
            </a:r>
          </a:p>
        </p:txBody>
      </p:sp>
      <p:sp>
        <p:nvSpPr>
          <p:cNvPr id="7" name="TextBox 6">
            <a:extLst>
              <a:ext uri="{FF2B5EF4-FFF2-40B4-BE49-F238E27FC236}">
                <a16:creationId xmlns:a16="http://schemas.microsoft.com/office/drawing/2014/main" id="{6710EBCA-BC88-0028-CA1E-3C699A1A422B}"/>
              </a:ext>
            </a:extLst>
          </p:cNvPr>
          <p:cNvSpPr txBox="1"/>
          <p:nvPr/>
        </p:nvSpPr>
        <p:spPr>
          <a:xfrm>
            <a:off x="6838481" y="622470"/>
            <a:ext cx="1534452" cy="107722"/>
          </a:xfrm>
          <a:prstGeom prst="rect">
            <a:avLst/>
          </a:prstGeom>
          <a:noFill/>
        </p:spPr>
        <p:txBody>
          <a:bodyPr wrap="square" lIns="0" tIns="0" rIns="0" bIns="0" rtlCol="0">
            <a:spAutoFit/>
          </a:bodyPr>
          <a:lstStyle/>
          <a:p>
            <a:pPr algn="ctr"/>
            <a:r>
              <a:rPr lang="ko-KR" altLang="en-US" sz="700" b="1" dirty="0">
                <a:solidFill>
                  <a:schemeClr val="tx1">
                    <a:lumMod val="50000"/>
                    <a:lumOff val="50000"/>
                  </a:schemeClr>
                </a:solidFill>
                <a:latin typeface="+mn-ea"/>
              </a:rPr>
              <a:t>로그아웃</a:t>
            </a:r>
          </a:p>
        </p:txBody>
      </p:sp>
      <p:sp>
        <p:nvSpPr>
          <p:cNvPr id="30" name="직사각형 29">
            <a:extLst>
              <a:ext uri="{FF2B5EF4-FFF2-40B4-BE49-F238E27FC236}">
                <a16:creationId xmlns:a16="http://schemas.microsoft.com/office/drawing/2014/main" id="{6648A094-4503-A9BD-325C-9617FA680CF7}"/>
              </a:ext>
            </a:extLst>
          </p:cNvPr>
          <p:cNvSpPr/>
          <p:nvPr/>
        </p:nvSpPr>
        <p:spPr>
          <a:xfrm>
            <a:off x="595589" y="453233"/>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a:t>
            </a:r>
            <a:endParaRPr lang="ko-KR" altLang="en-US" sz="1000" dirty="0"/>
          </a:p>
        </p:txBody>
      </p:sp>
      <p:sp>
        <p:nvSpPr>
          <p:cNvPr id="169" name="TextBox 168">
            <a:extLst>
              <a:ext uri="{FF2B5EF4-FFF2-40B4-BE49-F238E27FC236}">
                <a16:creationId xmlns:a16="http://schemas.microsoft.com/office/drawing/2014/main" id="{9F8DA23A-C167-C28A-7E43-60E0652A5608}"/>
              </a:ext>
            </a:extLst>
          </p:cNvPr>
          <p:cNvSpPr txBox="1"/>
          <p:nvPr/>
        </p:nvSpPr>
        <p:spPr>
          <a:xfrm>
            <a:off x="7689050" y="255228"/>
            <a:ext cx="851700" cy="215444"/>
          </a:xfrm>
          <a:prstGeom prst="rect">
            <a:avLst/>
          </a:prstGeom>
          <a:noFill/>
        </p:spPr>
        <p:txBody>
          <a:bodyPr wrap="square" rtlCol="0">
            <a:spAutoFit/>
          </a:bodyPr>
          <a:lstStyle/>
          <a:p>
            <a:pPr algn="ctr"/>
            <a:r>
              <a:rPr lang="en-US" altLang="ko-KR" sz="800" dirty="0"/>
              <a:t>..</a:t>
            </a:r>
            <a:endParaRPr lang="ko-KR" altLang="en-US" sz="800" dirty="0"/>
          </a:p>
        </p:txBody>
      </p:sp>
      <p:sp>
        <p:nvSpPr>
          <p:cNvPr id="170" name="TextBox 169">
            <a:extLst>
              <a:ext uri="{FF2B5EF4-FFF2-40B4-BE49-F238E27FC236}">
                <a16:creationId xmlns:a16="http://schemas.microsoft.com/office/drawing/2014/main" id="{DEB30443-D04B-DC5D-B056-535A2E2BD900}"/>
              </a:ext>
            </a:extLst>
          </p:cNvPr>
          <p:cNvSpPr txBox="1"/>
          <p:nvPr/>
        </p:nvSpPr>
        <p:spPr>
          <a:xfrm>
            <a:off x="5898485" y="255228"/>
            <a:ext cx="851700" cy="215444"/>
          </a:xfrm>
          <a:prstGeom prst="rect">
            <a:avLst/>
          </a:prstGeom>
          <a:noFill/>
        </p:spPr>
        <p:txBody>
          <a:bodyPr wrap="square" rtlCol="0">
            <a:spAutoFit/>
          </a:bodyPr>
          <a:lstStyle/>
          <a:p>
            <a:pPr algn="ctr"/>
            <a:r>
              <a:rPr lang="en-US" altLang="ko-KR" sz="800" dirty="0"/>
              <a:t>1</a:t>
            </a:r>
            <a:endParaRPr lang="ko-KR" altLang="en-US" sz="800" dirty="0"/>
          </a:p>
        </p:txBody>
      </p:sp>
      <p:sp>
        <p:nvSpPr>
          <p:cNvPr id="171" name="TextBox 170">
            <a:extLst>
              <a:ext uri="{FF2B5EF4-FFF2-40B4-BE49-F238E27FC236}">
                <a16:creationId xmlns:a16="http://schemas.microsoft.com/office/drawing/2014/main" id="{74BADD78-1E7F-635C-8373-0341AA4740B5}"/>
              </a:ext>
            </a:extLst>
          </p:cNvPr>
          <p:cNvSpPr txBox="1"/>
          <p:nvPr/>
        </p:nvSpPr>
        <p:spPr>
          <a:xfrm>
            <a:off x="5898485" y="52479"/>
            <a:ext cx="851700" cy="215444"/>
          </a:xfrm>
          <a:prstGeom prst="rect">
            <a:avLst/>
          </a:prstGeom>
          <a:noFill/>
        </p:spPr>
        <p:txBody>
          <a:bodyPr wrap="square" rtlCol="0">
            <a:spAutoFit/>
          </a:bodyPr>
          <a:lstStyle/>
          <a:p>
            <a:pPr algn="ctr"/>
            <a:r>
              <a:rPr lang="en-US" altLang="ko-KR" sz="800"/>
              <a:t>-</a:t>
            </a:r>
            <a:endParaRPr lang="ko-KR" altLang="en-US" sz="800" dirty="0"/>
          </a:p>
        </p:txBody>
      </p:sp>
      <p:sp>
        <p:nvSpPr>
          <p:cNvPr id="12" name="TextBox 11">
            <a:extLst>
              <a:ext uri="{FF2B5EF4-FFF2-40B4-BE49-F238E27FC236}">
                <a16:creationId xmlns:a16="http://schemas.microsoft.com/office/drawing/2014/main" id="{3C089829-FE98-1B8C-A9E9-2BC0575CA3FC}"/>
              </a:ext>
            </a:extLst>
          </p:cNvPr>
          <p:cNvSpPr txBox="1"/>
          <p:nvPr/>
        </p:nvSpPr>
        <p:spPr>
          <a:xfrm>
            <a:off x="665440" y="1014843"/>
            <a:ext cx="3449360" cy="261610"/>
          </a:xfrm>
          <a:prstGeom prst="rect">
            <a:avLst/>
          </a:prstGeom>
          <a:noFill/>
        </p:spPr>
        <p:txBody>
          <a:bodyPr wrap="square">
            <a:spAutoFit/>
          </a:bodyPr>
          <a:lstStyle/>
          <a:p>
            <a:r>
              <a:rPr lang="ko-KR" altLang="en-US" sz="1050" b="1" dirty="0" err="1"/>
              <a:t>설문리셋</a:t>
            </a:r>
            <a:endParaRPr lang="en-US" altLang="ko-KR" sz="1050" b="1" dirty="0"/>
          </a:p>
        </p:txBody>
      </p:sp>
      <p:graphicFrame>
        <p:nvGraphicFramePr>
          <p:cNvPr id="4" name="표 29">
            <a:extLst>
              <a:ext uri="{FF2B5EF4-FFF2-40B4-BE49-F238E27FC236}">
                <a16:creationId xmlns:a16="http://schemas.microsoft.com/office/drawing/2014/main" id="{18DB5198-EA7C-A647-CE74-B92CFD7D3BFA}"/>
              </a:ext>
            </a:extLst>
          </p:cNvPr>
          <p:cNvGraphicFramePr>
            <a:graphicFrameLocks noGrp="1"/>
          </p:cNvGraphicFramePr>
          <p:nvPr/>
        </p:nvGraphicFramePr>
        <p:xfrm>
          <a:off x="2460623" y="496183"/>
          <a:ext cx="3882630" cy="370840"/>
        </p:xfrm>
        <a:graphic>
          <a:graphicData uri="http://schemas.openxmlformats.org/drawingml/2006/table">
            <a:tbl>
              <a:tblPr firstRow="1" bandRow="1">
                <a:tableStyleId>{5C22544A-7EE6-4342-B048-85BDC9FD1C3A}</a:tableStyleId>
              </a:tblPr>
              <a:tblGrid>
                <a:gridCol w="776526">
                  <a:extLst>
                    <a:ext uri="{9D8B030D-6E8A-4147-A177-3AD203B41FA5}">
                      <a16:colId xmlns:a16="http://schemas.microsoft.com/office/drawing/2014/main" val="517881088"/>
                    </a:ext>
                  </a:extLst>
                </a:gridCol>
                <a:gridCol w="776526">
                  <a:extLst>
                    <a:ext uri="{9D8B030D-6E8A-4147-A177-3AD203B41FA5}">
                      <a16:colId xmlns:a16="http://schemas.microsoft.com/office/drawing/2014/main" val="1251677234"/>
                    </a:ext>
                  </a:extLst>
                </a:gridCol>
                <a:gridCol w="776526">
                  <a:extLst>
                    <a:ext uri="{9D8B030D-6E8A-4147-A177-3AD203B41FA5}">
                      <a16:colId xmlns:a16="http://schemas.microsoft.com/office/drawing/2014/main" val="2093199979"/>
                    </a:ext>
                  </a:extLst>
                </a:gridCol>
                <a:gridCol w="776526">
                  <a:extLst>
                    <a:ext uri="{9D8B030D-6E8A-4147-A177-3AD203B41FA5}">
                      <a16:colId xmlns:a16="http://schemas.microsoft.com/office/drawing/2014/main" val="903114055"/>
                    </a:ext>
                  </a:extLst>
                </a:gridCol>
                <a:gridCol w="776526">
                  <a:extLst>
                    <a:ext uri="{9D8B030D-6E8A-4147-A177-3AD203B41FA5}">
                      <a16:colId xmlns:a16="http://schemas.microsoft.com/office/drawing/2014/main" val="848023924"/>
                    </a:ext>
                  </a:extLst>
                </a:gridCol>
              </a:tblGrid>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회원관리</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설문관리</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err="1">
                          <a:solidFill>
                            <a:schemeClr val="tx1"/>
                          </a:solidFill>
                          <a:latin typeface="+mn-ea"/>
                          <a:ea typeface="+mn-ea"/>
                          <a:cs typeface="+mn-cs"/>
                        </a:rPr>
                        <a:t>회차설정</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err="1">
                          <a:solidFill>
                            <a:schemeClr val="tx1"/>
                          </a:solidFill>
                          <a:latin typeface="+mn-ea"/>
                          <a:ea typeface="+mn-ea"/>
                          <a:cs typeface="+mn-cs"/>
                        </a:rPr>
                        <a:t>설문리셋</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비밀번호 변경</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2035377"/>
                  </a:ext>
                </a:extLst>
              </a:tr>
            </a:tbl>
          </a:graphicData>
        </a:graphic>
      </p:graphicFrame>
      <p:sp>
        <p:nvSpPr>
          <p:cNvPr id="5" name="사각형: 둥근 모서리 13">
            <a:extLst>
              <a:ext uri="{FF2B5EF4-FFF2-40B4-BE49-F238E27FC236}">
                <a16:creationId xmlns:a16="http://schemas.microsoft.com/office/drawing/2014/main" id="{A3B731D1-8C17-F5B3-5058-A8A36B360704}"/>
              </a:ext>
            </a:extLst>
          </p:cNvPr>
          <p:cNvSpPr/>
          <p:nvPr/>
        </p:nvSpPr>
        <p:spPr>
          <a:xfrm>
            <a:off x="3818965" y="3576144"/>
            <a:ext cx="1019141"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000" b="1" dirty="0" err="1">
                <a:solidFill>
                  <a:schemeClr val="bg1">
                    <a:lumMod val="50000"/>
                  </a:schemeClr>
                </a:solidFill>
              </a:rPr>
              <a:t>설문리셋</a:t>
            </a:r>
            <a:endParaRPr lang="ko-KR" altLang="en-US" sz="1000" b="1" dirty="0">
              <a:solidFill>
                <a:schemeClr val="bg1">
                  <a:lumMod val="50000"/>
                </a:schemeClr>
              </a:solidFill>
            </a:endParaRPr>
          </a:p>
        </p:txBody>
      </p:sp>
      <p:sp>
        <p:nvSpPr>
          <p:cNvPr id="6" name="TextBox 5">
            <a:extLst>
              <a:ext uri="{FF2B5EF4-FFF2-40B4-BE49-F238E27FC236}">
                <a16:creationId xmlns:a16="http://schemas.microsoft.com/office/drawing/2014/main" id="{43EACFAB-13E9-B024-A14D-738CCED400CD}"/>
              </a:ext>
            </a:extLst>
          </p:cNvPr>
          <p:cNvSpPr txBox="1"/>
          <p:nvPr/>
        </p:nvSpPr>
        <p:spPr>
          <a:xfrm>
            <a:off x="605529" y="1580429"/>
            <a:ext cx="7592019" cy="307777"/>
          </a:xfrm>
          <a:prstGeom prst="rect">
            <a:avLst/>
          </a:prstGeom>
          <a:noFill/>
        </p:spPr>
        <p:txBody>
          <a:bodyPr wrap="square">
            <a:spAutoFit/>
          </a:bodyPr>
          <a:lstStyle/>
          <a:p>
            <a:pPr algn="ctr"/>
            <a:r>
              <a:rPr kumimoji="0" lang="ko-KR" altLang="en-US" sz="1400" b="0" i="0" u="none" strike="noStrike" kern="1200" cap="none" spc="0" normalizeH="0" baseline="0" noProof="0" dirty="0" err="1">
                <a:ln>
                  <a:noFill/>
                </a:ln>
                <a:effectLst/>
                <a:uLnTx/>
                <a:uFillTx/>
                <a:ea typeface="KoPubDotum Medium" pitchFamily="2" charset="-127"/>
                <a:cs typeface="+mn-cs"/>
              </a:rPr>
              <a:t>설문리셋하면</a:t>
            </a:r>
            <a:r>
              <a:rPr kumimoji="0" lang="ko-KR" altLang="en-US" sz="1400" b="0" i="0" u="none" strike="noStrike" kern="1200" cap="none" spc="0" normalizeH="0" baseline="0" noProof="0" dirty="0">
                <a:ln>
                  <a:noFill/>
                </a:ln>
                <a:effectLst/>
                <a:uLnTx/>
                <a:uFillTx/>
                <a:ea typeface="KoPubDotum Medium" pitchFamily="2" charset="-127"/>
                <a:cs typeface="+mn-cs"/>
              </a:rPr>
              <a:t> </a:t>
            </a:r>
            <a:r>
              <a:rPr lang="ko-KR" altLang="en-US" sz="1400" dirty="0">
                <a:ea typeface="KoPubDotum Medium" pitchFamily="2" charset="-127"/>
              </a:rPr>
              <a:t>설정된 </a:t>
            </a:r>
            <a:r>
              <a:rPr lang="ko-KR" altLang="en-US" sz="1400" dirty="0" err="1">
                <a:ea typeface="KoPubDotum Medium" pitchFamily="2" charset="-127"/>
              </a:rPr>
              <a:t>날자이전의</a:t>
            </a:r>
            <a:r>
              <a:rPr lang="ko-KR" altLang="en-US" sz="1400" dirty="0">
                <a:ea typeface="KoPubDotum Medium" pitchFamily="2" charset="-127"/>
              </a:rPr>
              <a:t> </a:t>
            </a:r>
            <a:r>
              <a:rPr kumimoji="0" lang="ko-KR" altLang="en-US" sz="1400" b="0" i="0" u="none" strike="noStrike" kern="1200" cap="none" spc="0" normalizeH="0" baseline="0" noProof="0" dirty="0">
                <a:ln>
                  <a:noFill/>
                </a:ln>
                <a:effectLst/>
                <a:uLnTx/>
                <a:uFillTx/>
                <a:ea typeface="KoPubDotum Medium" pitchFamily="2" charset="-127"/>
                <a:cs typeface="+mn-cs"/>
              </a:rPr>
              <a:t>모든 데이터가 삭제됩니다</a:t>
            </a:r>
            <a:r>
              <a:rPr kumimoji="0" lang="en-US" altLang="ko-KR" sz="1400" b="0" i="0" u="none" strike="noStrike" kern="1200" cap="none" spc="0" normalizeH="0" baseline="0" noProof="0" dirty="0">
                <a:ln>
                  <a:noFill/>
                </a:ln>
                <a:effectLst/>
                <a:uLnTx/>
                <a:uFillTx/>
                <a:ea typeface="KoPubDotum Medium" pitchFamily="2" charset="-127"/>
                <a:cs typeface="+mn-cs"/>
              </a:rPr>
              <a:t>.</a:t>
            </a:r>
            <a:endParaRPr lang="ko-KR" altLang="en-US" sz="800" dirty="0"/>
          </a:p>
        </p:txBody>
      </p:sp>
      <p:cxnSp>
        <p:nvCxnSpPr>
          <p:cNvPr id="13" name="연결선: 꺾임 36">
            <a:extLst>
              <a:ext uri="{FF2B5EF4-FFF2-40B4-BE49-F238E27FC236}">
                <a16:creationId xmlns:a16="http://schemas.microsoft.com/office/drawing/2014/main" id="{58CDEBC2-3A4F-C0FB-3B50-C5CF07650858}"/>
              </a:ext>
            </a:extLst>
          </p:cNvPr>
          <p:cNvCxnSpPr>
            <a:cxnSpLocks/>
            <a:stCxn id="5" idx="2"/>
            <a:endCxn id="14" idx="1"/>
          </p:cNvCxnSpPr>
          <p:nvPr/>
        </p:nvCxnSpPr>
        <p:spPr>
          <a:xfrm rot="16200000" flipH="1">
            <a:off x="4515776" y="3603358"/>
            <a:ext cx="736648" cy="1111129"/>
          </a:xfrm>
          <a:prstGeom prst="bentConnector2">
            <a:avLst/>
          </a:prstGeom>
          <a:ln w="1905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4" name="직사각형 15">
            <a:extLst>
              <a:ext uri="{FF2B5EF4-FFF2-40B4-BE49-F238E27FC236}">
                <a16:creationId xmlns:a16="http://schemas.microsoft.com/office/drawing/2014/main" id="{EC9387B2-F17E-CF4C-EC93-FC83C59D4CCF}"/>
              </a:ext>
            </a:extLst>
          </p:cNvPr>
          <p:cNvSpPr/>
          <p:nvPr/>
        </p:nvSpPr>
        <p:spPr>
          <a:xfrm>
            <a:off x="5439665" y="3890787"/>
            <a:ext cx="2621039" cy="1272920"/>
          </a:xfrm>
          <a:prstGeom prst="rect">
            <a:avLst/>
          </a:prstGeom>
          <a:no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15" name="TextBox 14">
            <a:extLst>
              <a:ext uri="{FF2B5EF4-FFF2-40B4-BE49-F238E27FC236}">
                <a16:creationId xmlns:a16="http://schemas.microsoft.com/office/drawing/2014/main" id="{741F078C-58EA-E0B9-1E2B-877961255B11}"/>
              </a:ext>
            </a:extLst>
          </p:cNvPr>
          <p:cNvSpPr txBox="1"/>
          <p:nvPr/>
        </p:nvSpPr>
        <p:spPr>
          <a:xfrm>
            <a:off x="5744130" y="3968235"/>
            <a:ext cx="2012107" cy="169277"/>
          </a:xfrm>
          <a:prstGeom prst="rect">
            <a:avLst/>
          </a:prstGeom>
          <a:noFill/>
        </p:spPr>
        <p:txBody>
          <a:bodyPr wrap="square" lIns="0" tIns="0" rIns="0" bIns="0" rtlCol="0">
            <a:spAutoFit/>
          </a:bodyPr>
          <a:lstStyle/>
          <a:p>
            <a:pPr algn="ctr"/>
            <a:r>
              <a:rPr lang="ko-KR" altLang="en-US" sz="1100" b="1" dirty="0" err="1">
                <a:latin typeface="+mn-ea"/>
              </a:rPr>
              <a:t>설문리셋</a:t>
            </a:r>
            <a:endParaRPr lang="ko-KR" altLang="en-US" sz="1100" b="1" dirty="0">
              <a:latin typeface="+mn-ea"/>
            </a:endParaRPr>
          </a:p>
        </p:txBody>
      </p:sp>
      <p:sp>
        <p:nvSpPr>
          <p:cNvPr id="16" name="TextBox 15">
            <a:extLst>
              <a:ext uri="{FF2B5EF4-FFF2-40B4-BE49-F238E27FC236}">
                <a16:creationId xmlns:a16="http://schemas.microsoft.com/office/drawing/2014/main" id="{85E50382-7836-7CA6-F9CD-B679BB95A4E6}"/>
              </a:ext>
            </a:extLst>
          </p:cNvPr>
          <p:cNvSpPr txBox="1"/>
          <p:nvPr/>
        </p:nvSpPr>
        <p:spPr>
          <a:xfrm>
            <a:off x="5534335" y="4263934"/>
            <a:ext cx="2420065" cy="307777"/>
          </a:xfrm>
          <a:prstGeom prst="rect">
            <a:avLst/>
          </a:prstGeom>
          <a:noFill/>
        </p:spPr>
        <p:txBody>
          <a:bodyPr wrap="square" lIns="0" tIns="0" rIns="0" bIns="0" rtlCol="0">
            <a:spAutoFit/>
          </a:bodyPr>
          <a:lstStyle/>
          <a:p>
            <a:r>
              <a:rPr lang="ko-KR" altLang="en-US" sz="1000" b="0" kern="1200" dirty="0">
                <a:solidFill>
                  <a:schemeClr val="tx1"/>
                </a:solidFill>
                <a:latin typeface="+mn-ea"/>
                <a:ea typeface="+mn-ea"/>
                <a:cs typeface="+mn-cs"/>
              </a:rPr>
              <a:t>저장된 모든 설문을 모두 </a:t>
            </a:r>
            <a:r>
              <a:rPr lang="ko-KR" altLang="en-US" sz="1000" b="0" kern="1200" dirty="0" err="1">
                <a:solidFill>
                  <a:schemeClr val="tx1"/>
                </a:solidFill>
                <a:latin typeface="+mn-ea"/>
                <a:ea typeface="+mn-ea"/>
                <a:cs typeface="+mn-cs"/>
              </a:rPr>
              <a:t>삭제하시겠습니까</a:t>
            </a:r>
            <a:r>
              <a:rPr lang="en-US" altLang="ko-KR" sz="1000" b="0" kern="1200" dirty="0">
                <a:solidFill>
                  <a:schemeClr val="tx1"/>
                </a:solidFill>
                <a:latin typeface="+mn-ea"/>
                <a:ea typeface="+mn-ea"/>
                <a:cs typeface="+mn-cs"/>
              </a:rPr>
              <a:t>?</a:t>
            </a:r>
            <a:endParaRPr lang="ko-KR" altLang="en-US" sz="1000" dirty="0">
              <a:latin typeface="+mn-ea"/>
            </a:endParaRPr>
          </a:p>
        </p:txBody>
      </p:sp>
      <p:sp>
        <p:nvSpPr>
          <p:cNvPr id="17" name="사각형: 둥근 모서리 23">
            <a:extLst>
              <a:ext uri="{FF2B5EF4-FFF2-40B4-BE49-F238E27FC236}">
                <a16:creationId xmlns:a16="http://schemas.microsoft.com/office/drawing/2014/main" id="{8071E64B-636B-373B-74AC-152DE5F421D8}"/>
              </a:ext>
            </a:extLst>
          </p:cNvPr>
          <p:cNvSpPr/>
          <p:nvPr/>
        </p:nvSpPr>
        <p:spPr>
          <a:xfrm>
            <a:off x="5788679" y="4736320"/>
            <a:ext cx="926492"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000" b="1" dirty="0">
                <a:solidFill>
                  <a:schemeClr val="bg1">
                    <a:lumMod val="50000"/>
                  </a:schemeClr>
                </a:solidFill>
              </a:rPr>
              <a:t>확인</a:t>
            </a:r>
          </a:p>
        </p:txBody>
      </p:sp>
      <p:sp>
        <p:nvSpPr>
          <p:cNvPr id="18" name="직사각형 29">
            <a:extLst>
              <a:ext uri="{FF2B5EF4-FFF2-40B4-BE49-F238E27FC236}">
                <a16:creationId xmlns:a16="http://schemas.microsoft.com/office/drawing/2014/main" id="{ED605583-645E-9502-555C-9268CFFCCFCC}"/>
              </a:ext>
            </a:extLst>
          </p:cNvPr>
          <p:cNvSpPr/>
          <p:nvPr/>
        </p:nvSpPr>
        <p:spPr>
          <a:xfrm>
            <a:off x="5369815" y="3797912"/>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2</a:t>
            </a:r>
            <a:endParaRPr lang="ko-KR" altLang="en-US" sz="1000" dirty="0"/>
          </a:p>
        </p:txBody>
      </p:sp>
      <p:sp>
        <p:nvSpPr>
          <p:cNvPr id="19" name="사각형: 둥근 모서리 43">
            <a:extLst>
              <a:ext uri="{FF2B5EF4-FFF2-40B4-BE49-F238E27FC236}">
                <a16:creationId xmlns:a16="http://schemas.microsoft.com/office/drawing/2014/main" id="{A13AEE37-CCD2-9F58-9D52-64F8762EA22F}"/>
              </a:ext>
            </a:extLst>
          </p:cNvPr>
          <p:cNvSpPr/>
          <p:nvPr/>
        </p:nvSpPr>
        <p:spPr>
          <a:xfrm>
            <a:off x="6840090" y="4723943"/>
            <a:ext cx="926492"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000" b="1" dirty="0">
                <a:solidFill>
                  <a:schemeClr val="bg1">
                    <a:lumMod val="50000"/>
                  </a:schemeClr>
                </a:solidFill>
              </a:rPr>
              <a:t>취소</a:t>
            </a:r>
          </a:p>
        </p:txBody>
      </p:sp>
      <p:sp>
        <p:nvSpPr>
          <p:cNvPr id="20" name="직사각형 44">
            <a:extLst>
              <a:ext uri="{FF2B5EF4-FFF2-40B4-BE49-F238E27FC236}">
                <a16:creationId xmlns:a16="http://schemas.microsoft.com/office/drawing/2014/main" id="{BB5760C0-BC94-9B2A-7753-05B3B032B88D}"/>
              </a:ext>
            </a:extLst>
          </p:cNvPr>
          <p:cNvSpPr/>
          <p:nvPr/>
        </p:nvSpPr>
        <p:spPr>
          <a:xfrm>
            <a:off x="5881461" y="4664586"/>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dirty="0"/>
              <a:t>2-1</a:t>
            </a:r>
            <a:endParaRPr lang="ko-KR" altLang="en-US" sz="700" dirty="0"/>
          </a:p>
        </p:txBody>
      </p:sp>
      <p:sp>
        <p:nvSpPr>
          <p:cNvPr id="24" name="직사각형 45">
            <a:extLst>
              <a:ext uri="{FF2B5EF4-FFF2-40B4-BE49-F238E27FC236}">
                <a16:creationId xmlns:a16="http://schemas.microsoft.com/office/drawing/2014/main" id="{343F702D-AB03-4B50-AFFB-77324865BFC3}"/>
              </a:ext>
            </a:extLst>
          </p:cNvPr>
          <p:cNvSpPr/>
          <p:nvPr/>
        </p:nvSpPr>
        <p:spPr>
          <a:xfrm>
            <a:off x="6915085" y="4654093"/>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dirty="0"/>
              <a:t>2-2</a:t>
            </a:r>
            <a:endParaRPr lang="ko-KR" altLang="en-US" sz="700" dirty="0"/>
          </a:p>
        </p:txBody>
      </p:sp>
      <p:sp>
        <p:nvSpPr>
          <p:cNvPr id="27" name="직사각형 29">
            <a:extLst>
              <a:ext uri="{FF2B5EF4-FFF2-40B4-BE49-F238E27FC236}">
                <a16:creationId xmlns:a16="http://schemas.microsoft.com/office/drawing/2014/main" id="{C8EBF29C-1EDC-F716-94FF-A36B9A662A43}"/>
              </a:ext>
            </a:extLst>
          </p:cNvPr>
          <p:cNvSpPr/>
          <p:nvPr/>
        </p:nvSpPr>
        <p:spPr>
          <a:xfrm>
            <a:off x="3749115" y="3613521"/>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a:t>
            </a:r>
            <a:endParaRPr lang="ko-KR" altLang="en-US" sz="1000" dirty="0"/>
          </a:p>
        </p:txBody>
      </p:sp>
      <p:sp>
        <p:nvSpPr>
          <p:cNvPr id="29" name="직사각형 15">
            <a:extLst>
              <a:ext uri="{FF2B5EF4-FFF2-40B4-BE49-F238E27FC236}">
                <a16:creationId xmlns:a16="http://schemas.microsoft.com/office/drawing/2014/main" id="{159005BA-FB34-4344-35CD-F05B7C17E96A}"/>
              </a:ext>
            </a:extLst>
          </p:cNvPr>
          <p:cNvSpPr/>
          <p:nvPr/>
        </p:nvSpPr>
        <p:spPr>
          <a:xfrm>
            <a:off x="8720011" y="3890787"/>
            <a:ext cx="2621039" cy="1272920"/>
          </a:xfrm>
          <a:prstGeom prst="rect">
            <a:avLst/>
          </a:prstGeom>
          <a:no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31" name="TextBox 30">
            <a:extLst>
              <a:ext uri="{FF2B5EF4-FFF2-40B4-BE49-F238E27FC236}">
                <a16:creationId xmlns:a16="http://schemas.microsoft.com/office/drawing/2014/main" id="{A3D8D4DD-E48B-2120-5288-537C92547F72}"/>
              </a:ext>
            </a:extLst>
          </p:cNvPr>
          <p:cNvSpPr txBox="1"/>
          <p:nvPr/>
        </p:nvSpPr>
        <p:spPr>
          <a:xfrm>
            <a:off x="9024476" y="3968235"/>
            <a:ext cx="2012107" cy="169277"/>
          </a:xfrm>
          <a:prstGeom prst="rect">
            <a:avLst/>
          </a:prstGeom>
          <a:noFill/>
        </p:spPr>
        <p:txBody>
          <a:bodyPr wrap="square" lIns="0" tIns="0" rIns="0" bIns="0" rtlCol="0">
            <a:spAutoFit/>
          </a:bodyPr>
          <a:lstStyle/>
          <a:p>
            <a:pPr algn="ctr"/>
            <a:r>
              <a:rPr lang="ko-KR" altLang="en-US" sz="1100" b="1" dirty="0" err="1">
                <a:latin typeface="+mn-ea"/>
              </a:rPr>
              <a:t>설문리셋</a:t>
            </a:r>
            <a:endParaRPr lang="ko-KR" altLang="en-US" sz="1100" b="1" dirty="0">
              <a:latin typeface="+mn-ea"/>
            </a:endParaRPr>
          </a:p>
        </p:txBody>
      </p:sp>
      <p:sp>
        <p:nvSpPr>
          <p:cNvPr id="32" name="TextBox 31">
            <a:extLst>
              <a:ext uri="{FF2B5EF4-FFF2-40B4-BE49-F238E27FC236}">
                <a16:creationId xmlns:a16="http://schemas.microsoft.com/office/drawing/2014/main" id="{85A344ED-A27E-382D-621D-9405B5B04A9B}"/>
              </a:ext>
            </a:extLst>
          </p:cNvPr>
          <p:cNvSpPr txBox="1"/>
          <p:nvPr/>
        </p:nvSpPr>
        <p:spPr>
          <a:xfrm>
            <a:off x="8814681" y="4263934"/>
            <a:ext cx="2420065" cy="307777"/>
          </a:xfrm>
          <a:prstGeom prst="rect">
            <a:avLst/>
          </a:prstGeom>
          <a:noFill/>
        </p:spPr>
        <p:txBody>
          <a:bodyPr wrap="square" lIns="0" tIns="0" rIns="0" bIns="0" rtlCol="0">
            <a:spAutoFit/>
          </a:bodyPr>
          <a:lstStyle/>
          <a:p>
            <a:r>
              <a:rPr lang="ko-KR" altLang="en-US" sz="1000" b="0" kern="1200" dirty="0">
                <a:solidFill>
                  <a:schemeClr val="tx1"/>
                </a:solidFill>
                <a:latin typeface="+mn-ea"/>
                <a:ea typeface="+mn-ea"/>
                <a:cs typeface="+mn-cs"/>
              </a:rPr>
              <a:t>저장된 모든 설문이 성공적으로 삭제되었습니다</a:t>
            </a:r>
            <a:r>
              <a:rPr lang="en-US" altLang="ko-KR" sz="1000" b="0" kern="1200" dirty="0">
                <a:solidFill>
                  <a:schemeClr val="tx1"/>
                </a:solidFill>
                <a:latin typeface="+mn-ea"/>
                <a:ea typeface="+mn-ea"/>
                <a:cs typeface="+mn-cs"/>
              </a:rPr>
              <a:t>.</a:t>
            </a:r>
            <a:endParaRPr lang="ko-KR" altLang="en-US" sz="1000" dirty="0">
              <a:latin typeface="+mn-ea"/>
            </a:endParaRPr>
          </a:p>
        </p:txBody>
      </p:sp>
      <p:sp>
        <p:nvSpPr>
          <p:cNvPr id="33" name="사각형: 둥근 모서리 23">
            <a:extLst>
              <a:ext uri="{FF2B5EF4-FFF2-40B4-BE49-F238E27FC236}">
                <a16:creationId xmlns:a16="http://schemas.microsoft.com/office/drawing/2014/main" id="{00EA36C5-4EAB-5E25-D131-32C1DF5F4627}"/>
              </a:ext>
            </a:extLst>
          </p:cNvPr>
          <p:cNvSpPr/>
          <p:nvPr/>
        </p:nvSpPr>
        <p:spPr>
          <a:xfrm>
            <a:off x="9536124" y="4616715"/>
            <a:ext cx="926492"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000" b="1" dirty="0">
                <a:solidFill>
                  <a:schemeClr val="bg1">
                    <a:lumMod val="50000"/>
                  </a:schemeClr>
                </a:solidFill>
              </a:rPr>
              <a:t>확인</a:t>
            </a:r>
          </a:p>
        </p:txBody>
      </p:sp>
      <p:sp>
        <p:nvSpPr>
          <p:cNvPr id="34" name="직사각형 29">
            <a:extLst>
              <a:ext uri="{FF2B5EF4-FFF2-40B4-BE49-F238E27FC236}">
                <a16:creationId xmlns:a16="http://schemas.microsoft.com/office/drawing/2014/main" id="{0600ED76-E204-B9CC-00C0-F8109F0A6C4A}"/>
              </a:ext>
            </a:extLst>
          </p:cNvPr>
          <p:cNvSpPr/>
          <p:nvPr/>
        </p:nvSpPr>
        <p:spPr>
          <a:xfrm>
            <a:off x="8650161" y="3797912"/>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3</a:t>
            </a:r>
            <a:endParaRPr lang="ko-KR" altLang="en-US" sz="1000" dirty="0"/>
          </a:p>
        </p:txBody>
      </p:sp>
      <p:sp>
        <p:nvSpPr>
          <p:cNvPr id="36" name="직사각형 44">
            <a:extLst>
              <a:ext uri="{FF2B5EF4-FFF2-40B4-BE49-F238E27FC236}">
                <a16:creationId xmlns:a16="http://schemas.microsoft.com/office/drawing/2014/main" id="{EAC42298-B4B7-0933-E4EE-C6CCAC947575}"/>
              </a:ext>
            </a:extLst>
          </p:cNvPr>
          <p:cNvSpPr/>
          <p:nvPr/>
        </p:nvSpPr>
        <p:spPr>
          <a:xfrm>
            <a:off x="9628906" y="4544981"/>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dirty="0"/>
              <a:t>3-1</a:t>
            </a:r>
            <a:endParaRPr lang="ko-KR" altLang="en-US" sz="700" dirty="0"/>
          </a:p>
        </p:txBody>
      </p:sp>
      <p:cxnSp>
        <p:nvCxnSpPr>
          <p:cNvPr id="38" name="연결선: 꺾임 36">
            <a:extLst>
              <a:ext uri="{FF2B5EF4-FFF2-40B4-BE49-F238E27FC236}">
                <a16:creationId xmlns:a16="http://schemas.microsoft.com/office/drawing/2014/main" id="{F60E4529-5DCA-0EBC-A435-69DC98CE5961}"/>
              </a:ext>
            </a:extLst>
          </p:cNvPr>
          <p:cNvCxnSpPr>
            <a:cxnSpLocks/>
            <a:stCxn id="17" idx="2"/>
            <a:endCxn id="29" idx="1"/>
          </p:cNvCxnSpPr>
          <p:nvPr/>
        </p:nvCxnSpPr>
        <p:spPr>
          <a:xfrm rot="5400000" flipH="1" flipV="1">
            <a:off x="7274204" y="3504968"/>
            <a:ext cx="423528" cy="2468086"/>
          </a:xfrm>
          <a:prstGeom prst="bentConnector4">
            <a:avLst>
              <a:gd name="adj1" fmla="val -106451"/>
              <a:gd name="adj2" fmla="val 79196"/>
            </a:avLst>
          </a:prstGeom>
          <a:ln w="1905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 name="직사각형 72">
            <a:extLst>
              <a:ext uri="{FF2B5EF4-FFF2-40B4-BE49-F238E27FC236}">
                <a16:creationId xmlns:a16="http://schemas.microsoft.com/office/drawing/2014/main" id="{6084B356-9D27-F056-ABF7-3457A2F96965}"/>
              </a:ext>
            </a:extLst>
          </p:cNvPr>
          <p:cNvSpPr/>
          <p:nvPr/>
        </p:nvSpPr>
        <p:spPr>
          <a:xfrm>
            <a:off x="3048543" y="2037125"/>
            <a:ext cx="792000"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700" dirty="0">
                <a:solidFill>
                  <a:schemeClr val="tx1"/>
                </a:solidFill>
                <a:latin typeface="+mn-ea"/>
              </a:rPr>
              <a:t>2024</a:t>
            </a:r>
            <a:r>
              <a:rPr lang="ko-KR" altLang="en-US" sz="700" dirty="0">
                <a:solidFill>
                  <a:schemeClr val="tx1"/>
                </a:solidFill>
                <a:latin typeface="+mn-ea"/>
              </a:rPr>
              <a:t>           ▼</a:t>
            </a:r>
            <a:endParaRPr lang="en-US" altLang="ko-KR" sz="700" dirty="0">
              <a:solidFill>
                <a:schemeClr val="tx1"/>
              </a:solidFill>
              <a:latin typeface="+mn-ea"/>
            </a:endParaRPr>
          </a:p>
        </p:txBody>
      </p:sp>
      <p:sp>
        <p:nvSpPr>
          <p:cNvPr id="21" name="직사각형 78">
            <a:extLst>
              <a:ext uri="{FF2B5EF4-FFF2-40B4-BE49-F238E27FC236}">
                <a16:creationId xmlns:a16="http://schemas.microsoft.com/office/drawing/2014/main" id="{41C0AD64-AA07-658E-4767-1B242244B822}"/>
              </a:ext>
            </a:extLst>
          </p:cNvPr>
          <p:cNvSpPr/>
          <p:nvPr/>
        </p:nvSpPr>
        <p:spPr>
          <a:xfrm>
            <a:off x="3907286" y="2037125"/>
            <a:ext cx="360000"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700" dirty="0">
                <a:solidFill>
                  <a:schemeClr val="tx1"/>
                </a:solidFill>
                <a:latin typeface="+mn-ea"/>
              </a:rPr>
              <a:t>8</a:t>
            </a:r>
            <a:r>
              <a:rPr lang="ko-KR" altLang="en-US" sz="700" dirty="0">
                <a:solidFill>
                  <a:schemeClr val="tx1"/>
                </a:solidFill>
                <a:latin typeface="+mn-ea"/>
              </a:rPr>
              <a:t> ▼</a:t>
            </a:r>
            <a:endParaRPr lang="en-US" altLang="ko-KR" sz="700" dirty="0">
              <a:solidFill>
                <a:schemeClr val="tx1"/>
              </a:solidFill>
              <a:latin typeface="+mn-ea"/>
            </a:endParaRPr>
          </a:p>
        </p:txBody>
      </p:sp>
      <p:sp>
        <p:nvSpPr>
          <p:cNvPr id="22" name="직사각형 79">
            <a:extLst>
              <a:ext uri="{FF2B5EF4-FFF2-40B4-BE49-F238E27FC236}">
                <a16:creationId xmlns:a16="http://schemas.microsoft.com/office/drawing/2014/main" id="{9B2121FE-27A0-87BD-834A-DD74985BC087}"/>
              </a:ext>
            </a:extLst>
          </p:cNvPr>
          <p:cNvSpPr/>
          <p:nvPr/>
        </p:nvSpPr>
        <p:spPr>
          <a:xfrm>
            <a:off x="4334029" y="2037125"/>
            <a:ext cx="360000"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700" dirty="0">
                <a:solidFill>
                  <a:schemeClr val="tx1"/>
                </a:solidFill>
                <a:latin typeface="+mn-ea"/>
              </a:rPr>
              <a:t>16</a:t>
            </a:r>
            <a:r>
              <a:rPr lang="ko-KR" altLang="en-US" sz="700" dirty="0">
                <a:solidFill>
                  <a:schemeClr val="tx1"/>
                </a:solidFill>
                <a:latin typeface="+mn-ea"/>
              </a:rPr>
              <a:t> ▼</a:t>
            </a:r>
            <a:endParaRPr lang="en-US" altLang="ko-KR" sz="700" dirty="0">
              <a:solidFill>
                <a:schemeClr val="tx1"/>
              </a:solidFill>
              <a:latin typeface="+mn-ea"/>
            </a:endParaRPr>
          </a:p>
        </p:txBody>
      </p:sp>
      <p:sp>
        <p:nvSpPr>
          <p:cNvPr id="25" name="사각형: 둥근 모서리 87">
            <a:extLst>
              <a:ext uri="{FF2B5EF4-FFF2-40B4-BE49-F238E27FC236}">
                <a16:creationId xmlns:a16="http://schemas.microsoft.com/office/drawing/2014/main" id="{98E6E78F-F72C-3486-5D0B-451318FFF796}"/>
              </a:ext>
            </a:extLst>
          </p:cNvPr>
          <p:cNvSpPr/>
          <p:nvPr/>
        </p:nvSpPr>
        <p:spPr>
          <a:xfrm>
            <a:off x="4902284" y="2037125"/>
            <a:ext cx="637989" cy="193116"/>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700" b="1" dirty="0">
                <a:solidFill>
                  <a:schemeClr val="bg1">
                    <a:lumMod val="50000"/>
                  </a:schemeClr>
                </a:solidFill>
              </a:rPr>
              <a:t>검색</a:t>
            </a:r>
          </a:p>
        </p:txBody>
      </p:sp>
      <p:graphicFrame>
        <p:nvGraphicFramePr>
          <p:cNvPr id="26" name="표 73">
            <a:extLst>
              <a:ext uri="{FF2B5EF4-FFF2-40B4-BE49-F238E27FC236}">
                <a16:creationId xmlns:a16="http://schemas.microsoft.com/office/drawing/2014/main" id="{EA2BAF08-C92B-EE7E-DA25-FB9A2C4881CB}"/>
              </a:ext>
            </a:extLst>
          </p:cNvPr>
          <p:cNvGraphicFramePr>
            <a:graphicFrameLocks noGrp="1"/>
          </p:cNvGraphicFramePr>
          <p:nvPr>
            <p:extLst>
              <p:ext uri="{D42A27DB-BD31-4B8C-83A1-F6EECF244321}">
                <p14:modId xmlns:p14="http://schemas.microsoft.com/office/powerpoint/2010/main" val="1609324089"/>
              </p:ext>
            </p:extLst>
          </p:nvPr>
        </p:nvGraphicFramePr>
        <p:xfrm>
          <a:off x="841044" y="2584903"/>
          <a:ext cx="6848000" cy="773957"/>
        </p:xfrm>
        <a:graphic>
          <a:graphicData uri="http://schemas.openxmlformats.org/drawingml/2006/table">
            <a:tbl>
              <a:tblPr firstRow="1" firstCol="1" bandRow="1">
                <a:tableStyleId>{5C22544A-7EE6-4342-B048-85BDC9FD1C3A}</a:tableStyleId>
              </a:tblPr>
              <a:tblGrid>
                <a:gridCol w="3424000">
                  <a:extLst>
                    <a:ext uri="{9D8B030D-6E8A-4147-A177-3AD203B41FA5}">
                      <a16:colId xmlns:a16="http://schemas.microsoft.com/office/drawing/2014/main" val="2027880875"/>
                    </a:ext>
                  </a:extLst>
                </a:gridCol>
                <a:gridCol w="3424000">
                  <a:extLst>
                    <a:ext uri="{9D8B030D-6E8A-4147-A177-3AD203B41FA5}">
                      <a16:colId xmlns:a16="http://schemas.microsoft.com/office/drawing/2014/main" val="2727760319"/>
                    </a:ext>
                  </a:extLst>
                </a:gridCol>
              </a:tblGrid>
              <a:tr h="253069">
                <a:tc gridSpan="2">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err="1">
                          <a:solidFill>
                            <a:schemeClr val="tx1">
                              <a:lumMod val="75000"/>
                              <a:lumOff val="25000"/>
                            </a:schemeClr>
                          </a:solidFill>
                          <a:latin typeface="+mn-lt"/>
                          <a:ea typeface="+mn-ea"/>
                          <a:cs typeface="+mn-cs"/>
                        </a:rPr>
                        <a:t>리셋대상</a:t>
                      </a:r>
                      <a:r>
                        <a:rPr lang="en-US" altLang="ko-KR" sz="800" b="1" kern="1200" noProof="0" dirty="0">
                          <a:solidFill>
                            <a:schemeClr val="tx1">
                              <a:lumMod val="75000"/>
                              <a:lumOff val="25000"/>
                            </a:schemeClr>
                          </a:solidFill>
                          <a:latin typeface="+mn-lt"/>
                          <a:ea typeface="+mn-ea"/>
                          <a:cs typeface="+mn-cs"/>
                        </a:rPr>
                        <a:t>: 2024</a:t>
                      </a:r>
                      <a:r>
                        <a:rPr lang="ko-KR" altLang="en-US" sz="800" b="1" kern="1200" noProof="0" dirty="0">
                          <a:solidFill>
                            <a:schemeClr val="tx1">
                              <a:lumMod val="75000"/>
                              <a:lumOff val="25000"/>
                            </a:schemeClr>
                          </a:solidFill>
                          <a:latin typeface="+mn-lt"/>
                          <a:ea typeface="+mn-ea"/>
                          <a:cs typeface="+mn-cs"/>
                        </a:rPr>
                        <a:t>년 </a:t>
                      </a:r>
                      <a:r>
                        <a:rPr lang="en-US" altLang="ko-KR" sz="800" b="1" kern="1200" noProof="0" dirty="0">
                          <a:solidFill>
                            <a:schemeClr val="tx1">
                              <a:lumMod val="75000"/>
                              <a:lumOff val="25000"/>
                            </a:schemeClr>
                          </a:solidFill>
                          <a:latin typeface="+mn-lt"/>
                          <a:ea typeface="+mn-ea"/>
                          <a:cs typeface="+mn-cs"/>
                        </a:rPr>
                        <a:t>8</a:t>
                      </a:r>
                      <a:r>
                        <a:rPr lang="ko-KR" altLang="en-US" sz="800" b="1" kern="1200" noProof="0" dirty="0">
                          <a:solidFill>
                            <a:schemeClr val="tx1">
                              <a:lumMod val="75000"/>
                              <a:lumOff val="25000"/>
                            </a:schemeClr>
                          </a:solidFill>
                          <a:latin typeface="+mn-lt"/>
                          <a:ea typeface="+mn-ea"/>
                          <a:cs typeface="+mn-cs"/>
                        </a:rPr>
                        <a:t>월 </a:t>
                      </a:r>
                      <a:r>
                        <a:rPr lang="en-US" altLang="ko-KR" sz="800" b="1" kern="1200" noProof="0" dirty="0">
                          <a:solidFill>
                            <a:schemeClr val="tx1">
                              <a:lumMod val="75000"/>
                              <a:lumOff val="25000"/>
                            </a:schemeClr>
                          </a:solidFill>
                          <a:latin typeface="+mn-lt"/>
                          <a:ea typeface="+mn-ea"/>
                          <a:cs typeface="+mn-cs"/>
                        </a:rPr>
                        <a:t>16</a:t>
                      </a:r>
                      <a:r>
                        <a:rPr lang="ko-KR" altLang="en-US" sz="800" b="1" kern="1200" noProof="0" dirty="0">
                          <a:solidFill>
                            <a:schemeClr val="tx1">
                              <a:lumMod val="75000"/>
                              <a:lumOff val="25000"/>
                            </a:schemeClr>
                          </a:solidFill>
                          <a:latin typeface="+mn-lt"/>
                          <a:ea typeface="+mn-ea"/>
                          <a:cs typeface="+mn-cs"/>
                        </a:rPr>
                        <a:t>일 이전 데이터</a:t>
                      </a: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endParaRPr lang="ko-KR" altLang="en-US" sz="800" b="1" kern="1200" noProof="0" dirty="0">
                        <a:solidFill>
                          <a:schemeClr val="tx1">
                            <a:lumMod val="75000"/>
                            <a:lumOff val="25000"/>
                          </a:schemeClr>
                        </a:solidFill>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15852700"/>
                  </a:ext>
                </a:extLst>
              </a:tr>
              <a:tr h="25306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이용자 수 </a:t>
                      </a:r>
                      <a:r>
                        <a:rPr lang="en-US" altLang="ko-KR" sz="800" b="1" kern="1200" noProof="0" dirty="0">
                          <a:solidFill>
                            <a:schemeClr val="tx1">
                              <a:lumMod val="75000"/>
                              <a:lumOff val="25000"/>
                            </a:schemeClr>
                          </a:solidFill>
                          <a:latin typeface="+mn-lt"/>
                          <a:ea typeface="+mn-ea"/>
                          <a:cs typeface="+mn-cs"/>
                        </a:rPr>
                        <a:t>(</a:t>
                      </a:r>
                      <a:r>
                        <a:rPr lang="ko-KR" altLang="en-US" sz="800" b="1" kern="1200" noProof="0" dirty="0">
                          <a:solidFill>
                            <a:schemeClr val="tx1">
                              <a:lumMod val="75000"/>
                              <a:lumOff val="25000"/>
                            </a:schemeClr>
                          </a:solidFill>
                          <a:latin typeface="+mn-lt"/>
                          <a:ea typeface="+mn-ea"/>
                          <a:cs typeface="+mn-cs"/>
                        </a:rPr>
                        <a:t>가입일기준</a:t>
                      </a:r>
                      <a:r>
                        <a:rPr lang="en-US" altLang="ko-KR" sz="800" b="1" kern="1200" noProof="0" dirty="0">
                          <a:solidFill>
                            <a:schemeClr val="tx1">
                              <a:lumMod val="75000"/>
                              <a:lumOff val="25000"/>
                            </a:schemeClr>
                          </a:solidFill>
                          <a:latin typeface="+mn-lt"/>
                          <a:ea typeface="+mn-ea"/>
                          <a:cs typeface="+mn-cs"/>
                        </a:rPr>
                        <a:t>)</a:t>
                      </a:r>
                      <a:endParaRPr lang="ko-KR" altLang="en-US" sz="800" b="1" kern="1200" noProof="0" dirty="0">
                        <a:solidFill>
                          <a:schemeClr val="tx1">
                            <a:lumMod val="75000"/>
                            <a:lumOff val="25000"/>
                          </a:schemeClr>
                        </a:solidFill>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err="1">
                          <a:solidFill>
                            <a:schemeClr val="tx1">
                              <a:lumMod val="75000"/>
                              <a:lumOff val="25000"/>
                            </a:schemeClr>
                          </a:solidFill>
                          <a:latin typeface="+mn-lt"/>
                          <a:ea typeface="+mn-ea"/>
                          <a:cs typeface="+mn-cs"/>
                        </a:rPr>
                        <a:t>설문완성률</a:t>
                      </a:r>
                      <a:r>
                        <a:rPr lang="ko-KR" altLang="en-US" sz="800" b="1" kern="1200" noProof="0" dirty="0">
                          <a:solidFill>
                            <a:schemeClr val="tx1">
                              <a:lumMod val="75000"/>
                              <a:lumOff val="25000"/>
                            </a:schemeClr>
                          </a:solidFill>
                          <a:latin typeface="+mn-lt"/>
                          <a:ea typeface="+mn-ea"/>
                          <a:cs typeface="+mn-cs"/>
                        </a:rPr>
                        <a:t> </a:t>
                      </a:r>
                      <a:r>
                        <a:rPr lang="en-US" altLang="ko-KR" sz="800" b="1" kern="1200" noProof="0" dirty="0">
                          <a:solidFill>
                            <a:schemeClr val="tx1">
                              <a:lumMod val="75000"/>
                              <a:lumOff val="25000"/>
                            </a:schemeClr>
                          </a:solidFill>
                          <a:latin typeface="+mn-lt"/>
                          <a:ea typeface="+mn-ea"/>
                          <a:cs typeface="+mn-cs"/>
                        </a:rPr>
                        <a:t>(</a:t>
                      </a:r>
                      <a:r>
                        <a:rPr lang="ko-KR" altLang="en-US" sz="800" b="1" kern="1200" noProof="0" dirty="0">
                          <a:solidFill>
                            <a:schemeClr val="tx1">
                              <a:lumMod val="75000"/>
                              <a:lumOff val="25000"/>
                            </a:schemeClr>
                          </a:solidFill>
                          <a:latin typeface="+mn-lt"/>
                          <a:ea typeface="+mn-ea"/>
                          <a:cs typeface="+mn-cs"/>
                        </a:rPr>
                        <a:t>완성일 기준</a:t>
                      </a:r>
                      <a:r>
                        <a:rPr lang="en-US" altLang="ko-KR" sz="800" b="1" kern="1200" noProof="0" dirty="0">
                          <a:solidFill>
                            <a:schemeClr val="tx1">
                              <a:lumMod val="75000"/>
                              <a:lumOff val="25000"/>
                            </a:schemeClr>
                          </a:solidFill>
                          <a:latin typeface="+mn-lt"/>
                          <a:ea typeface="+mn-ea"/>
                          <a:cs typeface="+mn-cs"/>
                        </a:rPr>
                        <a:t>)</a:t>
                      </a:r>
                      <a:endParaRPr lang="ko-KR" altLang="en-US" sz="800" b="1" kern="1200" noProof="0" dirty="0">
                        <a:solidFill>
                          <a:schemeClr val="tx1">
                            <a:lumMod val="75000"/>
                            <a:lumOff val="25000"/>
                          </a:schemeClr>
                        </a:solidFill>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04337932"/>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45</a:t>
                      </a:r>
                      <a:r>
                        <a:rPr kumimoji="0" lang="ko-KR" altLang="en-US" sz="800" b="0" i="0" u="none" strike="noStrike" kern="1200" cap="none" spc="0" normalizeH="0" baseline="0" noProof="0" dirty="0">
                          <a:ln>
                            <a:noFill/>
                          </a:ln>
                          <a:solidFill>
                            <a:prstClr val="black"/>
                          </a:solidFill>
                          <a:effectLst/>
                          <a:uLnTx/>
                          <a:uFillTx/>
                          <a:latin typeface="+mn-lt"/>
                          <a:ea typeface="+mn-ea"/>
                          <a:cs typeface="+mn-cs"/>
                        </a:rPr>
                        <a:t>명</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40/45 </a:t>
                      </a:r>
                      <a:r>
                        <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명 </a:t>
                      </a:r>
                      <a:r>
                        <a:rPr kumimoji="0" lang="en-US" altLang="ko-KR" sz="800" b="0" i="0" u="none" strike="noStrike" kern="1200" cap="none" spc="0" normalizeH="0" baseline="0" noProof="0" dirty="0">
                          <a:ln>
                            <a:noFill/>
                          </a:ln>
                          <a:solidFill>
                            <a:prstClr val="black"/>
                          </a:solidFill>
                          <a:effectLst/>
                          <a:uLnTx/>
                          <a:uFillTx/>
                          <a:latin typeface="+mn-lt"/>
                          <a:ea typeface="+mn-ea"/>
                          <a:cs typeface="+mn-cs"/>
                        </a:rPr>
                        <a:t>(88.8%) </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62382882"/>
                  </a:ext>
                </a:extLst>
              </a:tr>
            </a:tbl>
          </a:graphicData>
        </a:graphic>
      </p:graphicFrame>
      <p:sp>
        <p:nvSpPr>
          <p:cNvPr id="28" name="직사각형 29">
            <a:extLst>
              <a:ext uri="{FF2B5EF4-FFF2-40B4-BE49-F238E27FC236}">
                <a16:creationId xmlns:a16="http://schemas.microsoft.com/office/drawing/2014/main" id="{2A4FF906-54E9-4AA0-E51A-327E5F945BDE}"/>
              </a:ext>
            </a:extLst>
          </p:cNvPr>
          <p:cNvSpPr/>
          <p:nvPr/>
        </p:nvSpPr>
        <p:spPr>
          <a:xfrm>
            <a:off x="7591533" y="2290343"/>
            <a:ext cx="329407" cy="1397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800" dirty="0"/>
              <a:t>개선</a:t>
            </a:r>
            <a:r>
              <a:rPr lang="en-US" altLang="ko-KR" sz="800" dirty="0"/>
              <a:t>10</a:t>
            </a:r>
            <a:endParaRPr lang="ko-KR" altLang="en-US" sz="800" dirty="0"/>
          </a:p>
        </p:txBody>
      </p:sp>
      <p:graphicFrame>
        <p:nvGraphicFramePr>
          <p:cNvPr id="23" name="표 73">
            <a:extLst>
              <a:ext uri="{FF2B5EF4-FFF2-40B4-BE49-F238E27FC236}">
                <a16:creationId xmlns:a16="http://schemas.microsoft.com/office/drawing/2014/main" id="{593C627D-FDE7-9D8B-4AB4-B5CDEC050D5D}"/>
              </a:ext>
            </a:extLst>
          </p:cNvPr>
          <p:cNvGraphicFramePr>
            <a:graphicFrameLocks noGrp="1"/>
          </p:cNvGraphicFramePr>
          <p:nvPr>
            <p:extLst>
              <p:ext uri="{D42A27DB-BD31-4B8C-83A1-F6EECF244321}">
                <p14:modId xmlns:p14="http://schemas.microsoft.com/office/powerpoint/2010/main" val="718798610"/>
              </p:ext>
            </p:extLst>
          </p:nvPr>
        </p:nvGraphicFramePr>
        <p:xfrm>
          <a:off x="841044" y="5517509"/>
          <a:ext cx="6848000" cy="773957"/>
        </p:xfrm>
        <a:graphic>
          <a:graphicData uri="http://schemas.openxmlformats.org/drawingml/2006/table">
            <a:tbl>
              <a:tblPr firstRow="1" firstCol="1" bandRow="1">
                <a:tableStyleId>{5C22544A-7EE6-4342-B048-85BDC9FD1C3A}</a:tableStyleId>
              </a:tblPr>
              <a:tblGrid>
                <a:gridCol w="3424000">
                  <a:extLst>
                    <a:ext uri="{9D8B030D-6E8A-4147-A177-3AD203B41FA5}">
                      <a16:colId xmlns:a16="http://schemas.microsoft.com/office/drawing/2014/main" val="2027880875"/>
                    </a:ext>
                  </a:extLst>
                </a:gridCol>
                <a:gridCol w="3424000">
                  <a:extLst>
                    <a:ext uri="{9D8B030D-6E8A-4147-A177-3AD203B41FA5}">
                      <a16:colId xmlns:a16="http://schemas.microsoft.com/office/drawing/2014/main" val="2727760319"/>
                    </a:ext>
                  </a:extLst>
                </a:gridCol>
              </a:tblGrid>
              <a:tr h="253069">
                <a:tc gridSpan="2">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err="1">
                          <a:solidFill>
                            <a:schemeClr val="tx1">
                              <a:lumMod val="75000"/>
                              <a:lumOff val="25000"/>
                            </a:schemeClr>
                          </a:solidFill>
                          <a:latin typeface="+mn-lt"/>
                          <a:ea typeface="+mn-ea"/>
                          <a:cs typeface="+mn-cs"/>
                        </a:rPr>
                        <a:t>리셋대상</a:t>
                      </a:r>
                      <a:r>
                        <a:rPr lang="en-US" altLang="ko-KR" sz="800" b="1" kern="1200" noProof="0" dirty="0">
                          <a:solidFill>
                            <a:schemeClr val="tx1">
                              <a:lumMod val="75000"/>
                              <a:lumOff val="25000"/>
                            </a:schemeClr>
                          </a:solidFill>
                          <a:latin typeface="+mn-lt"/>
                          <a:ea typeface="+mn-ea"/>
                          <a:cs typeface="+mn-cs"/>
                        </a:rPr>
                        <a:t>: </a:t>
                      </a:r>
                      <a:endParaRPr lang="ko-KR" altLang="en-US" sz="800" b="1" kern="1200" noProof="0" dirty="0">
                        <a:solidFill>
                          <a:schemeClr val="tx1">
                            <a:lumMod val="75000"/>
                            <a:lumOff val="25000"/>
                          </a:schemeClr>
                        </a:solidFill>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endParaRPr lang="ko-KR" altLang="en-US" sz="800" b="1" kern="1200" noProof="0" dirty="0">
                        <a:solidFill>
                          <a:schemeClr val="tx1">
                            <a:lumMod val="75000"/>
                            <a:lumOff val="25000"/>
                          </a:schemeClr>
                        </a:solidFill>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15852700"/>
                  </a:ext>
                </a:extLst>
              </a:tr>
              <a:tr h="25306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이용자 수 </a:t>
                      </a:r>
                      <a:r>
                        <a:rPr lang="en-US" altLang="ko-KR" sz="800" b="1" kern="1200" noProof="0" dirty="0">
                          <a:solidFill>
                            <a:schemeClr val="tx1">
                              <a:lumMod val="75000"/>
                              <a:lumOff val="25000"/>
                            </a:schemeClr>
                          </a:solidFill>
                          <a:latin typeface="+mn-lt"/>
                          <a:ea typeface="+mn-ea"/>
                          <a:cs typeface="+mn-cs"/>
                        </a:rPr>
                        <a:t>(</a:t>
                      </a:r>
                      <a:r>
                        <a:rPr lang="ko-KR" altLang="en-US" sz="800" b="1" kern="1200" noProof="0" dirty="0">
                          <a:solidFill>
                            <a:schemeClr val="tx1">
                              <a:lumMod val="75000"/>
                              <a:lumOff val="25000"/>
                            </a:schemeClr>
                          </a:solidFill>
                          <a:latin typeface="+mn-lt"/>
                          <a:ea typeface="+mn-ea"/>
                          <a:cs typeface="+mn-cs"/>
                        </a:rPr>
                        <a:t>가입일기준</a:t>
                      </a:r>
                      <a:r>
                        <a:rPr lang="en-US" altLang="ko-KR" sz="800" b="1" kern="1200" noProof="0" dirty="0">
                          <a:solidFill>
                            <a:schemeClr val="tx1">
                              <a:lumMod val="75000"/>
                              <a:lumOff val="25000"/>
                            </a:schemeClr>
                          </a:solidFill>
                          <a:latin typeface="+mn-lt"/>
                          <a:ea typeface="+mn-ea"/>
                          <a:cs typeface="+mn-cs"/>
                        </a:rPr>
                        <a:t>)</a:t>
                      </a:r>
                      <a:endParaRPr lang="ko-KR" altLang="en-US" sz="800" b="1" kern="1200" noProof="0" dirty="0">
                        <a:solidFill>
                          <a:schemeClr val="tx1">
                            <a:lumMod val="75000"/>
                            <a:lumOff val="25000"/>
                          </a:schemeClr>
                        </a:solidFill>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err="1">
                          <a:solidFill>
                            <a:schemeClr val="tx1">
                              <a:lumMod val="75000"/>
                              <a:lumOff val="25000"/>
                            </a:schemeClr>
                          </a:solidFill>
                          <a:latin typeface="+mn-lt"/>
                          <a:ea typeface="+mn-ea"/>
                          <a:cs typeface="+mn-cs"/>
                        </a:rPr>
                        <a:t>설문완성률</a:t>
                      </a:r>
                      <a:r>
                        <a:rPr lang="ko-KR" altLang="en-US" sz="800" b="1" kern="1200" noProof="0" dirty="0">
                          <a:solidFill>
                            <a:schemeClr val="tx1">
                              <a:lumMod val="75000"/>
                              <a:lumOff val="25000"/>
                            </a:schemeClr>
                          </a:solidFill>
                          <a:latin typeface="+mn-lt"/>
                          <a:ea typeface="+mn-ea"/>
                          <a:cs typeface="+mn-cs"/>
                        </a:rPr>
                        <a:t> </a:t>
                      </a:r>
                      <a:r>
                        <a:rPr lang="en-US" altLang="ko-KR" sz="800" b="1" kern="1200" noProof="0" dirty="0">
                          <a:solidFill>
                            <a:schemeClr val="tx1">
                              <a:lumMod val="75000"/>
                              <a:lumOff val="25000"/>
                            </a:schemeClr>
                          </a:solidFill>
                          <a:latin typeface="+mn-lt"/>
                          <a:ea typeface="+mn-ea"/>
                          <a:cs typeface="+mn-cs"/>
                        </a:rPr>
                        <a:t>(</a:t>
                      </a:r>
                      <a:r>
                        <a:rPr lang="ko-KR" altLang="en-US" sz="800" b="1" kern="1200" noProof="0" dirty="0">
                          <a:solidFill>
                            <a:schemeClr val="tx1">
                              <a:lumMod val="75000"/>
                              <a:lumOff val="25000"/>
                            </a:schemeClr>
                          </a:solidFill>
                          <a:latin typeface="+mn-lt"/>
                          <a:ea typeface="+mn-ea"/>
                          <a:cs typeface="+mn-cs"/>
                        </a:rPr>
                        <a:t>완성일 기준</a:t>
                      </a:r>
                      <a:r>
                        <a:rPr lang="en-US" altLang="ko-KR" sz="800" b="1" kern="1200" noProof="0" dirty="0">
                          <a:solidFill>
                            <a:schemeClr val="tx1">
                              <a:lumMod val="75000"/>
                              <a:lumOff val="25000"/>
                            </a:schemeClr>
                          </a:solidFill>
                          <a:latin typeface="+mn-lt"/>
                          <a:ea typeface="+mn-ea"/>
                          <a:cs typeface="+mn-cs"/>
                        </a:rPr>
                        <a:t>)</a:t>
                      </a:r>
                      <a:endParaRPr lang="ko-KR" altLang="en-US" sz="800" b="1" kern="1200" noProof="0" dirty="0">
                        <a:solidFill>
                          <a:schemeClr val="tx1">
                            <a:lumMod val="75000"/>
                            <a:lumOff val="25000"/>
                          </a:schemeClr>
                        </a:solidFill>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04337932"/>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62382882"/>
                  </a:ext>
                </a:extLst>
              </a:tr>
            </a:tbl>
          </a:graphicData>
        </a:graphic>
      </p:graphicFrame>
      <p:sp>
        <p:nvSpPr>
          <p:cNvPr id="35" name="직사각형 29">
            <a:extLst>
              <a:ext uri="{FF2B5EF4-FFF2-40B4-BE49-F238E27FC236}">
                <a16:creationId xmlns:a16="http://schemas.microsoft.com/office/drawing/2014/main" id="{DEBD6B7B-8D5D-C166-BF9B-BE039B9D3124}"/>
              </a:ext>
            </a:extLst>
          </p:cNvPr>
          <p:cNvSpPr/>
          <p:nvPr/>
        </p:nvSpPr>
        <p:spPr>
          <a:xfrm>
            <a:off x="934206" y="5447659"/>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4</a:t>
            </a:r>
            <a:endParaRPr lang="ko-KR" altLang="en-US" sz="1000" dirty="0"/>
          </a:p>
        </p:txBody>
      </p:sp>
      <p:cxnSp>
        <p:nvCxnSpPr>
          <p:cNvPr id="37" name="연결선: 꺾임 36">
            <a:extLst>
              <a:ext uri="{FF2B5EF4-FFF2-40B4-BE49-F238E27FC236}">
                <a16:creationId xmlns:a16="http://schemas.microsoft.com/office/drawing/2014/main" id="{064D44E1-73A5-FDFE-A425-1D8231CF14C4}"/>
              </a:ext>
            </a:extLst>
          </p:cNvPr>
          <p:cNvCxnSpPr>
            <a:cxnSpLocks/>
            <a:stCxn id="26" idx="1"/>
            <a:endCxn id="23" idx="1"/>
          </p:cNvCxnSpPr>
          <p:nvPr/>
        </p:nvCxnSpPr>
        <p:spPr>
          <a:xfrm rot="10800000" flipV="1">
            <a:off x="841044" y="2971881"/>
            <a:ext cx="12700" cy="2932606"/>
          </a:xfrm>
          <a:prstGeom prst="bentConnector3">
            <a:avLst>
              <a:gd name="adj1" fmla="val 1800000"/>
            </a:avLst>
          </a:prstGeom>
          <a:ln w="1905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98926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슬라이드 번호 개체 틀 7">
            <a:extLst>
              <a:ext uri="{FF2B5EF4-FFF2-40B4-BE49-F238E27FC236}">
                <a16:creationId xmlns:a16="http://schemas.microsoft.com/office/drawing/2014/main" id="{A8CDABF9-5282-43ED-9839-759246E8F473}"/>
              </a:ext>
            </a:extLst>
          </p:cNvPr>
          <p:cNvSpPr>
            <a:spLocks noGrp="1"/>
          </p:cNvSpPr>
          <p:nvPr>
            <p:ph type="sldNum" sz="quarter" idx="4"/>
          </p:nvPr>
        </p:nvSpPr>
        <p:spPr/>
        <p:txBody>
          <a:bodyPr/>
          <a:lstStyle/>
          <a:p>
            <a:fld id="{F2946E08-ADDD-4B11-B5DD-5073B72AA917}" type="slidenum">
              <a:rPr lang="ko-KR" altLang="en-US" smtClean="0"/>
              <a:t>46</a:t>
            </a:fld>
            <a:endParaRPr lang="ko-KR" altLang="en-US" dirty="0"/>
          </a:p>
        </p:txBody>
      </p:sp>
      <p:grpSp>
        <p:nvGrpSpPr>
          <p:cNvPr id="68" name="그룹 67">
            <a:extLst>
              <a:ext uri="{FF2B5EF4-FFF2-40B4-BE49-F238E27FC236}">
                <a16:creationId xmlns:a16="http://schemas.microsoft.com/office/drawing/2014/main" id="{700B7979-0A0F-4EB8-B3E2-27B50F444323}"/>
              </a:ext>
            </a:extLst>
          </p:cNvPr>
          <p:cNvGrpSpPr/>
          <p:nvPr/>
        </p:nvGrpSpPr>
        <p:grpSpPr>
          <a:xfrm>
            <a:off x="665440" y="521495"/>
            <a:ext cx="861460" cy="288131"/>
            <a:chOff x="839416" y="3435562"/>
            <a:chExt cx="1526259" cy="682492"/>
          </a:xfrm>
        </p:grpSpPr>
        <p:sp>
          <p:nvSpPr>
            <p:cNvPr id="69" name="직사각형 68">
              <a:extLst>
                <a:ext uri="{FF2B5EF4-FFF2-40B4-BE49-F238E27FC236}">
                  <a16:creationId xmlns:a16="http://schemas.microsoft.com/office/drawing/2014/main" id="{3FDDC39B-48C0-4BEA-9909-69C1E79636B2}"/>
                </a:ext>
              </a:extLst>
            </p:cNvPr>
            <p:cNvSpPr/>
            <p:nvPr/>
          </p:nvSpPr>
          <p:spPr>
            <a:xfrm>
              <a:off x="839416" y="3435562"/>
              <a:ext cx="1523134" cy="682492"/>
            </a:xfrm>
            <a:prstGeom prst="rect">
              <a:avLst/>
            </a:prstGeom>
            <a:solidFill>
              <a:srgbClr val="F2F2F2">
                <a:alpha val="60000"/>
              </a:srgbClr>
            </a:solidFill>
            <a:ln w="9525" cap="flat" cmpd="sng" algn="ctr">
              <a:solidFill>
                <a:srgbClr val="53535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altLang="ko-KR" sz="900" dirty="0">
                  <a:solidFill>
                    <a:schemeClr val="tx1">
                      <a:lumMod val="50000"/>
                      <a:lumOff val="50000"/>
                    </a:schemeClr>
                  </a:solidFill>
                </a:rPr>
                <a:t>LOGO</a:t>
              </a:r>
              <a:endParaRPr lang="ko-KR" altLang="en-US" sz="900" dirty="0">
                <a:solidFill>
                  <a:schemeClr val="tx1">
                    <a:lumMod val="50000"/>
                    <a:lumOff val="50000"/>
                  </a:schemeClr>
                </a:solidFill>
              </a:endParaRPr>
            </a:p>
          </p:txBody>
        </p:sp>
        <p:cxnSp>
          <p:nvCxnSpPr>
            <p:cNvPr id="70" name="직선 연결선 69">
              <a:extLst>
                <a:ext uri="{FF2B5EF4-FFF2-40B4-BE49-F238E27FC236}">
                  <a16:creationId xmlns:a16="http://schemas.microsoft.com/office/drawing/2014/main" id="{B48F3357-EE2E-4D70-85A0-C13EEB0EE9D2}"/>
                </a:ext>
              </a:extLst>
            </p:cNvPr>
            <p:cNvCxnSpPr>
              <a:cxnSpLocks/>
            </p:cNvCxnSpPr>
            <p:nvPr/>
          </p:nvCxnSpPr>
          <p:spPr>
            <a:xfrm flipH="1">
              <a:off x="839417" y="3443608"/>
              <a:ext cx="1523133" cy="6744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직선 연결선 70">
              <a:extLst>
                <a:ext uri="{FF2B5EF4-FFF2-40B4-BE49-F238E27FC236}">
                  <a16:creationId xmlns:a16="http://schemas.microsoft.com/office/drawing/2014/main" id="{50132739-8D61-4BBF-A602-FD4369EFC35C}"/>
                </a:ext>
              </a:extLst>
            </p:cNvPr>
            <p:cNvCxnSpPr>
              <a:cxnSpLocks/>
            </p:cNvCxnSpPr>
            <p:nvPr/>
          </p:nvCxnSpPr>
          <p:spPr>
            <a:xfrm flipH="1" flipV="1">
              <a:off x="839416" y="3443084"/>
              <a:ext cx="1526259" cy="6477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직사각형 9">
            <a:extLst>
              <a:ext uri="{FF2B5EF4-FFF2-40B4-BE49-F238E27FC236}">
                <a16:creationId xmlns:a16="http://schemas.microsoft.com/office/drawing/2014/main" id="{90566CE4-528A-44CB-97E2-D79ED4082B1C}"/>
              </a:ext>
            </a:extLst>
          </p:cNvPr>
          <p:cNvSpPr/>
          <p:nvPr/>
        </p:nvSpPr>
        <p:spPr>
          <a:xfrm>
            <a:off x="116321" y="488111"/>
            <a:ext cx="8424430" cy="361053"/>
          </a:xfrm>
          <a:prstGeom prst="rect">
            <a:avLst/>
          </a:prstGeom>
          <a:noFill/>
          <a:ln w="6350">
            <a:solidFill>
              <a:srgbClr val="7A7A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321" name="표 320">
            <a:extLst>
              <a:ext uri="{FF2B5EF4-FFF2-40B4-BE49-F238E27FC236}">
                <a16:creationId xmlns:a16="http://schemas.microsoft.com/office/drawing/2014/main" id="{DBCF1351-3830-46DF-8E22-906141A4365A}"/>
              </a:ext>
            </a:extLst>
          </p:cNvPr>
          <p:cNvGraphicFramePr>
            <a:graphicFrameLocks noGrp="1"/>
          </p:cNvGraphicFramePr>
          <p:nvPr>
            <p:extLst>
              <p:ext uri="{D42A27DB-BD31-4B8C-83A1-F6EECF244321}">
                <p14:modId xmlns:p14="http://schemas.microsoft.com/office/powerpoint/2010/main" val="3563339859"/>
              </p:ext>
            </p:extLst>
          </p:nvPr>
        </p:nvGraphicFramePr>
        <p:xfrm>
          <a:off x="9221807" y="512676"/>
          <a:ext cx="2772308" cy="274116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74772085"/>
                    </a:ext>
                  </a:extLst>
                </a:gridCol>
                <a:gridCol w="2340260">
                  <a:extLst>
                    <a:ext uri="{9D8B030D-6E8A-4147-A177-3AD203B41FA5}">
                      <a16:colId xmlns:a16="http://schemas.microsoft.com/office/drawing/2014/main" val="2572474025"/>
                    </a:ext>
                  </a:extLst>
                </a:gridCol>
              </a:tblGrid>
              <a:tr h="122121">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0">
                <a:tc>
                  <a:txBody>
                    <a:bodyPr/>
                    <a:lstStyle/>
                    <a:p>
                      <a:pPr algn="ctr" latinLnBrk="1">
                        <a:lnSpc>
                          <a:spcPct val="120000"/>
                        </a:lnSpc>
                      </a:pPr>
                      <a:r>
                        <a:rPr lang="en-US" altLang="ko-KR" sz="800" b="0" dirty="0">
                          <a:solidFill>
                            <a:schemeClr val="tx1"/>
                          </a:solidFill>
                          <a:latin typeface="+mn-ea"/>
                          <a:ea typeface="+mn-ea"/>
                        </a:rPr>
                        <a:t>1</a:t>
                      </a:r>
                      <a:endParaRPr lang="ko-KR" altLang="en-US" sz="8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b="0" dirty="0">
                          <a:solidFill>
                            <a:schemeClr val="tx1"/>
                          </a:solidFill>
                          <a:latin typeface="+mn-ea"/>
                          <a:ea typeface="+mn-ea"/>
                        </a:rPr>
                        <a:t>변경된 관리자 비밀번호 저장</a:t>
                      </a:r>
                      <a:endParaRPr kumimoji="1" lang="en-US" altLang="ko-KR" sz="800" b="0"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134634">
                <a:tc>
                  <a:txBody>
                    <a:bodyPr/>
                    <a:lstStyle/>
                    <a:p>
                      <a:pPr algn="ctr" latinLnBrk="1">
                        <a:lnSpc>
                          <a:spcPct val="120000"/>
                        </a:lnSpc>
                      </a:pPr>
                      <a:r>
                        <a:rPr lang="en-US" altLang="ko-KR" sz="800" b="0" dirty="0">
                          <a:latin typeface="+mn-ea"/>
                          <a:ea typeface="+mn-ea"/>
                        </a:rPr>
                        <a:t>2</a:t>
                      </a:r>
                      <a:endParaRPr lang="ko-KR" altLang="en-US"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비밀번호변경완료 후 팝업</a:t>
                      </a: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홈으로 이동</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134634">
                <a:tc>
                  <a:txBody>
                    <a:bodyPr/>
                    <a:lstStyle/>
                    <a:p>
                      <a:pPr algn="ctr" latinLnBrk="1">
                        <a:lnSpc>
                          <a:spcPct val="120000"/>
                        </a:lnSpc>
                      </a:pPr>
                      <a:r>
                        <a:rPr lang="en-US" altLang="ko-KR" sz="800" b="0" dirty="0">
                          <a:latin typeface="+mn-ea"/>
                          <a:ea typeface="+mn-ea"/>
                        </a:rPr>
                        <a:t>3</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endParaRPr lang="en-US" altLang="ko-KR" sz="80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770055136"/>
                  </a:ext>
                </a:extLst>
              </a:tr>
              <a:tr h="0">
                <a:tc>
                  <a:txBody>
                    <a:bodyPr/>
                    <a:lstStyle/>
                    <a:p>
                      <a:pPr algn="ctr" latinLnBrk="1">
                        <a:lnSpc>
                          <a:spcPct val="120000"/>
                        </a:lnSpc>
                      </a:pPr>
                      <a:r>
                        <a:rPr lang="en-US" altLang="ko-KR" sz="800" b="0" dirty="0">
                          <a:latin typeface="+mn-ea"/>
                          <a:ea typeface="+mn-ea"/>
                        </a:rPr>
                        <a:t>4</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179638516"/>
                  </a:ext>
                </a:extLst>
              </a:tr>
              <a:tr h="0">
                <a:tc>
                  <a:txBody>
                    <a:bodyPr/>
                    <a:lstStyle/>
                    <a:p>
                      <a:pPr algn="ctr" latinLnBrk="1">
                        <a:lnSpc>
                          <a:spcPct val="120000"/>
                        </a:lnSpc>
                      </a:pPr>
                      <a:r>
                        <a:rPr lang="en-US" altLang="ko-KR" sz="800" b="0" dirty="0">
                          <a:latin typeface="+mn-ea"/>
                          <a:ea typeface="+mn-ea"/>
                        </a:rPr>
                        <a:t>5</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716935949"/>
                  </a:ext>
                </a:extLst>
              </a:tr>
              <a:tr h="134634">
                <a:tc>
                  <a:txBody>
                    <a:bodyPr/>
                    <a:lstStyle/>
                    <a:p>
                      <a:pPr algn="ctr" latinLnBrk="1">
                        <a:lnSpc>
                          <a:spcPct val="120000"/>
                        </a:lnSpc>
                      </a:pPr>
                      <a:r>
                        <a:rPr lang="en-US" altLang="ko-KR" sz="800" b="0" dirty="0">
                          <a:latin typeface="+mn-ea"/>
                          <a:ea typeface="+mn-ea"/>
                        </a:rPr>
                        <a:t>6</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620716197"/>
                  </a:ext>
                </a:extLst>
              </a:tr>
              <a:tr h="134634">
                <a:tc>
                  <a:txBody>
                    <a:bodyPr/>
                    <a:lstStyle/>
                    <a:p>
                      <a:pPr algn="ctr" latinLnBrk="1">
                        <a:lnSpc>
                          <a:spcPct val="120000"/>
                        </a:lnSpc>
                      </a:pPr>
                      <a:r>
                        <a:rPr lang="en-US" altLang="ko-KR" sz="800" b="0" dirty="0">
                          <a:latin typeface="+mn-ea"/>
                          <a:ea typeface="+mn-ea"/>
                        </a:rPr>
                        <a:t>7</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688573497"/>
                  </a:ext>
                </a:extLst>
              </a:tr>
              <a:tr h="0">
                <a:tc>
                  <a:txBody>
                    <a:bodyPr/>
                    <a:lstStyle/>
                    <a:p>
                      <a:pPr algn="ctr" latinLnBrk="1">
                        <a:lnSpc>
                          <a:spcPct val="120000"/>
                        </a:lnSpc>
                      </a:pPr>
                      <a:r>
                        <a:rPr lang="en-US" altLang="ko-KR" sz="800" b="0" dirty="0">
                          <a:latin typeface="+mn-ea"/>
                          <a:ea typeface="+mn-ea"/>
                        </a:rPr>
                        <a:t>8</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817060791"/>
                  </a:ext>
                </a:extLst>
              </a:tr>
              <a:tr h="0">
                <a:tc>
                  <a:txBody>
                    <a:bodyPr/>
                    <a:lstStyle/>
                    <a:p>
                      <a:pPr algn="ctr" latinLnBrk="1">
                        <a:lnSpc>
                          <a:spcPct val="120000"/>
                        </a:lnSpc>
                      </a:pPr>
                      <a:r>
                        <a:rPr lang="en-US" altLang="ko-KR" sz="800" b="0" dirty="0">
                          <a:latin typeface="+mn-ea"/>
                          <a:ea typeface="+mn-ea"/>
                        </a:rPr>
                        <a:t>9</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032614395"/>
                  </a:ext>
                </a:extLst>
              </a:tr>
              <a:tr h="294502">
                <a:tc>
                  <a:txBody>
                    <a:bodyPr/>
                    <a:lstStyle/>
                    <a:p>
                      <a:pPr algn="ctr" latinLnBrk="1">
                        <a:lnSpc>
                          <a:spcPct val="120000"/>
                        </a:lnSpc>
                      </a:pPr>
                      <a:r>
                        <a:rPr lang="en-US" altLang="ko-KR" sz="800" b="0">
                          <a:latin typeface="+mn-ea"/>
                          <a:ea typeface="+mn-ea"/>
                        </a:rPr>
                        <a:t>10</a:t>
                      </a: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56665485"/>
                  </a:ext>
                </a:extLst>
              </a:tr>
              <a:tr h="0">
                <a:tc>
                  <a:txBody>
                    <a:bodyPr/>
                    <a:lstStyle/>
                    <a:p>
                      <a:pPr algn="ctr" latinLnBrk="1">
                        <a:lnSpc>
                          <a:spcPct val="120000"/>
                        </a:lnSpc>
                      </a:pPr>
                      <a:r>
                        <a:rPr lang="en-US" altLang="ko-KR" sz="800" b="0">
                          <a:latin typeface="+mn-ea"/>
                          <a:ea typeface="+mn-ea"/>
                        </a:rPr>
                        <a:t>11</a:t>
                      </a: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6550239"/>
                  </a:ext>
                </a:extLst>
              </a:tr>
            </a:tbl>
          </a:graphicData>
        </a:graphic>
      </p:graphicFrame>
      <p:sp>
        <p:nvSpPr>
          <p:cNvPr id="9" name="TextBox 8">
            <a:extLst>
              <a:ext uri="{FF2B5EF4-FFF2-40B4-BE49-F238E27FC236}">
                <a16:creationId xmlns:a16="http://schemas.microsoft.com/office/drawing/2014/main" id="{46BDEBF5-5062-4188-AA47-63F530D7C117}"/>
              </a:ext>
            </a:extLst>
          </p:cNvPr>
          <p:cNvSpPr txBox="1"/>
          <p:nvPr/>
        </p:nvSpPr>
        <p:spPr>
          <a:xfrm>
            <a:off x="1004056" y="262960"/>
            <a:ext cx="4018793" cy="215444"/>
          </a:xfrm>
          <a:prstGeom prst="rect">
            <a:avLst/>
          </a:prstGeom>
          <a:noFill/>
        </p:spPr>
        <p:txBody>
          <a:bodyPr wrap="square" rtlCol="0">
            <a:spAutoFit/>
          </a:bodyPr>
          <a:lstStyle/>
          <a:p>
            <a:r>
              <a:rPr lang="ko-KR" altLang="en-US" sz="800" dirty="0"/>
              <a:t>메인</a:t>
            </a:r>
          </a:p>
        </p:txBody>
      </p:sp>
      <p:sp>
        <p:nvSpPr>
          <p:cNvPr id="2" name="TextBox 1">
            <a:extLst>
              <a:ext uri="{FF2B5EF4-FFF2-40B4-BE49-F238E27FC236}">
                <a16:creationId xmlns:a16="http://schemas.microsoft.com/office/drawing/2014/main" id="{659CCA66-9DC1-67D5-8773-99FCE6BA9744}"/>
              </a:ext>
            </a:extLst>
          </p:cNvPr>
          <p:cNvSpPr txBox="1"/>
          <p:nvPr/>
        </p:nvSpPr>
        <p:spPr>
          <a:xfrm>
            <a:off x="3436388" y="56219"/>
            <a:ext cx="1523233" cy="215444"/>
          </a:xfrm>
          <a:prstGeom prst="rect">
            <a:avLst/>
          </a:prstGeom>
          <a:noFill/>
        </p:spPr>
        <p:txBody>
          <a:bodyPr wrap="square" rtlCol="0">
            <a:spAutoFit/>
          </a:bodyPr>
          <a:lstStyle/>
          <a:p>
            <a:r>
              <a:rPr lang="ko-KR" altLang="en-US" sz="800" dirty="0"/>
              <a:t>관리자 정보변경</a:t>
            </a:r>
          </a:p>
        </p:txBody>
      </p:sp>
      <p:sp>
        <p:nvSpPr>
          <p:cNvPr id="7" name="TextBox 6">
            <a:extLst>
              <a:ext uri="{FF2B5EF4-FFF2-40B4-BE49-F238E27FC236}">
                <a16:creationId xmlns:a16="http://schemas.microsoft.com/office/drawing/2014/main" id="{6710EBCA-BC88-0028-CA1E-3C699A1A422B}"/>
              </a:ext>
            </a:extLst>
          </p:cNvPr>
          <p:cNvSpPr txBox="1"/>
          <p:nvPr/>
        </p:nvSpPr>
        <p:spPr>
          <a:xfrm>
            <a:off x="6838481" y="622470"/>
            <a:ext cx="1534452" cy="107722"/>
          </a:xfrm>
          <a:prstGeom prst="rect">
            <a:avLst/>
          </a:prstGeom>
          <a:noFill/>
        </p:spPr>
        <p:txBody>
          <a:bodyPr wrap="square" lIns="0" tIns="0" rIns="0" bIns="0" rtlCol="0">
            <a:spAutoFit/>
          </a:bodyPr>
          <a:lstStyle/>
          <a:p>
            <a:pPr algn="ctr"/>
            <a:r>
              <a:rPr lang="ko-KR" altLang="en-US" sz="700" b="1" dirty="0">
                <a:solidFill>
                  <a:schemeClr val="tx1">
                    <a:lumMod val="50000"/>
                    <a:lumOff val="50000"/>
                  </a:schemeClr>
                </a:solidFill>
                <a:latin typeface="+mn-ea"/>
              </a:rPr>
              <a:t>로그아웃</a:t>
            </a:r>
          </a:p>
        </p:txBody>
      </p:sp>
      <p:sp>
        <p:nvSpPr>
          <p:cNvPr id="30" name="직사각형 29">
            <a:extLst>
              <a:ext uri="{FF2B5EF4-FFF2-40B4-BE49-F238E27FC236}">
                <a16:creationId xmlns:a16="http://schemas.microsoft.com/office/drawing/2014/main" id="{6648A094-4503-A9BD-325C-9617FA680CF7}"/>
              </a:ext>
            </a:extLst>
          </p:cNvPr>
          <p:cNvSpPr/>
          <p:nvPr/>
        </p:nvSpPr>
        <p:spPr>
          <a:xfrm>
            <a:off x="595589" y="453233"/>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a:t>
            </a:r>
            <a:endParaRPr lang="ko-KR" altLang="en-US" sz="1000" dirty="0"/>
          </a:p>
        </p:txBody>
      </p:sp>
      <p:sp>
        <p:nvSpPr>
          <p:cNvPr id="169" name="TextBox 168">
            <a:extLst>
              <a:ext uri="{FF2B5EF4-FFF2-40B4-BE49-F238E27FC236}">
                <a16:creationId xmlns:a16="http://schemas.microsoft.com/office/drawing/2014/main" id="{9F8DA23A-C167-C28A-7E43-60E0652A5608}"/>
              </a:ext>
            </a:extLst>
          </p:cNvPr>
          <p:cNvSpPr txBox="1"/>
          <p:nvPr/>
        </p:nvSpPr>
        <p:spPr>
          <a:xfrm>
            <a:off x="7689050" y="255228"/>
            <a:ext cx="851700" cy="215444"/>
          </a:xfrm>
          <a:prstGeom prst="rect">
            <a:avLst/>
          </a:prstGeom>
          <a:noFill/>
        </p:spPr>
        <p:txBody>
          <a:bodyPr wrap="square" rtlCol="0">
            <a:spAutoFit/>
          </a:bodyPr>
          <a:lstStyle/>
          <a:p>
            <a:pPr algn="ctr"/>
            <a:r>
              <a:rPr lang="en-US" altLang="ko-KR" sz="800" dirty="0"/>
              <a:t>..</a:t>
            </a:r>
            <a:endParaRPr lang="ko-KR" altLang="en-US" sz="800" dirty="0"/>
          </a:p>
        </p:txBody>
      </p:sp>
      <p:sp>
        <p:nvSpPr>
          <p:cNvPr id="170" name="TextBox 169">
            <a:extLst>
              <a:ext uri="{FF2B5EF4-FFF2-40B4-BE49-F238E27FC236}">
                <a16:creationId xmlns:a16="http://schemas.microsoft.com/office/drawing/2014/main" id="{DEB30443-D04B-DC5D-B056-535A2E2BD900}"/>
              </a:ext>
            </a:extLst>
          </p:cNvPr>
          <p:cNvSpPr txBox="1"/>
          <p:nvPr/>
        </p:nvSpPr>
        <p:spPr>
          <a:xfrm>
            <a:off x="5898485" y="255228"/>
            <a:ext cx="851700" cy="215444"/>
          </a:xfrm>
          <a:prstGeom prst="rect">
            <a:avLst/>
          </a:prstGeom>
          <a:noFill/>
        </p:spPr>
        <p:txBody>
          <a:bodyPr wrap="square" rtlCol="0">
            <a:spAutoFit/>
          </a:bodyPr>
          <a:lstStyle/>
          <a:p>
            <a:pPr algn="ctr"/>
            <a:r>
              <a:rPr lang="en-US" altLang="ko-KR" sz="800" dirty="0"/>
              <a:t>1</a:t>
            </a:r>
            <a:endParaRPr lang="ko-KR" altLang="en-US" sz="800" dirty="0"/>
          </a:p>
        </p:txBody>
      </p:sp>
      <p:sp>
        <p:nvSpPr>
          <p:cNvPr id="171" name="TextBox 170">
            <a:extLst>
              <a:ext uri="{FF2B5EF4-FFF2-40B4-BE49-F238E27FC236}">
                <a16:creationId xmlns:a16="http://schemas.microsoft.com/office/drawing/2014/main" id="{74BADD78-1E7F-635C-8373-0341AA4740B5}"/>
              </a:ext>
            </a:extLst>
          </p:cNvPr>
          <p:cNvSpPr txBox="1"/>
          <p:nvPr/>
        </p:nvSpPr>
        <p:spPr>
          <a:xfrm>
            <a:off x="5898485" y="52479"/>
            <a:ext cx="851700" cy="215444"/>
          </a:xfrm>
          <a:prstGeom prst="rect">
            <a:avLst/>
          </a:prstGeom>
          <a:noFill/>
        </p:spPr>
        <p:txBody>
          <a:bodyPr wrap="square" rtlCol="0">
            <a:spAutoFit/>
          </a:bodyPr>
          <a:lstStyle/>
          <a:p>
            <a:pPr algn="ctr"/>
            <a:r>
              <a:rPr lang="en-US" altLang="ko-KR" sz="800"/>
              <a:t>-</a:t>
            </a:r>
            <a:endParaRPr lang="ko-KR" altLang="en-US" sz="800" dirty="0"/>
          </a:p>
        </p:txBody>
      </p:sp>
      <p:sp>
        <p:nvSpPr>
          <p:cNvPr id="12" name="TextBox 11">
            <a:extLst>
              <a:ext uri="{FF2B5EF4-FFF2-40B4-BE49-F238E27FC236}">
                <a16:creationId xmlns:a16="http://schemas.microsoft.com/office/drawing/2014/main" id="{3C089829-FE98-1B8C-A9E9-2BC0575CA3FC}"/>
              </a:ext>
            </a:extLst>
          </p:cNvPr>
          <p:cNvSpPr txBox="1"/>
          <p:nvPr/>
        </p:nvSpPr>
        <p:spPr>
          <a:xfrm>
            <a:off x="665440" y="1014843"/>
            <a:ext cx="3449360" cy="261610"/>
          </a:xfrm>
          <a:prstGeom prst="rect">
            <a:avLst/>
          </a:prstGeom>
          <a:noFill/>
        </p:spPr>
        <p:txBody>
          <a:bodyPr wrap="square">
            <a:spAutoFit/>
          </a:bodyPr>
          <a:lstStyle/>
          <a:p>
            <a:r>
              <a:rPr lang="ko-KR" altLang="en-US" sz="1050" b="1" kern="1200" dirty="0">
                <a:solidFill>
                  <a:schemeClr val="tx1"/>
                </a:solidFill>
                <a:latin typeface="+mn-ea"/>
                <a:ea typeface="+mn-ea"/>
                <a:cs typeface="+mn-cs"/>
              </a:rPr>
              <a:t>비밀번호 변경</a:t>
            </a:r>
            <a:endParaRPr lang="en-US" altLang="ko-KR" sz="1050" b="1" dirty="0"/>
          </a:p>
        </p:txBody>
      </p:sp>
      <p:sp>
        <p:nvSpPr>
          <p:cNvPr id="21" name="TextBox 20">
            <a:extLst>
              <a:ext uri="{FF2B5EF4-FFF2-40B4-BE49-F238E27FC236}">
                <a16:creationId xmlns:a16="http://schemas.microsoft.com/office/drawing/2014/main" id="{0B2CC77A-A530-C499-D69E-6278F37E0FEE}"/>
              </a:ext>
            </a:extLst>
          </p:cNvPr>
          <p:cNvSpPr txBox="1"/>
          <p:nvPr/>
        </p:nvSpPr>
        <p:spPr>
          <a:xfrm>
            <a:off x="2914307" y="1982249"/>
            <a:ext cx="689675" cy="107722"/>
          </a:xfrm>
          <a:prstGeom prst="rect">
            <a:avLst/>
          </a:prstGeom>
          <a:noFill/>
        </p:spPr>
        <p:txBody>
          <a:bodyPr wrap="square" lIns="0" tIns="0" rIns="0" bIns="0" rtlCol="0" anchor="ctr">
            <a:spAutoFit/>
          </a:bodyPr>
          <a:lstStyle/>
          <a:p>
            <a:r>
              <a:rPr lang="ko-KR" altLang="en-US" sz="700" b="1" dirty="0">
                <a:latin typeface="+mn-ea"/>
              </a:rPr>
              <a:t>비밀번호</a:t>
            </a:r>
          </a:p>
        </p:txBody>
      </p:sp>
      <p:sp>
        <p:nvSpPr>
          <p:cNvPr id="22" name="직사각형 62">
            <a:extLst>
              <a:ext uri="{FF2B5EF4-FFF2-40B4-BE49-F238E27FC236}">
                <a16:creationId xmlns:a16="http://schemas.microsoft.com/office/drawing/2014/main" id="{64997132-4C5B-2B18-7207-5FF346EB27DF}"/>
              </a:ext>
            </a:extLst>
          </p:cNvPr>
          <p:cNvSpPr/>
          <p:nvPr/>
        </p:nvSpPr>
        <p:spPr>
          <a:xfrm>
            <a:off x="3549425" y="2316704"/>
            <a:ext cx="1641335"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endParaRPr lang="en-US" altLang="ko-KR" sz="600" dirty="0">
              <a:solidFill>
                <a:schemeClr val="tx1"/>
              </a:solidFill>
              <a:latin typeface="+mn-ea"/>
            </a:endParaRPr>
          </a:p>
        </p:txBody>
      </p:sp>
      <p:sp>
        <p:nvSpPr>
          <p:cNvPr id="23" name="TextBox 22">
            <a:extLst>
              <a:ext uri="{FF2B5EF4-FFF2-40B4-BE49-F238E27FC236}">
                <a16:creationId xmlns:a16="http://schemas.microsoft.com/office/drawing/2014/main" id="{F52C746C-F90E-8C7F-41A5-57ABF0E012F3}"/>
              </a:ext>
            </a:extLst>
          </p:cNvPr>
          <p:cNvSpPr txBox="1"/>
          <p:nvPr/>
        </p:nvSpPr>
        <p:spPr>
          <a:xfrm>
            <a:off x="2914307" y="2359650"/>
            <a:ext cx="689675" cy="107722"/>
          </a:xfrm>
          <a:prstGeom prst="rect">
            <a:avLst/>
          </a:prstGeom>
          <a:noFill/>
        </p:spPr>
        <p:txBody>
          <a:bodyPr wrap="square" lIns="0" tIns="0" rIns="0" bIns="0" rtlCol="0" anchor="ctr">
            <a:spAutoFit/>
          </a:bodyPr>
          <a:lstStyle/>
          <a:p>
            <a:r>
              <a:rPr lang="ko-KR" altLang="en-US" sz="700" b="1" dirty="0">
                <a:latin typeface="+mn-ea"/>
              </a:rPr>
              <a:t>비밀번호 확인</a:t>
            </a:r>
          </a:p>
        </p:txBody>
      </p:sp>
      <p:sp>
        <p:nvSpPr>
          <p:cNvPr id="25" name="TextBox 24">
            <a:extLst>
              <a:ext uri="{FF2B5EF4-FFF2-40B4-BE49-F238E27FC236}">
                <a16:creationId xmlns:a16="http://schemas.microsoft.com/office/drawing/2014/main" id="{8259FF01-B48B-EA4A-E2DA-CC40AA408C2D}"/>
              </a:ext>
            </a:extLst>
          </p:cNvPr>
          <p:cNvSpPr txBox="1"/>
          <p:nvPr/>
        </p:nvSpPr>
        <p:spPr>
          <a:xfrm>
            <a:off x="2914307" y="1604848"/>
            <a:ext cx="563469" cy="107722"/>
          </a:xfrm>
          <a:prstGeom prst="rect">
            <a:avLst/>
          </a:prstGeom>
          <a:noFill/>
        </p:spPr>
        <p:txBody>
          <a:bodyPr wrap="square" lIns="0" tIns="0" rIns="0" bIns="0" rtlCol="0" anchor="ctr">
            <a:spAutoFit/>
          </a:bodyPr>
          <a:lstStyle/>
          <a:p>
            <a:r>
              <a:rPr lang="ko-KR" altLang="en-US" sz="700" b="1" dirty="0">
                <a:latin typeface="+mn-ea"/>
              </a:rPr>
              <a:t>아이디</a:t>
            </a:r>
          </a:p>
        </p:txBody>
      </p:sp>
      <p:sp>
        <p:nvSpPr>
          <p:cNvPr id="50" name="직사각형 58">
            <a:extLst>
              <a:ext uri="{FF2B5EF4-FFF2-40B4-BE49-F238E27FC236}">
                <a16:creationId xmlns:a16="http://schemas.microsoft.com/office/drawing/2014/main" id="{427E5497-76E5-3066-69C7-426441BF02CE}"/>
              </a:ext>
            </a:extLst>
          </p:cNvPr>
          <p:cNvSpPr/>
          <p:nvPr/>
        </p:nvSpPr>
        <p:spPr>
          <a:xfrm>
            <a:off x="3539931" y="1945106"/>
            <a:ext cx="1641335"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endParaRPr lang="en-US" altLang="ko-KR" sz="600" dirty="0">
              <a:solidFill>
                <a:schemeClr val="tx1"/>
              </a:solidFill>
              <a:latin typeface="+mn-ea"/>
            </a:endParaRPr>
          </a:p>
        </p:txBody>
      </p:sp>
      <p:sp>
        <p:nvSpPr>
          <p:cNvPr id="51" name="직사각형 66">
            <a:extLst>
              <a:ext uri="{FF2B5EF4-FFF2-40B4-BE49-F238E27FC236}">
                <a16:creationId xmlns:a16="http://schemas.microsoft.com/office/drawing/2014/main" id="{CC18D9E8-BDE5-51FB-6314-B52463C8F8C6}"/>
              </a:ext>
            </a:extLst>
          </p:cNvPr>
          <p:cNvSpPr/>
          <p:nvPr/>
        </p:nvSpPr>
        <p:spPr>
          <a:xfrm>
            <a:off x="3565315" y="1560030"/>
            <a:ext cx="1080000" cy="188171"/>
          </a:xfrm>
          <a:prstGeom prst="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US" altLang="ko-KR" sz="1000" dirty="0" err="1">
                <a:solidFill>
                  <a:schemeClr val="tx1"/>
                </a:solidFill>
                <a:latin typeface="+mn-ea"/>
              </a:rPr>
              <a:t>awskwed</a:t>
            </a:r>
            <a:endParaRPr lang="en-US" altLang="ko-KR" sz="1000" dirty="0">
              <a:solidFill>
                <a:schemeClr val="tx1"/>
              </a:solidFill>
              <a:latin typeface="+mn-ea"/>
            </a:endParaRPr>
          </a:p>
        </p:txBody>
      </p:sp>
      <p:sp>
        <p:nvSpPr>
          <p:cNvPr id="55" name="사각형: 둥근 모서리 13">
            <a:extLst>
              <a:ext uri="{FF2B5EF4-FFF2-40B4-BE49-F238E27FC236}">
                <a16:creationId xmlns:a16="http://schemas.microsoft.com/office/drawing/2014/main" id="{0B4C9C9A-FB08-7096-F598-428AD249ABFB}"/>
              </a:ext>
            </a:extLst>
          </p:cNvPr>
          <p:cNvSpPr/>
          <p:nvPr/>
        </p:nvSpPr>
        <p:spPr>
          <a:xfrm>
            <a:off x="3455460" y="3017134"/>
            <a:ext cx="842265"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000" b="1" dirty="0">
                <a:solidFill>
                  <a:schemeClr val="bg1">
                    <a:lumMod val="50000"/>
                  </a:schemeClr>
                </a:solidFill>
              </a:rPr>
              <a:t>수정</a:t>
            </a:r>
          </a:p>
        </p:txBody>
      </p:sp>
      <p:sp>
        <p:nvSpPr>
          <p:cNvPr id="56" name="사각형: 둥근 모서리 13">
            <a:extLst>
              <a:ext uri="{FF2B5EF4-FFF2-40B4-BE49-F238E27FC236}">
                <a16:creationId xmlns:a16="http://schemas.microsoft.com/office/drawing/2014/main" id="{E85AA2DC-4D03-C08A-A60C-C010BC9A6593}"/>
              </a:ext>
            </a:extLst>
          </p:cNvPr>
          <p:cNvSpPr/>
          <p:nvPr/>
        </p:nvSpPr>
        <p:spPr>
          <a:xfrm>
            <a:off x="4411639" y="3013171"/>
            <a:ext cx="842265"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000" b="1" dirty="0">
                <a:solidFill>
                  <a:schemeClr val="bg1">
                    <a:lumMod val="50000"/>
                  </a:schemeClr>
                </a:solidFill>
              </a:rPr>
              <a:t>취소</a:t>
            </a:r>
          </a:p>
        </p:txBody>
      </p:sp>
      <p:sp>
        <p:nvSpPr>
          <p:cNvPr id="62" name="직사각형 93">
            <a:extLst>
              <a:ext uri="{FF2B5EF4-FFF2-40B4-BE49-F238E27FC236}">
                <a16:creationId xmlns:a16="http://schemas.microsoft.com/office/drawing/2014/main" id="{37BE3FED-1C97-F6BA-2E3D-4E576A352A3C}"/>
              </a:ext>
            </a:extLst>
          </p:cNvPr>
          <p:cNvSpPr/>
          <p:nvPr/>
        </p:nvSpPr>
        <p:spPr>
          <a:xfrm>
            <a:off x="3385610" y="3050544"/>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a:t>
            </a:r>
            <a:endParaRPr lang="ko-KR" altLang="en-US" sz="1000" dirty="0"/>
          </a:p>
        </p:txBody>
      </p:sp>
      <p:sp>
        <p:nvSpPr>
          <p:cNvPr id="63" name="직사각형 60">
            <a:extLst>
              <a:ext uri="{FF2B5EF4-FFF2-40B4-BE49-F238E27FC236}">
                <a16:creationId xmlns:a16="http://schemas.microsoft.com/office/drawing/2014/main" id="{329A5FC3-6B22-0983-0025-94CEE63614A7}"/>
              </a:ext>
            </a:extLst>
          </p:cNvPr>
          <p:cNvSpPr/>
          <p:nvPr/>
        </p:nvSpPr>
        <p:spPr>
          <a:xfrm>
            <a:off x="4374988" y="3048062"/>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2</a:t>
            </a:r>
            <a:endParaRPr lang="ko-KR" altLang="en-US" sz="1000" dirty="0"/>
          </a:p>
        </p:txBody>
      </p:sp>
      <p:graphicFrame>
        <p:nvGraphicFramePr>
          <p:cNvPr id="4" name="표 29">
            <a:extLst>
              <a:ext uri="{FF2B5EF4-FFF2-40B4-BE49-F238E27FC236}">
                <a16:creationId xmlns:a16="http://schemas.microsoft.com/office/drawing/2014/main" id="{7F8CD931-080A-2101-DE98-46B2D6F30A3A}"/>
              </a:ext>
            </a:extLst>
          </p:cNvPr>
          <p:cNvGraphicFramePr>
            <a:graphicFrameLocks noGrp="1"/>
          </p:cNvGraphicFramePr>
          <p:nvPr>
            <p:extLst>
              <p:ext uri="{D42A27DB-BD31-4B8C-83A1-F6EECF244321}">
                <p14:modId xmlns:p14="http://schemas.microsoft.com/office/powerpoint/2010/main" val="1413601168"/>
              </p:ext>
            </p:extLst>
          </p:nvPr>
        </p:nvGraphicFramePr>
        <p:xfrm>
          <a:off x="2460623" y="496183"/>
          <a:ext cx="3882630" cy="370840"/>
        </p:xfrm>
        <a:graphic>
          <a:graphicData uri="http://schemas.openxmlformats.org/drawingml/2006/table">
            <a:tbl>
              <a:tblPr firstRow="1" bandRow="1">
                <a:tableStyleId>{5C22544A-7EE6-4342-B048-85BDC9FD1C3A}</a:tableStyleId>
              </a:tblPr>
              <a:tblGrid>
                <a:gridCol w="776526">
                  <a:extLst>
                    <a:ext uri="{9D8B030D-6E8A-4147-A177-3AD203B41FA5}">
                      <a16:colId xmlns:a16="http://schemas.microsoft.com/office/drawing/2014/main" val="517881088"/>
                    </a:ext>
                  </a:extLst>
                </a:gridCol>
                <a:gridCol w="776526">
                  <a:extLst>
                    <a:ext uri="{9D8B030D-6E8A-4147-A177-3AD203B41FA5}">
                      <a16:colId xmlns:a16="http://schemas.microsoft.com/office/drawing/2014/main" val="1251677234"/>
                    </a:ext>
                  </a:extLst>
                </a:gridCol>
                <a:gridCol w="776526">
                  <a:extLst>
                    <a:ext uri="{9D8B030D-6E8A-4147-A177-3AD203B41FA5}">
                      <a16:colId xmlns:a16="http://schemas.microsoft.com/office/drawing/2014/main" val="2093199979"/>
                    </a:ext>
                  </a:extLst>
                </a:gridCol>
                <a:gridCol w="776526">
                  <a:extLst>
                    <a:ext uri="{9D8B030D-6E8A-4147-A177-3AD203B41FA5}">
                      <a16:colId xmlns:a16="http://schemas.microsoft.com/office/drawing/2014/main" val="903114055"/>
                    </a:ext>
                  </a:extLst>
                </a:gridCol>
                <a:gridCol w="776526">
                  <a:extLst>
                    <a:ext uri="{9D8B030D-6E8A-4147-A177-3AD203B41FA5}">
                      <a16:colId xmlns:a16="http://schemas.microsoft.com/office/drawing/2014/main" val="848023924"/>
                    </a:ext>
                  </a:extLst>
                </a:gridCol>
              </a:tblGrid>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회원관리</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설문관리</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err="1">
                          <a:solidFill>
                            <a:schemeClr val="tx1"/>
                          </a:solidFill>
                          <a:latin typeface="+mn-ea"/>
                          <a:ea typeface="+mn-ea"/>
                          <a:cs typeface="+mn-cs"/>
                        </a:rPr>
                        <a:t>회차설정</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err="1">
                          <a:solidFill>
                            <a:schemeClr val="tx1"/>
                          </a:solidFill>
                          <a:latin typeface="+mn-ea"/>
                          <a:ea typeface="+mn-ea"/>
                          <a:cs typeface="+mn-cs"/>
                        </a:rPr>
                        <a:t>설문리셋</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비밀번호 변경</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842035377"/>
                  </a:ext>
                </a:extLst>
              </a:tr>
            </a:tbl>
          </a:graphicData>
        </a:graphic>
      </p:graphicFrame>
      <p:sp>
        <p:nvSpPr>
          <p:cNvPr id="3" name="TextBox 2">
            <a:extLst>
              <a:ext uri="{FF2B5EF4-FFF2-40B4-BE49-F238E27FC236}">
                <a16:creationId xmlns:a16="http://schemas.microsoft.com/office/drawing/2014/main" id="{ACDD0555-49A0-5944-3A6B-07134318983A}"/>
              </a:ext>
            </a:extLst>
          </p:cNvPr>
          <p:cNvSpPr txBox="1"/>
          <p:nvPr/>
        </p:nvSpPr>
        <p:spPr>
          <a:xfrm>
            <a:off x="3437767" y="2133001"/>
            <a:ext cx="2382905" cy="184666"/>
          </a:xfrm>
          <a:prstGeom prst="rect">
            <a:avLst/>
          </a:prstGeom>
          <a:noFill/>
        </p:spPr>
        <p:txBody>
          <a:bodyPr wrap="square">
            <a:spAutoFit/>
          </a:bodyPr>
          <a:lstStyle/>
          <a:p>
            <a:r>
              <a:rPr kumimoji="1" lang="ko-KR" altLang="en-US"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비밀번호를 입력해주세요</a:t>
            </a:r>
            <a:r>
              <a:rPr kumimoji="1" lang="en-US" altLang="ko-KR"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 / </a:t>
            </a:r>
            <a:r>
              <a:rPr kumimoji="1" lang="ko-KR" altLang="en-US"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비밀번호 형식이 맞지 않습니다</a:t>
            </a:r>
            <a:r>
              <a:rPr kumimoji="1" lang="en-US" altLang="ko-KR"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a:t>
            </a:r>
            <a:endParaRPr lang="ko-KR" altLang="en-US" sz="600" dirty="0">
              <a:solidFill>
                <a:srgbClr val="C00000"/>
              </a:solidFill>
            </a:endParaRPr>
          </a:p>
        </p:txBody>
      </p:sp>
      <p:sp>
        <p:nvSpPr>
          <p:cNvPr id="5" name="TextBox 4">
            <a:extLst>
              <a:ext uri="{FF2B5EF4-FFF2-40B4-BE49-F238E27FC236}">
                <a16:creationId xmlns:a16="http://schemas.microsoft.com/office/drawing/2014/main" id="{1737DCA9-EA39-79C3-B1C1-1113872914E4}"/>
              </a:ext>
            </a:extLst>
          </p:cNvPr>
          <p:cNvSpPr txBox="1"/>
          <p:nvPr/>
        </p:nvSpPr>
        <p:spPr>
          <a:xfrm>
            <a:off x="3436387" y="2490498"/>
            <a:ext cx="3748183" cy="184666"/>
          </a:xfrm>
          <a:prstGeom prst="rect">
            <a:avLst/>
          </a:prstGeom>
          <a:noFill/>
        </p:spPr>
        <p:txBody>
          <a:bodyPr wrap="square">
            <a:spAutoFit/>
          </a:bodyPr>
          <a:lstStyle/>
          <a:p>
            <a:r>
              <a:rPr kumimoji="1" lang="ko-KR" altLang="en-US"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비밀번호를 입력해주세요</a:t>
            </a:r>
            <a:r>
              <a:rPr kumimoji="1" lang="en-US" altLang="ko-KR"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 / </a:t>
            </a:r>
            <a:r>
              <a:rPr kumimoji="1" lang="ko-KR" altLang="en-US"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비밀번호 형식이 맞지 않습니다</a:t>
            </a:r>
            <a:r>
              <a:rPr kumimoji="1" lang="en-US" altLang="ko-KR"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 / </a:t>
            </a:r>
            <a:r>
              <a:rPr kumimoji="1" lang="ko-KR" altLang="en-US"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비밀번호 확인이 맞지 않습니다</a:t>
            </a:r>
            <a:r>
              <a:rPr kumimoji="1" lang="en-US" altLang="ko-KR"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a:t>
            </a:r>
            <a:endParaRPr lang="ko-KR" altLang="en-US" sz="600" dirty="0">
              <a:solidFill>
                <a:srgbClr val="C00000"/>
              </a:solidFill>
            </a:endParaRPr>
          </a:p>
        </p:txBody>
      </p:sp>
      <p:sp>
        <p:nvSpPr>
          <p:cNvPr id="6" name="직사각형 15">
            <a:extLst>
              <a:ext uri="{FF2B5EF4-FFF2-40B4-BE49-F238E27FC236}">
                <a16:creationId xmlns:a16="http://schemas.microsoft.com/office/drawing/2014/main" id="{4CB95BD9-7885-574A-0D23-8F0937C113B4}"/>
              </a:ext>
            </a:extLst>
          </p:cNvPr>
          <p:cNvSpPr/>
          <p:nvPr/>
        </p:nvSpPr>
        <p:spPr>
          <a:xfrm>
            <a:off x="5439665" y="4457321"/>
            <a:ext cx="2621039" cy="1272920"/>
          </a:xfrm>
          <a:prstGeom prst="rect">
            <a:avLst/>
          </a:prstGeom>
          <a:no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13" name="TextBox 12">
            <a:extLst>
              <a:ext uri="{FF2B5EF4-FFF2-40B4-BE49-F238E27FC236}">
                <a16:creationId xmlns:a16="http://schemas.microsoft.com/office/drawing/2014/main" id="{BA7EB392-2810-CC61-ED3F-4F2308324C44}"/>
              </a:ext>
            </a:extLst>
          </p:cNvPr>
          <p:cNvSpPr txBox="1"/>
          <p:nvPr/>
        </p:nvSpPr>
        <p:spPr>
          <a:xfrm>
            <a:off x="5744130" y="4534769"/>
            <a:ext cx="2012107" cy="169277"/>
          </a:xfrm>
          <a:prstGeom prst="rect">
            <a:avLst/>
          </a:prstGeom>
          <a:noFill/>
        </p:spPr>
        <p:txBody>
          <a:bodyPr wrap="square" lIns="0" tIns="0" rIns="0" bIns="0" rtlCol="0">
            <a:spAutoFit/>
          </a:bodyPr>
          <a:lstStyle/>
          <a:p>
            <a:pPr algn="ctr"/>
            <a:r>
              <a:rPr lang="ko-KR" altLang="en-US" sz="1100" b="1" dirty="0">
                <a:latin typeface="+mn-ea"/>
              </a:rPr>
              <a:t>비밀번호 변경</a:t>
            </a:r>
          </a:p>
        </p:txBody>
      </p:sp>
      <p:sp>
        <p:nvSpPr>
          <p:cNvPr id="14" name="TextBox 13">
            <a:extLst>
              <a:ext uri="{FF2B5EF4-FFF2-40B4-BE49-F238E27FC236}">
                <a16:creationId xmlns:a16="http://schemas.microsoft.com/office/drawing/2014/main" id="{18891CF1-E42B-0F36-A691-E89F28A8A03B}"/>
              </a:ext>
            </a:extLst>
          </p:cNvPr>
          <p:cNvSpPr txBox="1"/>
          <p:nvPr/>
        </p:nvSpPr>
        <p:spPr>
          <a:xfrm>
            <a:off x="5534335" y="4830468"/>
            <a:ext cx="2420065" cy="153888"/>
          </a:xfrm>
          <a:prstGeom prst="rect">
            <a:avLst/>
          </a:prstGeom>
          <a:noFill/>
        </p:spPr>
        <p:txBody>
          <a:bodyPr wrap="square" lIns="0" tIns="0" rIns="0" bIns="0" rtlCol="0">
            <a:spAutoFit/>
          </a:bodyPr>
          <a:lstStyle/>
          <a:p>
            <a:r>
              <a:rPr lang="ko-KR" altLang="en-US" sz="1000" b="0" kern="1200" dirty="0">
                <a:solidFill>
                  <a:schemeClr val="tx1"/>
                </a:solidFill>
                <a:latin typeface="+mn-ea"/>
                <a:ea typeface="+mn-ea"/>
                <a:cs typeface="+mn-cs"/>
              </a:rPr>
              <a:t>비밀번호가 변경되었습니다</a:t>
            </a:r>
            <a:r>
              <a:rPr lang="en-US" altLang="ko-KR" sz="1000" b="0" kern="1200" dirty="0">
                <a:solidFill>
                  <a:schemeClr val="tx1"/>
                </a:solidFill>
                <a:latin typeface="+mn-ea"/>
                <a:ea typeface="+mn-ea"/>
                <a:cs typeface="+mn-cs"/>
              </a:rPr>
              <a:t>.</a:t>
            </a:r>
          </a:p>
        </p:txBody>
      </p:sp>
      <p:sp>
        <p:nvSpPr>
          <p:cNvPr id="15" name="사각형: 둥근 모서리 23">
            <a:extLst>
              <a:ext uri="{FF2B5EF4-FFF2-40B4-BE49-F238E27FC236}">
                <a16:creationId xmlns:a16="http://schemas.microsoft.com/office/drawing/2014/main" id="{E2BCB321-614F-8E50-6C93-252A5CEDFA61}"/>
              </a:ext>
            </a:extLst>
          </p:cNvPr>
          <p:cNvSpPr/>
          <p:nvPr/>
        </p:nvSpPr>
        <p:spPr>
          <a:xfrm>
            <a:off x="5788679" y="5302854"/>
            <a:ext cx="926492"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000" b="1" dirty="0">
                <a:solidFill>
                  <a:schemeClr val="bg1">
                    <a:lumMod val="50000"/>
                  </a:schemeClr>
                </a:solidFill>
              </a:rPr>
              <a:t>확인</a:t>
            </a:r>
          </a:p>
        </p:txBody>
      </p:sp>
      <p:sp>
        <p:nvSpPr>
          <p:cNvPr id="16" name="직사각형 29">
            <a:extLst>
              <a:ext uri="{FF2B5EF4-FFF2-40B4-BE49-F238E27FC236}">
                <a16:creationId xmlns:a16="http://schemas.microsoft.com/office/drawing/2014/main" id="{93D7BEF8-0291-6051-5CB8-C048E9FE21A6}"/>
              </a:ext>
            </a:extLst>
          </p:cNvPr>
          <p:cNvSpPr/>
          <p:nvPr/>
        </p:nvSpPr>
        <p:spPr>
          <a:xfrm>
            <a:off x="5369815" y="4364446"/>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2</a:t>
            </a:r>
            <a:endParaRPr lang="ko-KR" altLang="en-US" sz="1000" dirty="0"/>
          </a:p>
        </p:txBody>
      </p:sp>
      <p:sp>
        <p:nvSpPr>
          <p:cNvPr id="17" name="사각형: 둥근 모서리 43">
            <a:extLst>
              <a:ext uri="{FF2B5EF4-FFF2-40B4-BE49-F238E27FC236}">
                <a16:creationId xmlns:a16="http://schemas.microsoft.com/office/drawing/2014/main" id="{E2340634-EC17-1E96-CC2F-A9B4D22B8F1A}"/>
              </a:ext>
            </a:extLst>
          </p:cNvPr>
          <p:cNvSpPr/>
          <p:nvPr/>
        </p:nvSpPr>
        <p:spPr>
          <a:xfrm>
            <a:off x="6840090" y="5290477"/>
            <a:ext cx="926492"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000" b="1" dirty="0">
                <a:solidFill>
                  <a:schemeClr val="bg1">
                    <a:lumMod val="50000"/>
                  </a:schemeClr>
                </a:solidFill>
              </a:rPr>
              <a:t>취소</a:t>
            </a:r>
          </a:p>
        </p:txBody>
      </p:sp>
      <p:sp>
        <p:nvSpPr>
          <p:cNvPr id="18" name="직사각형 44">
            <a:extLst>
              <a:ext uri="{FF2B5EF4-FFF2-40B4-BE49-F238E27FC236}">
                <a16:creationId xmlns:a16="http://schemas.microsoft.com/office/drawing/2014/main" id="{6878C16B-BE63-1206-06B9-F5E9EE5D3BBA}"/>
              </a:ext>
            </a:extLst>
          </p:cNvPr>
          <p:cNvSpPr/>
          <p:nvPr/>
        </p:nvSpPr>
        <p:spPr>
          <a:xfrm>
            <a:off x="5881461" y="5231120"/>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dirty="0"/>
              <a:t>2-1</a:t>
            </a:r>
            <a:endParaRPr lang="ko-KR" altLang="en-US" sz="700" dirty="0"/>
          </a:p>
        </p:txBody>
      </p:sp>
      <p:sp>
        <p:nvSpPr>
          <p:cNvPr id="19" name="직사각형 45">
            <a:extLst>
              <a:ext uri="{FF2B5EF4-FFF2-40B4-BE49-F238E27FC236}">
                <a16:creationId xmlns:a16="http://schemas.microsoft.com/office/drawing/2014/main" id="{65CABB70-3CBF-1187-85EC-F156984D7199}"/>
              </a:ext>
            </a:extLst>
          </p:cNvPr>
          <p:cNvSpPr/>
          <p:nvPr/>
        </p:nvSpPr>
        <p:spPr>
          <a:xfrm>
            <a:off x="6915085" y="5220627"/>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dirty="0"/>
              <a:t>2-2</a:t>
            </a:r>
            <a:endParaRPr lang="ko-KR" altLang="en-US" sz="700" dirty="0"/>
          </a:p>
        </p:txBody>
      </p:sp>
      <p:cxnSp>
        <p:nvCxnSpPr>
          <p:cNvPr id="20" name="연결선: 꺾임 36">
            <a:extLst>
              <a:ext uri="{FF2B5EF4-FFF2-40B4-BE49-F238E27FC236}">
                <a16:creationId xmlns:a16="http://schemas.microsoft.com/office/drawing/2014/main" id="{C7BBAF1A-C136-ED2A-34E2-E0775CA890E3}"/>
              </a:ext>
            </a:extLst>
          </p:cNvPr>
          <p:cNvCxnSpPr>
            <a:cxnSpLocks/>
            <a:stCxn id="55" idx="2"/>
            <a:endCxn id="6" idx="1"/>
          </p:cNvCxnSpPr>
          <p:nvPr/>
        </p:nvCxnSpPr>
        <p:spPr>
          <a:xfrm rot="16200000" flipH="1">
            <a:off x="3727033" y="3381149"/>
            <a:ext cx="1862192" cy="1563072"/>
          </a:xfrm>
          <a:prstGeom prst="bentConnector2">
            <a:avLst/>
          </a:prstGeom>
          <a:ln w="1905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9529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a:extLst>
              <a:ext uri="{FF2B5EF4-FFF2-40B4-BE49-F238E27FC236}">
                <a16:creationId xmlns:a16="http://schemas.microsoft.com/office/drawing/2014/main" id="{19ECBA51-A611-48A9-8498-40DB7F0E1545}"/>
              </a:ext>
            </a:extLst>
          </p:cNvPr>
          <p:cNvSpPr>
            <a:spLocks noGrp="1"/>
          </p:cNvSpPr>
          <p:nvPr>
            <p:ph type="sldNum" sz="quarter" idx="4"/>
          </p:nvPr>
        </p:nvSpPr>
        <p:spPr>
          <a:xfrm>
            <a:off x="9091246" y="6535150"/>
            <a:ext cx="2743200" cy="365125"/>
          </a:xfrm>
        </p:spPr>
        <p:txBody>
          <a:bodyPr/>
          <a:lstStyle/>
          <a:p>
            <a:fld id="{0FEC0146-3DA4-48F4-869D-501BB133CA6B}" type="slidenum">
              <a:rPr lang="ko-KR" altLang="en-US" smtClean="0"/>
              <a:t>5</a:t>
            </a:fld>
            <a:endParaRPr lang="ko-KR" altLang="en-US" dirty="0"/>
          </a:p>
        </p:txBody>
      </p:sp>
      <p:sp>
        <p:nvSpPr>
          <p:cNvPr id="92" name="제목 1">
            <a:extLst>
              <a:ext uri="{FF2B5EF4-FFF2-40B4-BE49-F238E27FC236}">
                <a16:creationId xmlns:a16="http://schemas.microsoft.com/office/drawing/2014/main" id="{802CB89A-EE32-438C-9237-BB45335E055A}"/>
              </a:ext>
            </a:extLst>
          </p:cNvPr>
          <p:cNvSpPr txBox="1">
            <a:spLocks/>
          </p:cNvSpPr>
          <p:nvPr/>
        </p:nvSpPr>
        <p:spPr>
          <a:xfrm>
            <a:off x="360680" y="293617"/>
            <a:ext cx="5265420" cy="325632"/>
          </a:xfrm>
          <a:prstGeom prst="rect">
            <a:avLst/>
          </a:prstGeom>
        </p:spPr>
        <p:txBody>
          <a:bodyPr vert="horz" lIns="91440" tIns="45720" rIns="91440" bIns="45720" rtlCol="0" anchor="ctr">
            <a:normAutofit fontScale="77500" lnSpcReduction="20000"/>
          </a:bodyPr>
          <a:lstStyle>
            <a:lvl1pPr algn="l" defTabSz="914400" rtl="0" eaLnBrk="1" latinLnBrk="1" hangingPunct="1">
              <a:lnSpc>
                <a:spcPct val="90000"/>
              </a:lnSpc>
              <a:spcBef>
                <a:spcPct val="0"/>
              </a:spcBef>
              <a:buNone/>
              <a:defRPr sz="2400" b="1" kern="1200">
                <a:solidFill>
                  <a:schemeClr val="tx1">
                    <a:lumMod val="65000"/>
                    <a:lumOff val="35000"/>
                  </a:schemeClr>
                </a:solidFill>
                <a:latin typeface="+mj-lt"/>
                <a:ea typeface="+mj-ea"/>
                <a:cs typeface="+mj-cs"/>
              </a:defRPr>
            </a:lvl1pPr>
          </a:lstStyle>
          <a:p>
            <a:pPr>
              <a:lnSpc>
                <a:spcPct val="100000"/>
              </a:lnSpc>
            </a:pPr>
            <a:r>
              <a:rPr lang="ko-KR" altLang="en-US" dirty="0"/>
              <a:t>설문조사 프로세스</a:t>
            </a:r>
          </a:p>
        </p:txBody>
      </p:sp>
      <p:sp>
        <p:nvSpPr>
          <p:cNvPr id="2" name="직사각형 1">
            <a:extLst>
              <a:ext uri="{FF2B5EF4-FFF2-40B4-BE49-F238E27FC236}">
                <a16:creationId xmlns:a16="http://schemas.microsoft.com/office/drawing/2014/main" id="{826814A5-6B28-6840-81AE-37A52B8218D4}"/>
              </a:ext>
            </a:extLst>
          </p:cNvPr>
          <p:cNvSpPr/>
          <p:nvPr/>
        </p:nvSpPr>
        <p:spPr>
          <a:xfrm>
            <a:off x="2156283" y="3071923"/>
            <a:ext cx="944702" cy="288000"/>
          </a:xfrm>
          <a:prstGeom prst="rect">
            <a:avLst/>
          </a:prstGeom>
          <a:solidFill>
            <a:schemeClr val="bg1"/>
          </a:solidFill>
          <a:ln w="0" cmpd="sng">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900" b="1" dirty="0">
                <a:solidFill>
                  <a:schemeClr val="tx1">
                    <a:lumMod val="50000"/>
                    <a:lumOff val="50000"/>
                  </a:schemeClr>
                </a:solidFill>
              </a:rPr>
              <a:t>로그인</a:t>
            </a:r>
            <a:endParaRPr lang="en-US" altLang="ko-KR" sz="900" b="1" dirty="0">
              <a:solidFill>
                <a:schemeClr val="tx1">
                  <a:lumMod val="50000"/>
                  <a:lumOff val="50000"/>
                </a:schemeClr>
              </a:solidFill>
            </a:endParaRPr>
          </a:p>
        </p:txBody>
      </p:sp>
      <p:sp>
        <p:nvSpPr>
          <p:cNvPr id="7" name="직사각형 6">
            <a:extLst>
              <a:ext uri="{FF2B5EF4-FFF2-40B4-BE49-F238E27FC236}">
                <a16:creationId xmlns:a16="http://schemas.microsoft.com/office/drawing/2014/main" id="{28452BF5-FF8F-7857-5014-F9F22BF8F5B5}"/>
              </a:ext>
            </a:extLst>
          </p:cNvPr>
          <p:cNvSpPr/>
          <p:nvPr/>
        </p:nvSpPr>
        <p:spPr>
          <a:xfrm>
            <a:off x="3398096" y="3071923"/>
            <a:ext cx="944702" cy="288000"/>
          </a:xfrm>
          <a:prstGeom prst="rect">
            <a:avLst/>
          </a:prstGeom>
          <a:solidFill>
            <a:schemeClr val="bg1"/>
          </a:solidFill>
          <a:ln w="0" cmpd="sng">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900" b="1" dirty="0">
                <a:solidFill>
                  <a:schemeClr val="tx1">
                    <a:lumMod val="50000"/>
                    <a:lumOff val="50000"/>
                  </a:schemeClr>
                </a:solidFill>
              </a:rPr>
              <a:t>설문하기</a:t>
            </a:r>
            <a:endParaRPr lang="en-US" altLang="ko-KR" sz="900" b="1" dirty="0">
              <a:solidFill>
                <a:schemeClr val="tx1">
                  <a:lumMod val="50000"/>
                  <a:lumOff val="50000"/>
                </a:schemeClr>
              </a:solidFill>
            </a:endParaRPr>
          </a:p>
        </p:txBody>
      </p:sp>
      <p:sp>
        <p:nvSpPr>
          <p:cNvPr id="10" name="직사각형 9">
            <a:extLst>
              <a:ext uri="{FF2B5EF4-FFF2-40B4-BE49-F238E27FC236}">
                <a16:creationId xmlns:a16="http://schemas.microsoft.com/office/drawing/2014/main" id="{EC4DC880-63EB-DD26-A6BD-5A2A4C3C9D4B}"/>
              </a:ext>
            </a:extLst>
          </p:cNvPr>
          <p:cNvSpPr/>
          <p:nvPr/>
        </p:nvSpPr>
        <p:spPr>
          <a:xfrm>
            <a:off x="4639909" y="2537944"/>
            <a:ext cx="944702" cy="288000"/>
          </a:xfrm>
          <a:prstGeom prst="rect">
            <a:avLst/>
          </a:prstGeom>
          <a:solidFill>
            <a:schemeClr val="bg1"/>
          </a:solidFill>
          <a:ln w="0" cmpd="sng">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900" b="1" dirty="0" err="1">
                <a:solidFill>
                  <a:schemeClr val="tx1">
                    <a:lumMod val="50000"/>
                    <a:lumOff val="50000"/>
                  </a:schemeClr>
                </a:solidFill>
              </a:rPr>
              <a:t>수행설문</a:t>
            </a:r>
            <a:r>
              <a:rPr lang="ko-KR" altLang="en-US" sz="900" b="1" dirty="0">
                <a:solidFill>
                  <a:schemeClr val="tx1">
                    <a:lumMod val="50000"/>
                    <a:lumOff val="50000"/>
                  </a:schemeClr>
                </a:solidFill>
              </a:rPr>
              <a:t> 저장 </a:t>
            </a:r>
            <a:endParaRPr lang="en-US" altLang="ko-KR" sz="900" b="1" dirty="0">
              <a:solidFill>
                <a:schemeClr val="tx1">
                  <a:lumMod val="50000"/>
                  <a:lumOff val="50000"/>
                </a:schemeClr>
              </a:solidFill>
            </a:endParaRPr>
          </a:p>
        </p:txBody>
      </p:sp>
      <p:sp>
        <p:nvSpPr>
          <p:cNvPr id="14" name="직사각형 13">
            <a:extLst>
              <a:ext uri="{FF2B5EF4-FFF2-40B4-BE49-F238E27FC236}">
                <a16:creationId xmlns:a16="http://schemas.microsoft.com/office/drawing/2014/main" id="{1E5F0DDA-11C9-04F0-4842-2C240AAD04A6}"/>
              </a:ext>
            </a:extLst>
          </p:cNvPr>
          <p:cNvSpPr/>
          <p:nvPr/>
        </p:nvSpPr>
        <p:spPr>
          <a:xfrm>
            <a:off x="5881722" y="3073942"/>
            <a:ext cx="1046189" cy="288000"/>
          </a:xfrm>
          <a:prstGeom prst="rect">
            <a:avLst/>
          </a:prstGeom>
          <a:solidFill>
            <a:schemeClr val="bg1"/>
          </a:solidFill>
          <a:ln w="0" cmpd="sng">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900" b="1" dirty="0">
                <a:solidFill>
                  <a:schemeClr val="tx1">
                    <a:lumMod val="50000"/>
                    <a:lumOff val="50000"/>
                  </a:schemeClr>
                </a:solidFill>
              </a:rPr>
              <a:t>설문하기</a:t>
            </a:r>
            <a:endParaRPr lang="en-US" altLang="ko-KR" sz="900" b="1" dirty="0">
              <a:solidFill>
                <a:schemeClr val="tx1">
                  <a:lumMod val="50000"/>
                  <a:lumOff val="50000"/>
                </a:schemeClr>
              </a:solidFill>
            </a:endParaRPr>
          </a:p>
        </p:txBody>
      </p:sp>
      <p:cxnSp>
        <p:nvCxnSpPr>
          <p:cNvPr id="34" name="직선 화살표 연결선 33">
            <a:extLst>
              <a:ext uri="{FF2B5EF4-FFF2-40B4-BE49-F238E27FC236}">
                <a16:creationId xmlns:a16="http://schemas.microsoft.com/office/drawing/2014/main" id="{D72AC8D7-1B02-2076-B9E6-3222BC36F2B8}"/>
              </a:ext>
            </a:extLst>
          </p:cNvPr>
          <p:cNvCxnSpPr>
            <a:cxnSpLocks/>
            <a:stCxn id="2" idx="3"/>
            <a:endCxn id="7" idx="1"/>
          </p:cNvCxnSpPr>
          <p:nvPr/>
        </p:nvCxnSpPr>
        <p:spPr>
          <a:xfrm>
            <a:off x="3100985" y="3215923"/>
            <a:ext cx="2971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직선 화살표 연결선 42">
            <a:extLst>
              <a:ext uri="{FF2B5EF4-FFF2-40B4-BE49-F238E27FC236}">
                <a16:creationId xmlns:a16="http://schemas.microsoft.com/office/drawing/2014/main" id="{BDA77678-83EA-277F-D077-A6F91291920B}"/>
              </a:ext>
            </a:extLst>
          </p:cNvPr>
          <p:cNvCxnSpPr>
            <a:cxnSpLocks/>
            <a:stCxn id="5" idx="3"/>
            <a:endCxn id="14" idx="1"/>
          </p:cNvCxnSpPr>
          <p:nvPr/>
        </p:nvCxnSpPr>
        <p:spPr>
          <a:xfrm>
            <a:off x="5584611" y="3215923"/>
            <a:ext cx="297111" cy="2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직사각형 49">
            <a:extLst>
              <a:ext uri="{FF2B5EF4-FFF2-40B4-BE49-F238E27FC236}">
                <a16:creationId xmlns:a16="http://schemas.microsoft.com/office/drawing/2014/main" id="{C55B03D1-5FA7-531A-2B9E-2884A8CA06DA}"/>
              </a:ext>
            </a:extLst>
          </p:cNvPr>
          <p:cNvSpPr/>
          <p:nvPr/>
        </p:nvSpPr>
        <p:spPr>
          <a:xfrm>
            <a:off x="7225022" y="3071923"/>
            <a:ext cx="944702" cy="288000"/>
          </a:xfrm>
          <a:prstGeom prst="rect">
            <a:avLst/>
          </a:prstGeom>
          <a:solidFill>
            <a:schemeClr val="bg1"/>
          </a:solidFill>
          <a:ln w="0" cmpd="sng">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900" b="1" dirty="0">
                <a:solidFill>
                  <a:schemeClr val="tx1">
                    <a:lumMod val="50000"/>
                    <a:lumOff val="50000"/>
                  </a:schemeClr>
                </a:solidFill>
              </a:rPr>
              <a:t>완료</a:t>
            </a:r>
            <a:endParaRPr lang="en-US" altLang="ko-KR" sz="900" b="1" dirty="0">
              <a:solidFill>
                <a:schemeClr val="tx1">
                  <a:lumMod val="50000"/>
                  <a:lumOff val="50000"/>
                </a:schemeClr>
              </a:solidFill>
            </a:endParaRPr>
          </a:p>
        </p:txBody>
      </p:sp>
      <p:cxnSp>
        <p:nvCxnSpPr>
          <p:cNvPr id="51" name="직선 화살표 연결선 50">
            <a:extLst>
              <a:ext uri="{FF2B5EF4-FFF2-40B4-BE49-F238E27FC236}">
                <a16:creationId xmlns:a16="http://schemas.microsoft.com/office/drawing/2014/main" id="{493856C3-12BE-C19B-0C0D-D83D1ABE50B3}"/>
              </a:ext>
            </a:extLst>
          </p:cNvPr>
          <p:cNvCxnSpPr>
            <a:cxnSpLocks/>
            <a:stCxn id="14" idx="3"/>
            <a:endCxn id="50" idx="1"/>
          </p:cNvCxnSpPr>
          <p:nvPr/>
        </p:nvCxnSpPr>
        <p:spPr>
          <a:xfrm flipV="1">
            <a:off x="6927911" y="3215923"/>
            <a:ext cx="297111" cy="2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A51B1AF6-37A4-170E-5398-DC2AE8CF1C8C}"/>
              </a:ext>
            </a:extLst>
          </p:cNvPr>
          <p:cNvCxnSpPr>
            <a:cxnSpLocks/>
            <a:stCxn id="10" idx="3"/>
            <a:endCxn id="14" idx="0"/>
          </p:cNvCxnSpPr>
          <p:nvPr/>
        </p:nvCxnSpPr>
        <p:spPr>
          <a:xfrm>
            <a:off x="5584611" y="2681944"/>
            <a:ext cx="820206" cy="391998"/>
          </a:xfrm>
          <a:prstGeom prst="bentConnector2">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5" name="Diamond 4">
            <a:extLst>
              <a:ext uri="{FF2B5EF4-FFF2-40B4-BE49-F238E27FC236}">
                <a16:creationId xmlns:a16="http://schemas.microsoft.com/office/drawing/2014/main" id="{58DEA3F8-324B-05AE-D094-D7E61AD12CE8}"/>
              </a:ext>
            </a:extLst>
          </p:cNvPr>
          <p:cNvSpPr/>
          <p:nvPr/>
        </p:nvSpPr>
        <p:spPr>
          <a:xfrm>
            <a:off x="4639909" y="3071923"/>
            <a:ext cx="944702" cy="288000"/>
          </a:xfrm>
          <a:prstGeom prst="diamond">
            <a:avLst/>
          </a:prstGeom>
          <a:solidFill>
            <a:schemeClr val="bg1"/>
          </a:solidFill>
          <a:ln w="0" cmpd="sng">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900" b="1" dirty="0">
                <a:solidFill>
                  <a:schemeClr val="tx1">
                    <a:lumMod val="50000"/>
                    <a:lumOff val="50000"/>
                  </a:schemeClr>
                </a:solidFill>
              </a:rPr>
              <a:t>설문</a:t>
            </a:r>
            <a:endParaRPr lang="en-US" altLang="ko-KR" sz="900" b="1" dirty="0">
              <a:solidFill>
                <a:schemeClr val="tx1">
                  <a:lumMod val="50000"/>
                  <a:lumOff val="50000"/>
                </a:schemeClr>
              </a:solidFill>
            </a:endParaRPr>
          </a:p>
          <a:p>
            <a:pPr algn="ctr"/>
            <a:r>
              <a:rPr lang="ko-KR" altLang="en-US" sz="900" b="1" dirty="0">
                <a:solidFill>
                  <a:schemeClr val="tx1">
                    <a:lumMod val="50000"/>
                    <a:lumOff val="50000"/>
                  </a:schemeClr>
                </a:solidFill>
              </a:rPr>
              <a:t>일시정지</a:t>
            </a:r>
          </a:p>
        </p:txBody>
      </p:sp>
      <p:sp>
        <p:nvSpPr>
          <p:cNvPr id="16" name="TextBox 15">
            <a:extLst>
              <a:ext uri="{FF2B5EF4-FFF2-40B4-BE49-F238E27FC236}">
                <a16:creationId xmlns:a16="http://schemas.microsoft.com/office/drawing/2014/main" id="{373CD214-AF94-A7F9-77BC-CC199CB2E6A2}"/>
              </a:ext>
            </a:extLst>
          </p:cNvPr>
          <p:cNvSpPr txBox="1"/>
          <p:nvPr/>
        </p:nvSpPr>
        <p:spPr>
          <a:xfrm>
            <a:off x="5112260" y="2892757"/>
            <a:ext cx="230932" cy="215444"/>
          </a:xfrm>
          <a:prstGeom prst="rect">
            <a:avLst/>
          </a:prstGeom>
          <a:noFill/>
        </p:spPr>
        <p:txBody>
          <a:bodyPr wrap="square">
            <a:spAutoFit/>
          </a:bodyPr>
          <a:lstStyle/>
          <a:p>
            <a:r>
              <a:rPr lang="en-US" altLang="ko-KR" sz="800" dirty="0"/>
              <a:t>Y</a:t>
            </a:r>
            <a:endParaRPr lang="ko-KR" altLang="en-US" sz="800" dirty="0"/>
          </a:p>
        </p:txBody>
      </p:sp>
      <p:sp>
        <p:nvSpPr>
          <p:cNvPr id="17" name="TextBox 16">
            <a:extLst>
              <a:ext uri="{FF2B5EF4-FFF2-40B4-BE49-F238E27FC236}">
                <a16:creationId xmlns:a16="http://schemas.microsoft.com/office/drawing/2014/main" id="{EF2054C3-D0C6-AA44-B8CA-B11B60715BE8}"/>
              </a:ext>
            </a:extLst>
          </p:cNvPr>
          <p:cNvSpPr txBox="1"/>
          <p:nvPr/>
        </p:nvSpPr>
        <p:spPr>
          <a:xfrm>
            <a:off x="5515175" y="3176697"/>
            <a:ext cx="230932" cy="215444"/>
          </a:xfrm>
          <a:prstGeom prst="rect">
            <a:avLst/>
          </a:prstGeom>
          <a:noFill/>
        </p:spPr>
        <p:txBody>
          <a:bodyPr wrap="square">
            <a:spAutoFit/>
          </a:bodyPr>
          <a:lstStyle/>
          <a:p>
            <a:r>
              <a:rPr lang="en-US" altLang="ko-KR" sz="800" dirty="0"/>
              <a:t>N</a:t>
            </a:r>
            <a:endParaRPr lang="ko-KR" altLang="en-US" sz="800" dirty="0"/>
          </a:p>
        </p:txBody>
      </p:sp>
      <p:cxnSp>
        <p:nvCxnSpPr>
          <p:cNvPr id="18" name="직선 화살표 연결선 42">
            <a:extLst>
              <a:ext uri="{FF2B5EF4-FFF2-40B4-BE49-F238E27FC236}">
                <a16:creationId xmlns:a16="http://schemas.microsoft.com/office/drawing/2014/main" id="{061AB371-FFD8-FB34-46ED-CE8DF3FFF15D}"/>
              </a:ext>
            </a:extLst>
          </p:cNvPr>
          <p:cNvCxnSpPr>
            <a:cxnSpLocks/>
            <a:stCxn id="5" idx="0"/>
            <a:endCxn id="10" idx="2"/>
          </p:cNvCxnSpPr>
          <p:nvPr/>
        </p:nvCxnSpPr>
        <p:spPr>
          <a:xfrm flipV="1">
            <a:off x="5112260" y="2825944"/>
            <a:ext cx="0" cy="245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직선 화살표 연결선 42">
            <a:extLst>
              <a:ext uri="{FF2B5EF4-FFF2-40B4-BE49-F238E27FC236}">
                <a16:creationId xmlns:a16="http://schemas.microsoft.com/office/drawing/2014/main" id="{0EDA3D59-F68D-5CF2-3574-8A82460CD2DC}"/>
              </a:ext>
            </a:extLst>
          </p:cNvPr>
          <p:cNvCxnSpPr>
            <a:cxnSpLocks/>
            <a:stCxn id="7" idx="3"/>
            <a:endCxn id="5" idx="1"/>
          </p:cNvCxnSpPr>
          <p:nvPr/>
        </p:nvCxnSpPr>
        <p:spPr>
          <a:xfrm>
            <a:off x="4342798" y="3215923"/>
            <a:ext cx="2971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3200C443-FA1A-3DD0-4EFA-7F104EC0FE62}"/>
              </a:ext>
            </a:extLst>
          </p:cNvPr>
          <p:cNvSpPr txBox="1"/>
          <p:nvPr/>
        </p:nvSpPr>
        <p:spPr>
          <a:xfrm>
            <a:off x="5739668" y="2469163"/>
            <a:ext cx="595035" cy="215444"/>
          </a:xfrm>
          <a:prstGeom prst="rect">
            <a:avLst/>
          </a:prstGeom>
          <a:noFill/>
        </p:spPr>
        <p:txBody>
          <a:bodyPr wrap="none">
            <a:spAutoFit/>
          </a:bodyPr>
          <a:lstStyle/>
          <a:p>
            <a:r>
              <a:rPr lang="ko-KR" altLang="en-US" sz="800" dirty="0" err="1"/>
              <a:t>다시시작</a:t>
            </a:r>
            <a:endParaRPr lang="ko-KR" altLang="en-US" sz="800" dirty="0"/>
          </a:p>
        </p:txBody>
      </p:sp>
      <p:sp>
        <p:nvSpPr>
          <p:cNvPr id="29" name="직사각형 13">
            <a:extLst>
              <a:ext uri="{FF2B5EF4-FFF2-40B4-BE49-F238E27FC236}">
                <a16:creationId xmlns:a16="http://schemas.microsoft.com/office/drawing/2014/main" id="{8048084D-1D1E-4F4F-1D46-7E86144E8293}"/>
              </a:ext>
            </a:extLst>
          </p:cNvPr>
          <p:cNvSpPr/>
          <p:nvPr/>
        </p:nvSpPr>
        <p:spPr>
          <a:xfrm>
            <a:off x="5881721" y="3598629"/>
            <a:ext cx="1046189" cy="288000"/>
          </a:xfrm>
          <a:prstGeom prst="rect">
            <a:avLst/>
          </a:prstGeom>
          <a:solidFill>
            <a:schemeClr val="bg1"/>
          </a:solidFill>
          <a:ln w="0" cmpd="sng">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900" b="1" dirty="0">
                <a:solidFill>
                  <a:schemeClr val="tx1">
                    <a:lumMod val="50000"/>
                    <a:lumOff val="50000"/>
                  </a:schemeClr>
                </a:solidFill>
              </a:rPr>
              <a:t>추가질의 </a:t>
            </a:r>
            <a:r>
              <a:rPr lang="en-US" altLang="ko-KR" sz="900" b="1" dirty="0">
                <a:solidFill>
                  <a:schemeClr val="tx1">
                    <a:lumMod val="50000"/>
                    <a:lumOff val="50000"/>
                  </a:schemeClr>
                </a:solidFill>
              </a:rPr>
              <a:t>(</a:t>
            </a:r>
            <a:r>
              <a:rPr lang="ko-KR" altLang="en-US" sz="900" b="1" dirty="0">
                <a:solidFill>
                  <a:schemeClr val="tx1">
                    <a:lumMod val="50000"/>
                    <a:lumOff val="50000"/>
                  </a:schemeClr>
                </a:solidFill>
              </a:rPr>
              <a:t>매 </a:t>
            </a:r>
            <a:r>
              <a:rPr lang="en-US" altLang="ko-KR" sz="900" b="1" dirty="0">
                <a:solidFill>
                  <a:schemeClr val="tx1">
                    <a:lumMod val="50000"/>
                    <a:lumOff val="50000"/>
                  </a:schemeClr>
                </a:solidFill>
              </a:rPr>
              <a:t>50</a:t>
            </a:r>
            <a:r>
              <a:rPr lang="ko-KR" altLang="en-US" sz="900" b="1" dirty="0">
                <a:solidFill>
                  <a:schemeClr val="tx1">
                    <a:lumMod val="50000"/>
                    <a:lumOff val="50000"/>
                  </a:schemeClr>
                </a:solidFill>
              </a:rPr>
              <a:t>회</a:t>
            </a:r>
            <a:r>
              <a:rPr lang="en-US" altLang="ko-KR" sz="900" b="1" dirty="0">
                <a:solidFill>
                  <a:schemeClr val="tx1">
                    <a:lumMod val="50000"/>
                    <a:lumOff val="50000"/>
                  </a:schemeClr>
                </a:solidFill>
              </a:rPr>
              <a:t>)</a:t>
            </a:r>
          </a:p>
        </p:txBody>
      </p:sp>
      <p:sp>
        <p:nvSpPr>
          <p:cNvPr id="33" name="TextBox 32">
            <a:extLst>
              <a:ext uri="{FF2B5EF4-FFF2-40B4-BE49-F238E27FC236}">
                <a16:creationId xmlns:a16="http://schemas.microsoft.com/office/drawing/2014/main" id="{71C15B55-7AA4-4895-4FB8-298DE670A7FD}"/>
              </a:ext>
            </a:extLst>
          </p:cNvPr>
          <p:cNvSpPr txBox="1"/>
          <p:nvPr/>
        </p:nvSpPr>
        <p:spPr>
          <a:xfrm>
            <a:off x="5746107" y="3958061"/>
            <a:ext cx="2136234" cy="338554"/>
          </a:xfrm>
          <a:prstGeom prst="rect">
            <a:avLst/>
          </a:prstGeom>
          <a:noFill/>
        </p:spPr>
        <p:txBody>
          <a:bodyPr wrap="square">
            <a:spAutoFit/>
          </a:bodyPr>
          <a:lstStyle/>
          <a:p>
            <a:r>
              <a:rPr kumimoji="0" lang="en-US" altLang="ko-KR" sz="800" i="0" u="none" strike="noStrike" kern="1200" cap="none" spc="0" normalizeH="0" baseline="0" noProof="0" dirty="0">
                <a:ln>
                  <a:noFill/>
                </a:ln>
                <a:solidFill>
                  <a:prstClr val="black"/>
                </a:solidFill>
                <a:effectLst/>
                <a:uLnTx/>
                <a:uFillTx/>
                <a:latin typeface="맑은 고딕" panose="020B0503020000020004" pitchFamily="34" charset="-127"/>
                <a:ea typeface="맑은 고딕" panose="020B0503020000020004" pitchFamily="34" charset="-127"/>
                <a:cs typeface="+mn-cs"/>
              </a:rPr>
              <a:t>[</a:t>
            </a:r>
            <a:r>
              <a:rPr kumimoji="0" lang="ko-KR" altLang="en-US" sz="800" i="0" u="none" strike="noStrike" kern="1200" cap="none" spc="0" normalizeH="0" baseline="0" noProof="0" dirty="0">
                <a:ln>
                  <a:noFill/>
                </a:ln>
                <a:solidFill>
                  <a:prstClr val="black"/>
                </a:solidFill>
                <a:effectLst/>
                <a:uLnTx/>
                <a:uFillTx/>
                <a:latin typeface="맑은 고딕" panose="020B0503020000020004" pitchFamily="34" charset="-127"/>
                <a:ea typeface="맑은 고딕" panose="020B0503020000020004" pitchFamily="34" charset="-127"/>
                <a:cs typeface="+mn-cs"/>
              </a:rPr>
              <a:t>차이 없음</a:t>
            </a:r>
            <a:r>
              <a:rPr kumimoji="0" lang="en-US" altLang="ko-KR" sz="800" i="0" u="none" strike="noStrike" kern="1200" cap="none" spc="0" normalizeH="0" baseline="0" noProof="0" dirty="0">
                <a:ln>
                  <a:noFill/>
                </a:ln>
                <a:solidFill>
                  <a:prstClr val="black"/>
                </a:solidFill>
                <a:effectLst/>
                <a:uLnTx/>
                <a:uFillTx/>
                <a:latin typeface="맑은 고딕" panose="020B0503020000020004" pitchFamily="34" charset="-127"/>
                <a:ea typeface="맑은 고딕" panose="020B0503020000020004" pitchFamily="34" charset="-127"/>
                <a:cs typeface="+mn-cs"/>
              </a:rPr>
              <a:t>]</a:t>
            </a:r>
            <a:r>
              <a:rPr kumimoji="0" lang="ko-KR" altLang="en-US" sz="800" i="0" u="none" strike="noStrike" kern="1200" cap="none" spc="0" normalizeH="0" baseline="0" noProof="0" dirty="0">
                <a:ln>
                  <a:noFill/>
                </a:ln>
                <a:solidFill>
                  <a:prstClr val="black"/>
                </a:solidFill>
                <a:effectLst/>
                <a:uLnTx/>
                <a:uFillTx/>
                <a:latin typeface="맑은 고딕" panose="020B0503020000020004" pitchFamily="34" charset="-127"/>
                <a:ea typeface="맑은 고딕" panose="020B0503020000020004" pitchFamily="34" charset="-127"/>
                <a:cs typeface="+mn-cs"/>
              </a:rPr>
              <a:t> 연속 </a:t>
            </a:r>
            <a:r>
              <a:rPr kumimoji="0" lang="ko-KR" altLang="en-US" sz="800" i="0" u="none" strike="noStrike" kern="1200" cap="none" spc="0" normalizeH="0" baseline="0" noProof="0" dirty="0" err="1">
                <a:ln>
                  <a:noFill/>
                </a:ln>
                <a:solidFill>
                  <a:prstClr val="black"/>
                </a:solidFill>
                <a:effectLst/>
                <a:uLnTx/>
                <a:uFillTx/>
                <a:latin typeface="맑은 고딕" panose="020B0503020000020004" pitchFamily="34" charset="-127"/>
                <a:ea typeface="맑은 고딕" panose="020B0503020000020004" pitchFamily="34" charset="-127"/>
                <a:cs typeface="+mn-cs"/>
              </a:rPr>
              <a:t>선택시</a:t>
            </a:r>
            <a:r>
              <a:rPr kumimoji="0" lang="ko-KR" altLang="en-US" sz="800" i="0" u="none" strike="noStrike" kern="1200" cap="none" spc="0" normalizeH="0" baseline="0" noProof="0" dirty="0">
                <a:ln>
                  <a:noFill/>
                </a:ln>
                <a:solidFill>
                  <a:prstClr val="black"/>
                </a:solidFill>
                <a:effectLst/>
                <a:uLnTx/>
                <a:uFillTx/>
                <a:latin typeface="맑은 고딕" panose="020B0503020000020004" pitchFamily="34" charset="-127"/>
                <a:ea typeface="맑은 고딕" panose="020B0503020000020004" pitchFamily="34" charset="-127"/>
                <a:cs typeface="+mn-cs"/>
              </a:rPr>
              <a:t> 추가질의 최고 </a:t>
            </a:r>
            <a:r>
              <a:rPr kumimoji="0" lang="en-US" altLang="ko-KR" sz="800" i="0" u="none" strike="noStrike" kern="1200" cap="none" spc="0" normalizeH="0" baseline="0" noProof="0" dirty="0">
                <a:ln>
                  <a:noFill/>
                </a:ln>
                <a:solidFill>
                  <a:prstClr val="black"/>
                </a:solidFill>
                <a:effectLst/>
                <a:uLnTx/>
                <a:uFillTx/>
                <a:latin typeface="맑은 고딕" panose="020B0503020000020004" pitchFamily="34" charset="-127"/>
                <a:ea typeface="맑은 고딕" panose="020B0503020000020004" pitchFamily="34" charset="-127"/>
                <a:cs typeface="+mn-cs"/>
              </a:rPr>
              <a:t>3</a:t>
            </a:r>
            <a:r>
              <a:rPr kumimoji="0" lang="ko-KR" altLang="en-US" sz="800" i="0" u="none" strike="noStrike" kern="1200" cap="none" spc="0" normalizeH="0" baseline="0" noProof="0" dirty="0">
                <a:ln>
                  <a:noFill/>
                </a:ln>
                <a:solidFill>
                  <a:prstClr val="black"/>
                </a:solidFill>
                <a:effectLst/>
                <a:uLnTx/>
                <a:uFillTx/>
                <a:latin typeface="맑은 고딕" panose="020B0503020000020004" pitchFamily="34" charset="-127"/>
                <a:ea typeface="맑은 고딕" panose="020B0503020000020004" pitchFamily="34" charset="-127"/>
                <a:cs typeface="+mn-cs"/>
              </a:rPr>
              <a:t>회 이월되며 이후 추가질문이 생략된다</a:t>
            </a:r>
            <a:r>
              <a:rPr kumimoji="0" lang="en-US" altLang="ko-KR" sz="800" i="0" u="none" strike="noStrike" kern="1200" cap="none" spc="0" normalizeH="0" baseline="0" noProof="0" dirty="0">
                <a:ln>
                  <a:noFill/>
                </a:ln>
                <a:solidFill>
                  <a:prstClr val="black"/>
                </a:solidFill>
                <a:effectLst/>
                <a:uLnTx/>
                <a:uFillTx/>
                <a:latin typeface="맑은 고딕" panose="020B0503020000020004" pitchFamily="34" charset="-127"/>
                <a:ea typeface="맑은 고딕" panose="020B0503020000020004" pitchFamily="34" charset="-127"/>
                <a:cs typeface="+mn-cs"/>
              </a:rPr>
              <a:t>.</a:t>
            </a:r>
            <a:endParaRPr lang="ko-KR" altLang="en-US" dirty="0"/>
          </a:p>
        </p:txBody>
      </p:sp>
      <p:cxnSp>
        <p:nvCxnSpPr>
          <p:cNvPr id="36" name="Straight Connector 35">
            <a:extLst>
              <a:ext uri="{FF2B5EF4-FFF2-40B4-BE49-F238E27FC236}">
                <a16:creationId xmlns:a16="http://schemas.microsoft.com/office/drawing/2014/main" id="{88CB9753-1F3A-94E9-ADD7-299FBFDA88AE}"/>
              </a:ext>
            </a:extLst>
          </p:cNvPr>
          <p:cNvCxnSpPr>
            <a:cxnSpLocks/>
            <a:stCxn id="29" idx="0"/>
            <a:endCxn id="14" idx="2"/>
          </p:cNvCxnSpPr>
          <p:nvPr/>
        </p:nvCxnSpPr>
        <p:spPr>
          <a:xfrm flipV="1">
            <a:off x="6404816" y="3361942"/>
            <a:ext cx="1" cy="23668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Connector: Elbow 5">
            <a:extLst>
              <a:ext uri="{FF2B5EF4-FFF2-40B4-BE49-F238E27FC236}">
                <a16:creationId xmlns:a16="http://schemas.microsoft.com/office/drawing/2014/main" id="{69E3B012-7D8D-7002-4D2B-CCADA5EE91C4}"/>
              </a:ext>
            </a:extLst>
          </p:cNvPr>
          <p:cNvCxnSpPr>
            <a:stCxn id="7" idx="2"/>
            <a:endCxn id="29" idx="1"/>
          </p:cNvCxnSpPr>
          <p:nvPr/>
        </p:nvCxnSpPr>
        <p:spPr>
          <a:xfrm rot="16200000" flipH="1">
            <a:off x="4684731" y="2545639"/>
            <a:ext cx="382706" cy="2011274"/>
          </a:xfrm>
          <a:prstGeom prst="bentConnector2">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9421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idx="4294967295"/>
          </p:nvPr>
        </p:nvSpPr>
        <p:spPr>
          <a:xfrm>
            <a:off x="431372" y="2286628"/>
            <a:ext cx="11425269" cy="849577"/>
          </a:xfrm>
        </p:spPr>
        <p:txBody>
          <a:bodyPr>
            <a:normAutofit/>
          </a:bodyPr>
          <a:lstStyle/>
          <a:p>
            <a:r>
              <a:rPr lang="ko-KR" altLang="en-US" sz="2400" b="1" dirty="0">
                <a:solidFill>
                  <a:schemeClr val="tx1">
                    <a:lumMod val="65000"/>
                    <a:lumOff val="35000"/>
                  </a:schemeClr>
                </a:solidFill>
              </a:rPr>
              <a:t>한글버전</a:t>
            </a:r>
          </a:p>
        </p:txBody>
      </p:sp>
      <p:sp>
        <p:nvSpPr>
          <p:cNvPr id="5" name="슬라이드 번호 개체 틀 4">
            <a:extLst>
              <a:ext uri="{FF2B5EF4-FFF2-40B4-BE49-F238E27FC236}">
                <a16:creationId xmlns:a16="http://schemas.microsoft.com/office/drawing/2014/main" id="{8405C993-72A1-4A66-A9FA-37E893848AC2}"/>
              </a:ext>
            </a:extLst>
          </p:cNvPr>
          <p:cNvSpPr>
            <a:spLocks noGrp="1"/>
          </p:cNvSpPr>
          <p:nvPr>
            <p:ph type="sldNum" sz="quarter" idx="4"/>
          </p:nvPr>
        </p:nvSpPr>
        <p:spPr>
          <a:xfrm>
            <a:off x="9091246" y="6535150"/>
            <a:ext cx="2743200" cy="365125"/>
          </a:xfrm>
        </p:spPr>
        <p:txBody>
          <a:bodyPr/>
          <a:lstStyle/>
          <a:p>
            <a:fld id="{0FEC0146-3DA4-48F4-869D-501BB133CA6B}" type="slidenum">
              <a:rPr lang="ko-KR" altLang="en-US" smtClean="0"/>
              <a:t>6</a:t>
            </a:fld>
            <a:endParaRPr lang="ko-KR" altLang="en-US" dirty="0"/>
          </a:p>
        </p:txBody>
      </p:sp>
    </p:spTree>
    <p:extLst>
      <p:ext uri="{BB962C8B-B14F-4D97-AF65-F5344CB8AC3E}">
        <p14:creationId xmlns:p14="http://schemas.microsoft.com/office/powerpoint/2010/main" val="3763594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슬라이드 번호 개체 틀 7">
            <a:extLst>
              <a:ext uri="{FF2B5EF4-FFF2-40B4-BE49-F238E27FC236}">
                <a16:creationId xmlns:a16="http://schemas.microsoft.com/office/drawing/2014/main" id="{A8CDABF9-5282-43ED-9839-759246E8F473}"/>
              </a:ext>
            </a:extLst>
          </p:cNvPr>
          <p:cNvSpPr>
            <a:spLocks noGrp="1"/>
          </p:cNvSpPr>
          <p:nvPr>
            <p:ph type="sldNum" sz="quarter" idx="4"/>
          </p:nvPr>
        </p:nvSpPr>
        <p:spPr/>
        <p:txBody>
          <a:bodyPr/>
          <a:lstStyle/>
          <a:p>
            <a:fld id="{F2946E08-ADDD-4B11-B5DD-5073B72AA917}" type="slidenum">
              <a:rPr lang="ko-KR" altLang="en-US" smtClean="0"/>
              <a:t>7</a:t>
            </a:fld>
            <a:endParaRPr lang="ko-KR" altLang="en-US" dirty="0"/>
          </a:p>
        </p:txBody>
      </p:sp>
      <p:grpSp>
        <p:nvGrpSpPr>
          <p:cNvPr id="68" name="그룹 67">
            <a:extLst>
              <a:ext uri="{FF2B5EF4-FFF2-40B4-BE49-F238E27FC236}">
                <a16:creationId xmlns:a16="http://schemas.microsoft.com/office/drawing/2014/main" id="{700B7979-0A0F-4EB8-B3E2-27B50F444323}"/>
              </a:ext>
            </a:extLst>
          </p:cNvPr>
          <p:cNvGrpSpPr/>
          <p:nvPr/>
        </p:nvGrpSpPr>
        <p:grpSpPr>
          <a:xfrm>
            <a:off x="665440" y="521495"/>
            <a:ext cx="861460" cy="288131"/>
            <a:chOff x="839416" y="3435562"/>
            <a:chExt cx="1526259" cy="682492"/>
          </a:xfrm>
        </p:grpSpPr>
        <p:sp>
          <p:nvSpPr>
            <p:cNvPr id="69" name="직사각형 68">
              <a:extLst>
                <a:ext uri="{FF2B5EF4-FFF2-40B4-BE49-F238E27FC236}">
                  <a16:creationId xmlns:a16="http://schemas.microsoft.com/office/drawing/2014/main" id="{3FDDC39B-48C0-4BEA-9909-69C1E79636B2}"/>
                </a:ext>
              </a:extLst>
            </p:cNvPr>
            <p:cNvSpPr/>
            <p:nvPr/>
          </p:nvSpPr>
          <p:spPr>
            <a:xfrm>
              <a:off x="839416" y="3435562"/>
              <a:ext cx="1523134" cy="682492"/>
            </a:xfrm>
            <a:prstGeom prst="rect">
              <a:avLst/>
            </a:prstGeom>
            <a:solidFill>
              <a:srgbClr val="F2F2F2">
                <a:alpha val="60000"/>
              </a:srgbClr>
            </a:solidFill>
            <a:ln w="9525" cap="flat" cmpd="sng" algn="ctr">
              <a:solidFill>
                <a:srgbClr val="53535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altLang="ko-KR" sz="900" dirty="0">
                  <a:solidFill>
                    <a:schemeClr val="tx1">
                      <a:lumMod val="50000"/>
                      <a:lumOff val="50000"/>
                    </a:schemeClr>
                  </a:solidFill>
                </a:rPr>
                <a:t>LOGO</a:t>
              </a:r>
              <a:endParaRPr lang="ko-KR" altLang="en-US" sz="900" dirty="0">
                <a:solidFill>
                  <a:schemeClr val="tx1">
                    <a:lumMod val="50000"/>
                    <a:lumOff val="50000"/>
                  </a:schemeClr>
                </a:solidFill>
              </a:endParaRPr>
            </a:p>
          </p:txBody>
        </p:sp>
        <p:cxnSp>
          <p:nvCxnSpPr>
            <p:cNvPr id="70" name="직선 연결선 69">
              <a:extLst>
                <a:ext uri="{FF2B5EF4-FFF2-40B4-BE49-F238E27FC236}">
                  <a16:creationId xmlns:a16="http://schemas.microsoft.com/office/drawing/2014/main" id="{B48F3357-EE2E-4D70-85A0-C13EEB0EE9D2}"/>
                </a:ext>
              </a:extLst>
            </p:cNvPr>
            <p:cNvCxnSpPr>
              <a:cxnSpLocks/>
            </p:cNvCxnSpPr>
            <p:nvPr/>
          </p:nvCxnSpPr>
          <p:spPr>
            <a:xfrm flipH="1">
              <a:off x="839417" y="3443608"/>
              <a:ext cx="1523133" cy="6744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직선 연결선 70">
              <a:extLst>
                <a:ext uri="{FF2B5EF4-FFF2-40B4-BE49-F238E27FC236}">
                  <a16:creationId xmlns:a16="http://schemas.microsoft.com/office/drawing/2014/main" id="{50132739-8D61-4BBF-A602-FD4369EFC35C}"/>
                </a:ext>
              </a:extLst>
            </p:cNvPr>
            <p:cNvCxnSpPr>
              <a:cxnSpLocks/>
            </p:cNvCxnSpPr>
            <p:nvPr/>
          </p:nvCxnSpPr>
          <p:spPr>
            <a:xfrm flipH="1" flipV="1">
              <a:off x="839416" y="3443084"/>
              <a:ext cx="1526259" cy="6477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직사각형 9">
            <a:extLst>
              <a:ext uri="{FF2B5EF4-FFF2-40B4-BE49-F238E27FC236}">
                <a16:creationId xmlns:a16="http://schemas.microsoft.com/office/drawing/2014/main" id="{90566CE4-528A-44CB-97E2-D79ED4082B1C}"/>
              </a:ext>
            </a:extLst>
          </p:cNvPr>
          <p:cNvSpPr/>
          <p:nvPr/>
        </p:nvSpPr>
        <p:spPr>
          <a:xfrm>
            <a:off x="116321" y="488111"/>
            <a:ext cx="8424430" cy="361053"/>
          </a:xfrm>
          <a:prstGeom prst="rect">
            <a:avLst/>
          </a:prstGeom>
          <a:noFill/>
          <a:ln w="6350">
            <a:solidFill>
              <a:srgbClr val="7A7A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321" name="표 320">
            <a:extLst>
              <a:ext uri="{FF2B5EF4-FFF2-40B4-BE49-F238E27FC236}">
                <a16:creationId xmlns:a16="http://schemas.microsoft.com/office/drawing/2014/main" id="{DBCF1351-3830-46DF-8E22-906141A4365A}"/>
              </a:ext>
            </a:extLst>
          </p:cNvPr>
          <p:cNvGraphicFramePr>
            <a:graphicFrameLocks noGrp="1"/>
          </p:cNvGraphicFramePr>
          <p:nvPr>
            <p:extLst>
              <p:ext uri="{D42A27DB-BD31-4B8C-83A1-F6EECF244321}">
                <p14:modId xmlns:p14="http://schemas.microsoft.com/office/powerpoint/2010/main" val="3177579825"/>
              </p:ext>
            </p:extLst>
          </p:nvPr>
        </p:nvGraphicFramePr>
        <p:xfrm>
          <a:off x="9221807" y="512676"/>
          <a:ext cx="2772308" cy="3804088"/>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74772085"/>
                    </a:ext>
                  </a:extLst>
                </a:gridCol>
                <a:gridCol w="2340260">
                  <a:extLst>
                    <a:ext uri="{9D8B030D-6E8A-4147-A177-3AD203B41FA5}">
                      <a16:colId xmlns:a16="http://schemas.microsoft.com/office/drawing/2014/main" val="2572474025"/>
                    </a:ext>
                  </a:extLst>
                </a:gridCol>
              </a:tblGrid>
              <a:tr h="122121">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0">
                <a:tc>
                  <a:txBody>
                    <a:bodyPr/>
                    <a:lstStyle/>
                    <a:p>
                      <a:pPr algn="ctr" latinLnBrk="1">
                        <a:lnSpc>
                          <a:spcPct val="120000"/>
                        </a:lnSpc>
                      </a:pPr>
                      <a:r>
                        <a:rPr lang="en-US" altLang="ko-KR" sz="800" b="0" dirty="0">
                          <a:solidFill>
                            <a:schemeClr val="tx1"/>
                          </a:solidFill>
                          <a:latin typeface="+mn-ea"/>
                          <a:ea typeface="+mn-ea"/>
                        </a:rPr>
                        <a:t>1</a:t>
                      </a:r>
                      <a:endParaRPr lang="ko-KR" altLang="en-US" sz="8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b="0">
                          <a:solidFill>
                            <a:schemeClr val="tx1"/>
                          </a:solidFill>
                          <a:latin typeface="+mn-ea"/>
                          <a:ea typeface="+mn-ea"/>
                        </a:rPr>
                        <a:t>링크연결</a:t>
                      </a:r>
                      <a:r>
                        <a:rPr kumimoji="1" lang="en-US" altLang="ko-KR" sz="800" b="0">
                          <a:solidFill>
                            <a:schemeClr val="tx1"/>
                          </a:solidFill>
                          <a:latin typeface="+mn-ea"/>
                          <a:ea typeface="+mn-ea"/>
                        </a:rPr>
                        <a:t>: </a:t>
                      </a:r>
                      <a:r>
                        <a:rPr kumimoji="1" lang="ko-KR" altLang="en-US" sz="800" b="0">
                          <a:solidFill>
                            <a:schemeClr val="tx1"/>
                          </a:solidFill>
                          <a:latin typeface="+mn-ea"/>
                          <a:ea typeface="+mn-ea"/>
                        </a:rPr>
                        <a:t>메인페이지</a:t>
                      </a:r>
                      <a:endParaRPr kumimoji="1" lang="en-US" altLang="ko-KR" sz="800" b="0"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134634">
                <a:tc>
                  <a:txBody>
                    <a:bodyPr/>
                    <a:lstStyle/>
                    <a:p>
                      <a:pPr algn="ctr" latinLnBrk="1">
                        <a:lnSpc>
                          <a:spcPct val="120000"/>
                        </a:lnSpc>
                      </a:pPr>
                      <a:r>
                        <a:rPr lang="en-US" altLang="ko-KR" sz="800" b="0" dirty="0">
                          <a:latin typeface="+mn-ea"/>
                          <a:ea typeface="+mn-ea"/>
                        </a:rPr>
                        <a:t>2</a:t>
                      </a:r>
                      <a:endParaRPr lang="ko-KR" altLang="en-US"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a:t>
                      </a:r>
                      <a:r>
                        <a:rPr lang="ko-KR" altLang="en-US" sz="800" b="0" kern="1200" dirty="0" err="1">
                          <a:solidFill>
                            <a:schemeClr val="tx1"/>
                          </a:solidFill>
                          <a:latin typeface="+mn-ea"/>
                          <a:ea typeface="+mn-ea"/>
                          <a:cs typeface="+mn-cs"/>
                        </a:rPr>
                        <a:t>비로그인시</a:t>
                      </a:r>
                      <a:r>
                        <a:rPr lang="ko-KR" altLang="en-US" sz="800" b="0" kern="1200" dirty="0">
                          <a:solidFill>
                            <a:schemeClr val="tx1"/>
                          </a:solidFill>
                          <a:latin typeface="+mn-ea"/>
                          <a:ea typeface="+mn-ea"/>
                          <a:cs typeface="+mn-cs"/>
                        </a:rPr>
                        <a:t> </a:t>
                      </a:r>
                      <a:r>
                        <a:rPr lang="en-US" altLang="ko-KR" sz="800" b="0" kern="1200" dirty="0">
                          <a:solidFill>
                            <a:schemeClr val="tx1"/>
                          </a:solidFill>
                          <a:latin typeface="+mn-ea"/>
                          <a:ea typeface="+mn-ea"/>
                          <a:cs typeface="+mn-cs"/>
                        </a:rPr>
                        <a:t>[</a:t>
                      </a:r>
                      <a:r>
                        <a:rPr lang="ko-KR" altLang="en-US" sz="800" b="0" kern="1200" dirty="0">
                          <a:solidFill>
                            <a:schemeClr val="tx1"/>
                          </a:solidFill>
                          <a:latin typeface="+mn-ea"/>
                          <a:ea typeface="+mn-ea"/>
                          <a:cs typeface="+mn-cs"/>
                        </a:rPr>
                        <a:t>로그인</a:t>
                      </a: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버튼 활성화</a:t>
                      </a:r>
                      <a:endParaRPr lang="en-US" altLang="ko-KR" sz="800" b="0" kern="1200" dirty="0">
                        <a:solidFill>
                          <a:schemeClr val="tx1"/>
                        </a:solidFill>
                        <a:latin typeface="+mn-ea"/>
                        <a:ea typeface="+mn-ea"/>
                        <a:cs typeface="+mn-cs"/>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a:t>
                      </a:r>
                      <a:r>
                        <a:rPr lang="ko-KR" altLang="en-US" sz="800" b="0" kern="1200" dirty="0" err="1">
                          <a:solidFill>
                            <a:schemeClr val="tx1"/>
                          </a:solidFill>
                          <a:latin typeface="+mn-ea"/>
                          <a:ea typeface="+mn-ea"/>
                          <a:cs typeface="+mn-cs"/>
                        </a:rPr>
                        <a:t>로그인시</a:t>
                      </a:r>
                      <a:r>
                        <a:rPr lang="ko-KR" altLang="en-US" sz="800" b="0" kern="1200" dirty="0">
                          <a:solidFill>
                            <a:schemeClr val="tx1"/>
                          </a:solidFill>
                          <a:latin typeface="+mn-ea"/>
                          <a:ea typeface="+mn-ea"/>
                          <a:cs typeface="+mn-cs"/>
                        </a:rPr>
                        <a:t> </a:t>
                      </a:r>
                      <a:r>
                        <a:rPr lang="en-US" altLang="ko-KR" sz="800" b="0" kern="1200" dirty="0">
                          <a:solidFill>
                            <a:schemeClr val="tx1"/>
                          </a:solidFill>
                          <a:latin typeface="+mn-ea"/>
                          <a:ea typeface="+mn-ea"/>
                          <a:cs typeface="+mn-cs"/>
                        </a:rPr>
                        <a:t>[</a:t>
                      </a:r>
                      <a:r>
                        <a:rPr lang="ko-KR" altLang="en-US" sz="800" b="0" kern="1200" dirty="0">
                          <a:solidFill>
                            <a:schemeClr val="tx1"/>
                          </a:solidFill>
                          <a:latin typeface="+mn-ea"/>
                          <a:ea typeface="+mn-ea"/>
                          <a:cs typeface="+mn-cs"/>
                        </a:rPr>
                        <a:t>아이디 님 안녕하세요</a:t>
                      </a: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으로 아이디 노출</a:t>
                      </a:r>
                      <a:endParaRPr lang="en-US" altLang="ko-KR" sz="800" b="0" kern="1200" dirty="0">
                        <a:solidFill>
                          <a:schemeClr val="tx1"/>
                        </a:solidFill>
                        <a:latin typeface="+mn-ea"/>
                        <a:ea typeface="+mn-ea"/>
                        <a:cs typeface="+mn-cs"/>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lang="ko-KR" altLang="en-US" sz="800" b="0" kern="1200" dirty="0">
                          <a:solidFill>
                            <a:schemeClr val="tx1"/>
                          </a:solidFill>
                          <a:latin typeface="+mn-ea"/>
                          <a:ea typeface="+mn-ea"/>
                          <a:cs typeface="+mn-cs"/>
                        </a:rPr>
                        <a:t>회원가입 없음</a:t>
                      </a:r>
                      <a:endParaRPr lang="en-US" altLang="ko-KR" sz="800" b="0" kern="1200" dirty="0">
                        <a:solidFill>
                          <a:schemeClr val="tx1"/>
                        </a:solidFill>
                        <a:latin typeface="+mn-ea"/>
                        <a:ea typeface="+mn-ea"/>
                        <a:cs typeface="+mn-cs"/>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lang="ko-KR" altLang="en-US" sz="800" b="0" kern="1200" dirty="0">
                          <a:solidFill>
                            <a:schemeClr val="tx1"/>
                          </a:solidFill>
                          <a:latin typeface="+mn-ea"/>
                          <a:ea typeface="+mn-ea"/>
                          <a:cs typeface="+mn-cs"/>
                        </a:rPr>
                        <a:t>로그인 이후 </a:t>
                      </a:r>
                      <a:r>
                        <a:rPr lang="ko-KR" altLang="en-US" sz="800" b="0" kern="1200" dirty="0" err="1">
                          <a:solidFill>
                            <a:schemeClr val="tx1"/>
                          </a:solidFill>
                          <a:latin typeface="+mn-ea"/>
                          <a:ea typeface="+mn-ea"/>
                          <a:cs typeface="+mn-cs"/>
                        </a:rPr>
                        <a:t>메인페이지로</a:t>
                      </a:r>
                      <a:r>
                        <a:rPr lang="ko-KR" altLang="en-US" sz="800" b="0" kern="1200" dirty="0">
                          <a:solidFill>
                            <a:schemeClr val="tx1"/>
                          </a:solidFill>
                          <a:latin typeface="+mn-ea"/>
                          <a:ea typeface="+mn-ea"/>
                          <a:cs typeface="+mn-cs"/>
                        </a:rPr>
                        <a:t> 이동</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134634">
                <a:tc>
                  <a:txBody>
                    <a:bodyPr/>
                    <a:lstStyle/>
                    <a:p>
                      <a:pPr algn="ctr" latinLnBrk="1">
                        <a:lnSpc>
                          <a:spcPct val="120000"/>
                        </a:lnSpc>
                      </a:pPr>
                      <a:r>
                        <a:rPr lang="en-US" altLang="ko-KR" sz="800" b="0" dirty="0">
                          <a:latin typeface="+mn-ea"/>
                          <a:ea typeface="+mn-ea"/>
                        </a:rPr>
                        <a:t>3</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00" dirty="0"/>
                        <a:t>설명을 돕는 간략한 일러스트 포함</a:t>
                      </a:r>
                      <a:r>
                        <a:rPr lang="en-US" altLang="ko-KR" sz="800" dirty="0"/>
                        <a:t>: </a:t>
                      </a:r>
                    </a:p>
                    <a:p>
                      <a:r>
                        <a:rPr lang="en-US" altLang="ko-KR" sz="800" dirty="0"/>
                        <a:t>1. </a:t>
                      </a:r>
                      <a:r>
                        <a:rPr lang="ko-KR" altLang="en-US" sz="800" dirty="0"/>
                        <a:t>미끄러움</a:t>
                      </a:r>
                      <a:r>
                        <a:rPr lang="en-US" altLang="ko-KR" sz="800" dirty="0"/>
                        <a:t>, </a:t>
                      </a:r>
                      <a:br>
                        <a:rPr lang="en-US" altLang="ko-KR" sz="800" dirty="0"/>
                      </a:br>
                      <a:r>
                        <a:rPr lang="en-US" altLang="ko-KR" sz="800" dirty="0"/>
                        <a:t>2. </a:t>
                      </a:r>
                      <a:r>
                        <a:rPr lang="ko-KR" altLang="en-US" sz="800" dirty="0"/>
                        <a:t>계단 또는 문턱</a:t>
                      </a:r>
                      <a:r>
                        <a:rPr lang="en-US" altLang="ko-KR" sz="800" dirty="0"/>
                        <a:t>, </a:t>
                      </a:r>
                      <a:br>
                        <a:rPr lang="en-US" altLang="ko-KR" sz="800" dirty="0"/>
                      </a:br>
                      <a:r>
                        <a:rPr lang="en-US" altLang="ko-KR" sz="800" dirty="0"/>
                        <a:t>3. </a:t>
                      </a:r>
                      <a:r>
                        <a:rPr lang="ko-KR" altLang="en-US" sz="800" dirty="0"/>
                        <a:t>횡단보도</a:t>
                      </a:r>
                      <a:r>
                        <a:rPr lang="en-US" altLang="ko-KR" sz="800" dirty="0"/>
                        <a:t>(</a:t>
                      </a:r>
                      <a:r>
                        <a:rPr lang="ko-KR" altLang="en-US" sz="800" dirty="0"/>
                        <a:t>자전거 이용자와 충돌</a:t>
                      </a:r>
                      <a:r>
                        <a:rPr lang="en-US" altLang="ko-KR" sz="800" dirty="0"/>
                        <a:t>), </a:t>
                      </a:r>
                      <a:br>
                        <a:rPr lang="en-US" altLang="ko-KR" sz="800" dirty="0"/>
                      </a:br>
                      <a:r>
                        <a:rPr lang="en-US" altLang="ko-KR" sz="800" dirty="0"/>
                        <a:t>4. </a:t>
                      </a:r>
                      <a:r>
                        <a:rPr lang="ko-KR" altLang="en-US" sz="800" dirty="0"/>
                        <a:t>울퉁불퉁한 바닥</a:t>
                      </a:r>
                      <a:r>
                        <a:rPr lang="en-US" altLang="ko-KR" sz="800" dirty="0"/>
                        <a:t>. </a:t>
                      </a:r>
                      <a:r>
                        <a:rPr lang="ko-KR" altLang="en-US" sz="800" dirty="0"/>
                        <a:t>우측 이미지 참고</a:t>
                      </a:r>
                      <a:endParaRPr lang="en-US" altLang="ko-KR" sz="80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770055136"/>
                  </a:ext>
                </a:extLst>
              </a:tr>
              <a:tr h="0">
                <a:tc>
                  <a:txBody>
                    <a:bodyPr/>
                    <a:lstStyle/>
                    <a:p>
                      <a:pPr algn="ctr" latinLnBrk="1">
                        <a:lnSpc>
                          <a:spcPct val="120000"/>
                        </a:lnSpc>
                      </a:pPr>
                      <a:r>
                        <a:rPr lang="en-US" altLang="ko-KR" sz="800" b="0" dirty="0">
                          <a:latin typeface="+mn-ea"/>
                          <a:ea typeface="+mn-ea"/>
                        </a:rPr>
                        <a:t>4</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로그인 페이지로 이동</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179638516"/>
                  </a:ext>
                </a:extLst>
              </a:tr>
              <a:tr h="0">
                <a:tc>
                  <a:txBody>
                    <a:bodyPr/>
                    <a:lstStyle/>
                    <a:p>
                      <a:pPr algn="ctr" latinLnBrk="1">
                        <a:lnSpc>
                          <a:spcPct val="120000"/>
                        </a:lnSpc>
                      </a:pPr>
                      <a:r>
                        <a:rPr lang="en-US" altLang="ko-KR" sz="800" b="0" dirty="0">
                          <a:latin typeface="+mn-ea"/>
                          <a:ea typeface="+mn-ea"/>
                        </a:rPr>
                        <a:t>5</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716935949"/>
                  </a:ext>
                </a:extLst>
              </a:tr>
              <a:tr h="134634">
                <a:tc>
                  <a:txBody>
                    <a:bodyPr/>
                    <a:lstStyle/>
                    <a:p>
                      <a:pPr algn="ctr" latinLnBrk="1">
                        <a:lnSpc>
                          <a:spcPct val="120000"/>
                        </a:lnSpc>
                      </a:pPr>
                      <a:r>
                        <a:rPr lang="en-US" altLang="ko-KR" sz="800" b="0" dirty="0">
                          <a:latin typeface="+mn-ea"/>
                          <a:ea typeface="+mn-ea"/>
                        </a:rPr>
                        <a:t>6</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620716197"/>
                  </a:ext>
                </a:extLst>
              </a:tr>
              <a:tr h="134634">
                <a:tc>
                  <a:txBody>
                    <a:bodyPr/>
                    <a:lstStyle/>
                    <a:p>
                      <a:pPr algn="ctr" latinLnBrk="1">
                        <a:lnSpc>
                          <a:spcPct val="120000"/>
                        </a:lnSpc>
                      </a:pPr>
                      <a:r>
                        <a:rPr lang="en-US" altLang="ko-KR" sz="800" b="0" dirty="0">
                          <a:latin typeface="+mn-ea"/>
                          <a:ea typeface="+mn-ea"/>
                        </a:rPr>
                        <a:t>7</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688573497"/>
                  </a:ext>
                </a:extLst>
              </a:tr>
              <a:tr h="0">
                <a:tc>
                  <a:txBody>
                    <a:bodyPr/>
                    <a:lstStyle/>
                    <a:p>
                      <a:pPr algn="ctr" latinLnBrk="1">
                        <a:lnSpc>
                          <a:spcPct val="120000"/>
                        </a:lnSpc>
                      </a:pPr>
                      <a:r>
                        <a:rPr lang="en-US" altLang="ko-KR" sz="800" b="0" dirty="0">
                          <a:latin typeface="+mn-ea"/>
                          <a:ea typeface="+mn-ea"/>
                        </a:rPr>
                        <a:t>8</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817060791"/>
                  </a:ext>
                </a:extLst>
              </a:tr>
              <a:tr h="0">
                <a:tc>
                  <a:txBody>
                    <a:bodyPr/>
                    <a:lstStyle/>
                    <a:p>
                      <a:pPr algn="ctr" latinLnBrk="1">
                        <a:lnSpc>
                          <a:spcPct val="120000"/>
                        </a:lnSpc>
                      </a:pPr>
                      <a:r>
                        <a:rPr lang="en-US" altLang="ko-KR" sz="800" b="0" dirty="0">
                          <a:latin typeface="+mn-ea"/>
                          <a:ea typeface="+mn-ea"/>
                        </a:rPr>
                        <a:t>9</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032614395"/>
                  </a:ext>
                </a:extLst>
              </a:tr>
              <a:tr h="294502">
                <a:tc>
                  <a:txBody>
                    <a:bodyPr/>
                    <a:lstStyle/>
                    <a:p>
                      <a:pPr algn="ctr" latinLnBrk="1">
                        <a:lnSpc>
                          <a:spcPct val="120000"/>
                        </a:lnSpc>
                      </a:pPr>
                      <a:r>
                        <a:rPr lang="en-US" altLang="ko-KR" sz="800" b="0">
                          <a:latin typeface="+mn-ea"/>
                          <a:ea typeface="+mn-ea"/>
                        </a:rPr>
                        <a:t>10</a:t>
                      </a: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56665485"/>
                  </a:ext>
                </a:extLst>
              </a:tr>
              <a:tr h="0">
                <a:tc>
                  <a:txBody>
                    <a:bodyPr/>
                    <a:lstStyle/>
                    <a:p>
                      <a:pPr algn="ctr" latinLnBrk="1">
                        <a:lnSpc>
                          <a:spcPct val="120000"/>
                        </a:lnSpc>
                      </a:pPr>
                      <a:r>
                        <a:rPr lang="en-US" altLang="ko-KR" sz="800" b="0">
                          <a:latin typeface="+mn-ea"/>
                          <a:ea typeface="+mn-ea"/>
                        </a:rPr>
                        <a:t>11</a:t>
                      </a: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6550239"/>
                  </a:ext>
                </a:extLst>
              </a:tr>
            </a:tbl>
          </a:graphicData>
        </a:graphic>
      </p:graphicFrame>
      <p:sp>
        <p:nvSpPr>
          <p:cNvPr id="9" name="TextBox 8">
            <a:extLst>
              <a:ext uri="{FF2B5EF4-FFF2-40B4-BE49-F238E27FC236}">
                <a16:creationId xmlns:a16="http://schemas.microsoft.com/office/drawing/2014/main" id="{46BDEBF5-5062-4188-AA47-63F530D7C117}"/>
              </a:ext>
            </a:extLst>
          </p:cNvPr>
          <p:cNvSpPr txBox="1"/>
          <p:nvPr/>
        </p:nvSpPr>
        <p:spPr>
          <a:xfrm>
            <a:off x="1004056" y="262960"/>
            <a:ext cx="4018793" cy="215444"/>
          </a:xfrm>
          <a:prstGeom prst="rect">
            <a:avLst/>
          </a:prstGeom>
          <a:noFill/>
        </p:spPr>
        <p:txBody>
          <a:bodyPr wrap="square" rtlCol="0">
            <a:spAutoFit/>
          </a:bodyPr>
          <a:lstStyle/>
          <a:p>
            <a:r>
              <a:rPr lang="ko-KR" altLang="en-US" sz="800" dirty="0"/>
              <a:t>메인</a:t>
            </a:r>
          </a:p>
        </p:txBody>
      </p:sp>
      <p:sp>
        <p:nvSpPr>
          <p:cNvPr id="2" name="TextBox 1">
            <a:extLst>
              <a:ext uri="{FF2B5EF4-FFF2-40B4-BE49-F238E27FC236}">
                <a16:creationId xmlns:a16="http://schemas.microsoft.com/office/drawing/2014/main" id="{659CCA66-9DC1-67D5-8773-99FCE6BA9744}"/>
              </a:ext>
            </a:extLst>
          </p:cNvPr>
          <p:cNvSpPr txBox="1"/>
          <p:nvPr/>
        </p:nvSpPr>
        <p:spPr>
          <a:xfrm>
            <a:off x="3436388" y="56219"/>
            <a:ext cx="1523233" cy="215444"/>
          </a:xfrm>
          <a:prstGeom prst="rect">
            <a:avLst/>
          </a:prstGeom>
          <a:noFill/>
        </p:spPr>
        <p:txBody>
          <a:bodyPr wrap="square" rtlCol="0">
            <a:spAutoFit/>
          </a:bodyPr>
          <a:lstStyle/>
          <a:p>
            <a:r>
              <a:rPr lang="ko-KR" altLang="en-US" sz="800" dirty="0"/>
              <a:t>메인 </a:t>
            </a:r>
            <a:r>
              <a:rPr lang="en-US" altLang="ko-KR" sz="800" dirty="0"/>
              <a:t>(</a:t>
            </a:r>
            <a:r>
              <a:rPr lang="ko-KR" altLang="en-US" sz="800" dirty="0" err="1"/>
              <a:t>로그인전</a:t>
            </a:r>
            <a:r>
              <a:rPr lang="en-US" altLang="ko-KR" sz="800" dirty="0"/>
              <a:t>)</a:t>
            </a:r>
            <a:endParaRPr lang="ko-KR" altLang="en-US" sz="800" dirty="0"/>
          </a:p>
        </p:txBody>
      </p:sp>
      <p:sp>
        <p:nvSpPr>
          <p:cNvPr id="7" name="TextBox 6">
            <a:extLst>
              <a:ext uri="{FF2B5EF4-FFF2-40B4-BE49-F238E27FC236}">
                <a16:creationId xmlns:a16="http://schemas.microsoft.com/office/drawing/2014/main" id="{6710EBCA-BC88-0028-CA1E-3C699A1A422B}"/>
              </a:ext>
            </a:extLst>
          </p:cNvPr>
          <p:cNvSpPr txBox="1"/>
          <p:nvPr/>
        </p:nvSpPr>
        <p:spPr>
          <a:xfrm>
            <a:off x="6838481" y="622470"/>
            <a:ext cx="1534452" cy="215444"/>
          </a:xfrm>
          <a:prstGeom prst="rect">
            <a:avLst/>
          </a:prstGeom>
          <a:noFill/>
        </p:spPr>
        <p:txBody>
          <a:bodyPr wrap="square" lIns="0" tIns="0" rIns="0" bIns="0" rtlCol="0">
            <a:spAutoFit/>
          </a:bodyPr>
          <a:lstStyle/>
          <a:p>
            <a:pPr algn="ctr"/>
            <a:r>
              <a:rPr lang="ko-KR" altLang="en-US" sz="700" b="1" dirty="0">
                <a:solidFill>
                  <a:schemeClr val="tx1">
                    <a:lumMod val="50000"/>
                    <a:lumOff val="50000"/>
                  </a:schemeClr>
                </a:solidFill>
                <a:latin typeface="+mn-ea"/>
              </a:rPr>
              <a:t>로그인    회원가입    </a:t>
            </a:r>
            <a:r>
              <a:rPr lang="en-US" altLang="ko-KR" sz="700" b="1" dirty="0">
                <a:solidFill>
                  <a:schemeClr val="tx1">
                    <a:lumMod val="50000"/>
                    <a:lumOff val="50000"/>
                  </a:schemeClr>
                </a:solidFill>
                <a:latin typeface="+mn-ea"/>
              </a:rPr>
              <a:t>Korean/English</a:t>
            </a:r>
            <a:endParaRPr lang="ko-KR" altLang="en-US" sz="700" b="1" dirty="0">
              <a:solidFill>
                <a:schemeClr val="tx1">
                  <a:lumMod val="50000"/>
                  <a:lumOff val="50000"/>
                </a:schemeClr>
              </a:solidFill>
              <a:latin typeface="+mn-ea"/>
            </a:endParaRPr>
          </a:p>
        </p:txBody>
      </p:sp>
      <p:sp>
        <p:nvSpPr>
          <p:cNvPr id="30" name="직사각형 29">
            <a:extLst>
              <a:ext uri="{FF2B5EF4-FFF2-40B4-BE49-F238E27FC236}">
                <a16:creationId xmlns:a16="http://schemas.microsoft.com/office/drawing/2014/main" id="{6648A094-4503-A9BD-325C-9617FA680CF7}"/>
              </a:ext>
            </a:extLst>
          </p:cNvPr>
          <p:cNvSpPr/>
          <p:nvPr/>
        </p:nvSpPr>
        <p:spPr>
          <a:xfrm>
            <a:off x="595589" y="453233"/>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a:t>
            </a:r>
            <a:endParaRPr lang="ko-KR" altLang="en-US" sz="1000" dirty="0"/>
          </a:p>
        </p:txBody>
      </p:sp>
      <p:sp>
        <p:nvSpPr>
          <p:cNvPr id="169" name="TextBox 168">
            <a:extLst>
              <a:ext uri="{FF2B5EF4-FFF2-40B4-BE49-F238E27FC236}">
                <a16:creationId xmlns:a16="http://schemas.microsoft.com/office/drawing/2014/main" id="{9F8DA23A-C167-C28A-7E43-60E0652A5608}"/>
              </a:ext>
            </a:extLst>
          </p:cNvPr>
          <p:cNvSpPr txBox="1"/>
          <p:nvPr/>
        </p:nvSpPr>
        <p:spPr>
          <a:xfrm>
            <a:off x="7689050" y="255228"/>
            <a:ext cx="851700" cy="215444"/>
          </a:xfrm>
          <a:prstGeom prst="rect">
            <a:avLst/>
          </a:prstGeom>
          <a:noFill/>
        </p:spPr>
        <p:txBody>
          <a:bodyPr wrap="square" rtlCol="0">
            <a:spAutoFit/>
          </a:bodyPr>
          <a:lstStyle/>
          <a:p>
            <a:pPr algn="ctr"/>
            <a:r>
              <a:rPr lang="en-US" altLang="ko-KR" sz="800" dirty="0"/>
              <a:t>..</a:t>
            </a:r>
            <a:endParaRPr lang="ko-KR" altLang="en-US" sz="800" dirty="0"/>
          </a:p>
        </p:txBody>
      </p:sp>
      <p:sp>
        <p:nvSpPr>
          <p:cNvPr id="170" name="TextBox 169">
            <a:extLst>
              <a:ext uri="{FF2B5EF4-FFF2-40B4-BE49-F238E27FC236}">
                <a16:creationId xmlns:a16="http://schemas.microsoft.com/office/drawing/2014/main" id="{DEB30443-D04B-DC5D-B056-535A2E2BD900}"/>
              </a:ext>
            </a:extLst>
          </p:cNvPr>
          <p:cNvSpPr txBox="1"/>
          <p:nvPr/>
        </p:nvSpPr>
        <p:spPr>
          <a:xfrm>
            <a:off x="5898485" y="255228"/>
            <a:ext cx="851700" cy="215444"/>
          </a:xfrm>
          <a:prstGeom prst="rect">
            <a:avLst/>
          </a:prstGeom>
          <a:noFill/>
        </p:spPr>
        <p:txBody>
          <a:bodyPr wrap="square" rtlCol="0">
            <a:spAutoFit/>
          </a:bodyPr>
          <a:lstStyle/>
          <a:p>
            <a:pPr algn="ctr"/>
            <a:r>
              <a:rPr lang="en-US" altLang="ko-KR" sz="800" dirty="0"/>
              <a:t>1</a:t>
            </a:r>
            <a:endParaRPr lang="ko-KR" altLang="en-US" sz="800" dirty="0"/>
          </a:p>
        </p:txBody>
      </p:sp>
      <p:sp>
        <p:nvSpPr>
          <p:cNvPr id="171" name="TextBox 170">
            <a:extLst>
              <a:ext uri="{FF2B5EF4-FFF2-40B4-BE49-F238E27FC236}">
                <a16:creationId xmlns:a16="http://schemas.microsoft.com/office/drawing/2014/main" id="{74BADD78-1E7F-635C-8373-0341AA4740B5}"/>
              </a:ext>
            </a:extLst>
          </p:cNvPr>
          <p:cNvSpPr txBox="1"/>
          <p:nvPr/>
        </p:nvSpPr>
        <p:spPr>
          <a:xfrm>
            <a:off x="5898485" y="52479"/>
            <a:ext cx="851700" cy="215444"/>
          </a:xfrm>
          <a:prstGeom prst="rect">
            <a:avLst/>
          </a:prstGeom>
          <a:noFill/>
        </p:spPr>
        <p:txBody>
          <a:bodyPr wrap="square" rtlCol="0">
            <a:spAutoFit/>
          </a:bodyPr>
          <a:lstStyle/>
          <a:p>
            <a:pPr algn="ctr"/>
            <a:r>
              <a:rPr lang="en-US" altLang="ko-KR" sz="800"/>
              <a:t>-</a:t>
            </a:r>
            <a:endParaRPr lang="ko-KR" altLang="en-US" sz="800" dirty="0"/>
          </a:p>
        </p:txBody>
      </p:sp>
      <p:sp>
        <p:nvSpPr>
          <p:cNvPr id="86" name="직사각형 85">
            <a:extLst>
              <a:ext uri="{FF2B5EF4-FFF2-40B4-BE49-F238E27FC236}">
                <a16:creationId xmlns:a16="http://schemas.microsoft.com/office/drawing/2014/main" id="{D9723310-459D-1373-05B2-4A6D59E1A102}"/>
              </a:ext>
            </a:extLst>
          </p:cNvPr>
          <p:cNvSpPr/>
          <p:nvPr/>
        </p:nvSpPr>
        <p:spPr>
          <a:xfrm>
            <a:off x="6637075" y="606481"/>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2</a:t>
            </a:r>
            <a:endParaRPr lang="ko-KR" altLang="en-US" sz="1000" dirty="0"/>
          </a:p>
        </p:txBody>
      </p:sp>
      <p:graphicFrame>
        <p:nvGraphicFramePr>
          <p:cNvPr id="89" name="표 29">
            <a:extLst>
              <a:ext uri="{FF2B5EF4-FFF2-40B4-BE49-F238E27FC236}">
                <a16:creationId xmlns:a16="http://schemas.microsoft.com/office/drawing/2014/main" id="{A44DECF2-A9BE-BF86-97D4-17800DF04F6A}"/>
              </a:ext>
            </a:extLst>
          </p:cNvPr>
          <p:cNvGraphicFramePr>
            <a:graphicFrameLocks noGrp="1"/>
          </p:cNvGraphicFramePr>
          <p:nvPr>
            <p:extLst>
              <p:ext uri="{D42A27DB-BD31-4B8C-83A1-F6EECF244321}">
                <p14:modId xmlns:p14="http://schemas.microsoft.com/office/powerpoint/2010/main" val="2738048803"/>
              </p:ext>
            </p:extLst>
          </p:nvPr>
        </p:nvGraphicFramePr>
        <p:xfrm>
          <a:off x="2460624" y="496183"/>
          <a:ext cx="2949846" cy="370840"/>
        </p:xfrm>
        <a:graphic>
          <a:graphicData uri="http://schemas.openxmlformats.org/drawingml/2006/table">
            <a:tbl>
              <a:tblPr firstRow="1" bandRow="1">
                <a:tableStyleId>{5C22544A-7EE6-4342-B048-85BDC9FD1C3A}</a:tableStyleId>
              </a:tblPr>
              <a:tblGrid>
                <a:gridCol w="983282">
                  <a:extLst>
                    <a:ext uri="{9D8B030D-6E8A-4147-A177-3AD203B41FA5}">
                      <a16:colId xmlns:a16="http://schemas.microsoft.com/office/drawing/2014/main" val="517881088"/>
                    </a:ext>
                  </a:extLst>
                </a:gridCol>
                <a:gridCol w="983282">
                  <a:extLst>
                    <a:ext uri="{9D8B030D-6E8A-4147-A177-3AD203B41FA5}">
                      <a16:colId xmlns:a16="http://schemas.microsoft.com/office/drawing/2014/main" val="1251677234"/>
                    </a:ext>
                  </a:extLst>
                </a:gridCol>
                <a:gridCol w="983282">
                  <a:extLst>
                    <a:ext uri="{9D8B030D-6E8A-4147-A177-3AD203B41FA5}">
                      <a16:colId xmlns:a16="http://schemas.microsoft.com/office/drawing/2014/main" val="848023924"/>
                    </a:ext>
                  </a:extLst>
                </a:gridCol>
              </a:tblGrid>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설문소개</a:t>
                      </a:r>
                      <a:r>
                        <a:rPr lang="en-US" altLang="ko-KR" sz="800" b="1" kern="1200" dirty="0">
                          <a:solidFill>
                            <a:schemeClr val="tx1"/>
                          </a:solidFill>
                          <a:latin typeface="+mn-ea"/>
                          <a:ea typeface="+mn-ea"/>
                          <a:cs typeface="+mn-cs"/>
                        </a:rPr>
                        <a:t>/</a:t>
                      </a:r>
                      <a:r>
                        <a:rPr lang="ko-KR" altLang="en-US" sz="800" b="1" kern="1200" dirty="0">
                          <a:solidFill>
                            <a:schemeClr val="tx1"/>
                          </a:solidFill>
                          <a:latin typeface="+mn-ea"/>
                          <a:ea typeface="+mn-ea"/>
                          <a:cs typeface="+mn-cs"/>
                        </a:rPr>
                        <a:t>방법</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설문하기</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문의하기</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2035377"/>
                  </a:ext>
                </a:extLst>
              </a:tr>
            </a:tbl>
          </a:graphicData>
        </a:graphic>
      </p:graphicFrame>
      <p:sp>
        <p:nvSpPr>
          <p:cNvPr id="36" name="직사각형 35">
            <a:extLst>
              <a:ext uri="{FF2B5EF4-FFF2-40B4-BE49-F238E27FC236}">
                <a16:creationId xmlns:a16="http://schemas.microsoft.com/office/drawing/2014/main" id="{4BCF5C59-157C-5E0E-56E1-49D0E7FA4C1E}"/>
              </a:ext>
            </a:extLst>
          </p:cNvPr>
          <p:cNvSpPr/>
          <p:nvPr/>
        </p:nvSpPr>
        <p:spPr>
          <a:xfrm>
            <a:off x="5270771" y="1178945"/>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3</a:t>
            </a:r>
            <a:endParaRPr lang="ko-KR" altLang="en-US" sz="1000" dirty="0"/>
          </a:p>
        </p:txBody>
      </p:sp>
      <p:sp>
        <p:nvSpPr>
          <p:cNvPr id="3" name="TextBox 2">
            <a:extLst>
              <a:ext uri="{FF2B5EF4-FFF2-40B4-BE49-F238E27FC236}">
                <a16:creationId xmlns:a16="http://schemas.microsoft.com/office/drawing/2014/main" id="{F40822E7-CFF6-3479-4448-8E66617C201A}"/>
              </a:ext>
            </a:extLst>
          </p:cNvPr>
          <p:cNvSpPr txBox="1"/>
          <p:nvPr/>
        </p:nvSpPr>
        <p:spPr>
          <a:xfrm>
            <a:off x="665440" y="1357740"/>
            <a:ext cx="3449360" cy="261610"/>
          </a:xfrm>
          <a:prstGeom prst="rect">
            <a:avLst/>
          </a:prstGeom>
          <a:noFill/>
        </p:spPr>
        <p:txBody>
          <a:bodyPr wrap="square">
            <a:spAutoFit/>
          </a:bodyPr>
          <a:lstStyle/>
          <a:p>
            <a:r>
              <a:rPr lang="ko-KR" altLang="en-US" sz="1050" b="1" dirty="0"/>
              <a:t>설문 소개</a:t>
            </a:r>
            <a:endParaRPr lang="en-US" altLang="ko-KR" sz="1050" b="1" dirty="0"/>
          </a:p>
        </p:txBody>
      </p:sp>
      <p:sp>
        <p:nvSpPr>
          <p:cNvPr id="4" name="TextBox 3">
            <a:extLst>
              <a:ext uri="{FF2B5EF4-FFF2-40B4-BE49-F238E27FC236}">
                <a16:creationId xmlns:a16="http://schemas.microsoft.com/office/drawing/2014/main" id="{3989A38F-1D59-C52D-B6E7-5F6131CAE1BD}"/>
              </a:ext>
            </a:extLst>
          </p:cNvPr>
          <p:cNvSpPr txBox="1"/>
          <p:nvPr/>
        </p:nvSpPr>
        <p:spPr>
          <a:xfrm>
            <a:off x="665439" y="1616475"/>
            <a:ext cx="3795168" cy="1077218"/>
          </a:xfrm>
          <a:prstGeom prst="rect">
            <a:avLst/>
          </a:prstGeom>
          <a:noFill/>
        </p:spPr>
        <p:txBody>
          <a:bodyPr wrap="square">
            <a:spAutoFit/>
          </a:bodyPr>
          <a:lstStyle/>
          <a:p>
            <a:r>
              <a:rPr lang="ko-KR" altLang="en-US" sz="800" dirty="0"/>
              <a:t>본 설문은 외부환경에 대한 노인의 낙상위험 수준을 조사하기 위하여 제작되었습니다. 국내 낙상으로 사망하는 65세 이상 노인은 한해에 83만여명에 이르며, 교통사고에 이어 노인 사고사망 원인 2위를 차지하고 있습니다.</a:t>
            </a:r>
            <a:endParaRPr lang="en-US" altLang="ko-KR" sz="800" dirty="0"/>
          </a:p>
          <a:p>
            <a:endParaRPr lang="ko-KR" altLang="en-US" sz="800" dirty="0"/>
          </a:p>
          <a:p>
            <a:r>
              <a:rPr lang="ko-KR" altLang="en-US" sz="800" dirty="0"/>
              <a:t>노인이 낙상으로 입원 시 급격한 근육손실이 일어나고 이러한 근육손실은 혈관, 내장기관, 면역세포 기능 등을 크게 약화시켜 사망으로 이어지게 됩니다. 낙상의 이유는 다양하지만, 바닥표면 상태, 계단, 방해 및 장애물 등 환경적 요인이 주요 요인으로 작용하고 있습니다.</a:t>
            </a:r>
          </a:p>
        </p:txBody>
      </p:sp>
      <p:pic>
        <p:nvPicPr>
          <p:cNvPr id="5" name="그림 51">
            <a:extLst>
              <a:ext uri="{FF2B5EF4-FFF2-40B4-BE49-F238E27FC236}">
                <a16:creationId xmlns:a16="http://schemas.microsoft.com/office/drawing/2014/main" id="{629F1D08-F604-2566-85AA-F65F39CE0DE9}"/>
              </a:ext>
            </a:extLst>
          </p:cNvPr>
          <p:cNvPicPr>
            <a:picLocks noChangeAspect="1"/>
          </p:cNvPicPr>
          <p:nvPr/>
        </p:nvPicPr>
        <p:blipFill>
          <a:blip r:embed="rId3"/>
          <a:stretch>
            <a:fillRect/>
          </a:stretch>
        </p:blipFill>
        <p:spPr>
          <a:xfrm>
            <a:off x="5008006" y="1367138"/>
            <a:ext cx="2581009" cy="1561351"/>
          </a:xfrm>
          <a:prstGeom prst="rect">
            <a:avLst/>
          </a:prstGeom>
        </p:spPr>
      </p:pic>
      <p:sp>
        <p:nvSpPr>
          <p:cNvPr id="6" name="TextBox 5">
            <a:extLst>
              <a:ext uri="{FF2B5EF4-FFF2-40B4-BE49-F238E27FC236}">
                <a16:creationId xmlns:a16="http://schemas.microsoft.com/office/drawing/2014/main" id="{A0716448-0B4A-5E8F-4935-72050C68E101}"/>
              </a:ext>
            </a:extLst>
          </p:cNvPr>
          <p:cNvSpPr txBox="1"/>
          <p:nvPr/>
        </p:nvSpPr>
        <p:spPr>
          <a:xfrm>
            <a:off x="665440" y="3079233"/>
            <a:ext cx="3449360" cy="261610"/>
          </a:xfrm>
          <a:prstGeom prst="rect">
            <a:avLst/>
          </a:prstGeom>
          <a:noFill/>
        </p:spPr>
        <p:txBody>
          <a:bodyPr wrap="square">
            <a:spAutoFit/>
          </a:bodyPr>
          <a:lstStyle/>
          <a:p>
            <a:r>
              <a:rPr lang="ko-KR" altLang="en-US" sz="1050" b="1" dirty="0"/>
              <a:t>설문 방법</a:t>
            </a:r>
            <a:endParaRPr lang="en-US" altLang="ko-KR" sz="1050" b="1" dirty="0"/>
          </a:p>
        </p:txBody>
      </p:sp>
      <p:sp>
        <p:nvSpPr>
          <p:cNvPr id="11" name="TextBox 10">
            <a:extLst>
              <a:ext uri="{FF2B5EF4-FFF2-40B4-BE49-F238E27FC236}">
                <a16:creationId xmlns:a16="http://schemas.microsoft.com/office/drawing/2014/main" id="{2E2F946A-60B0-4BF7-0CF7-A12B5B790BBA}"/>
              </a:ext>
            </a:extLst>
          </p:cNvPr>
          <p:cNvSpPr txBox="1"/>
          <p:nvPr/>
        </p:nvSpPr>
        <p:spPr>
          <a:xfrm>
            <a:off x="665439" y="3337968"/>
            <a:ext cx="7627661" cy="1077218"/>
          </a:xfrm>
          <a:prstGeom prst="rect">
            <a:avLst/>
          </a:prstGeom>
          <a:noFill/>
        </p:spPr>
        <p:txBody>
          <a:bodyPr wrap="square">
            <a:spAutoFit/>
          </a:bodyPr>
          <a:lstStyle/>
          <a:p>
            <a:r>
              <a:rPr lang="ko-KR" altLang="en-US" sz="800" dirty="0"/>
              <a:t>로그인 후 진행되는 설문에서는 이러한 환경적 요인을 고려하여 두 장의 이미지 중 전반적으로 낙상위험도가 높아 보이는 이미지 한 장을 선택하게 됩니다</a:t>
            </a:r>
            <a:r>
              <a:rPr lang="en-US" altLang="ko-KR" sz="800" dirty="0"/>
              <a:t>. </a:t>
            </a:r>
            <a:r>
              <a:rPr lang="ko-KR" altLang="en-US" sz="800" dirty="0"/>
              <a:t>이미지 선택은 총 </a:t>
            </a:r>
            <a:r>
              <a:rPr lang="en-US" altLang="ko-KR" sz="800" dirty="0"/>
              <a:t>500</a:t>
            </a:r>
            <a:r>
              <a:rPr lang="ko-KR" altLang="en-US" sz="800" dirty="0"/>
              <a:t>회 진행되었을 때 완료</a:t>
            </a:r>
            <a:r>
              <a:rPr lang="en-US" altLang="ko-KR" sz="800" dirty="0"/>
              <a:t>(</a:t>
            </a:r>
            <a:r>
              <a:rPr lang="ko-KR" altLang="en-US" sz="800" dirty="0"/>
              <a:t>총 예상시간 </a:t>
            </a:r>
            <a:r>
              <a:rPr lang="en-US" altLang="ko-KR" sz="800" dirty="0"/>
              <a:t>20-30</a:t>
            </a:r>
            <a:r>
              <a:rPr lang="ko-KR" altLang="en-US" sz="800" dirty="0"/>
              <a:t>분 내외</a:t>
            </a:r>
            <a:r>
              <a:rPr lang="en-US" altLang="ko-KR" sz="800" dirty="0"/>
              <a:t>) </a:t>
            </a:r>
            <a:r>
              <a:rPr lang="ko-KR" altLang="en-US" sz="800" dirty="0"/>
              <a:t>되며</a:t>
            </a:r>
            <a:r>
              <a:rPr lang="en-US" altLang="ko-KR" sz="800" dirty="0"/>
              <a:t>, </a:t>
            </a:r>
            <a:r>
              <a:rPr lang="ko-KR" altLang="en-US" sz="800" dirty="0"/>
              <a:t>설문진행 과정에서 중단 및 로그아웃이 가능하고 추후 같은 아이디로 로그인 하여 다시 진행할 수 있습니다</a:t>
            </a:r>
            <a:r>
              <a:rPr lang="en-US" altLang="ko-KR" sz="800" dirty="0"/>
              <a:t>. </a:t>
            </a:r>
            <a:r>
              <a:rPr lang="ko-KR" altLang="en-US" sz="800" dirty="0"/>
              <a:t>설문 결과는 소중한 연구자료로 활용되어 보다 안전한 도시환경을 만드는 정책자료로 활용됩니다</a:t>
            </a:r>
            <a:r>
              <a:rPr lang="en-US" altLang="ko-KR" sz="800" dirty="0"/>
              <a:t>.</a:t>
            </a:r>
          </a:p>
          <a:p>
            <a:endParaRPr lang="en-US" altLang="ko-KR" sz="800" dirty="0"/>
          </a:p>
          <a:p>
            <a:r>
              <a:rPr lang="en-US" altLang="ko-KR" sz="800" dirty="0"/>
              <a:t>*</a:t>
            </a:r>
            <a:r>
              <a:rPr lang="ko-KR" altLang="en-US" sz="800" dirty="0"/>
              <a:t>본 설문조사는 한국보건산업진흥원의 지원 연구과제인 “건강도시를 너머 </a:t>
            </a:r>
            <a:r>
              <a:rPr lang="ko-KR" altLang="en-US" sz="800" dirty="0" err="1"/>
              <a:t>돌봄도시로</a:t>
            </a:r>
            <a:r>
              <a:rPr lang="en-US" altLang="ko-KR" sz="800" dirty="0"/>
              <a:t>, </a:t>
            </a:r>
            <a:r>
              <a:rPr lang="ko-KR" altLang="en-US" sz="800" dirty="0"/>
              <a:t>지속가능한 스마트 </a:t>
            </a:r>
            <a:r>
              <a:rPr lang="ko-KR" altLang="en-US" sz="800" dirty="0" err="1"/>
              <a:t>통합돌봄도시</a:t>
            </a:r>
            <a:r>
              <a:rPr lang="en-US" altLang="ko-KR" sz="800" dirty="0"/>
              <a:t>: </a:t>
            </a:r>
            <a:r>
              <a:rPr lang="ko-KR" altLang="en-US" sz="800" dirty="0"/>
              <a:t>전라북도 정읍시를 중심으로</a:t>
            </a:r>
            <a:r>
              <a:rPr lang="en-US" altLang="ko-KR" sz="800" dirty="0"/>
              <a:t>(</a:t>
            </a:r>
            <a:r>
              <a:rPr lang="ko-KR" altLang="en-US" sz="800" dirty="0"/>
              <a:t>연구책임</a:t>
            </a:r>
            <a:r>
              <a:rPr lang="en-US" altLang="ko-KR" sz="800" dirty="0"/>
              <a:t>: </a:t>
            </a:r>
            <a:r>
              <a:rPr lang="ko-KR" altLang="en-US" sz="800" dirty="0"/>
              <a:t>중앙대학교 </a:t>
            </a:r>
            <a:r>
              <a:rPr lang="ko-KR" altLang="en-US" sz="800" dirty="0" err="1"/>
              <a:t>장숙랑</a:t>
            </a:r>
            <a:r>
              <a:rPr lang="ko-KR" altLang="en-US" sz="800" dirty="0"/>
              <a:t> 교수</a:t>
            </a:r>
            <a:r>
              <a:rPr lang="en-US" altLang="ko-KR" sz="800" dirty="0"/>
              <a:t>)”</a:t>
            </a:r>
            <a:r>
              <a:rPr lang="ko-KR" altLang="en-US" sz="800" dirty="0"/>
              <a:t>의 지원을 받았습니다</a:t>
            </a:r>
            <a:r>
              <a:rPr lang="en-US" altLang="ko-KR" sz="800" dirty="0"/>
              <a:t>.</a:t>
            </a:r>
          </a:p>
          <a:p>
            <a:endParaRPr lang="en-US" altLang="ko-KR" sz="800" dirty="0"/>
          </a:p>
          <a:p>
            <a:r>
              <a:rPr lang="ko-KR" altLang="en-US" sz="800" dirty="0"/>
              <a:t>*설문은 이미지 사이즈가 큰 관계로 데스크탑</a:t>
            </a:r>
            <a:r>
              <a:rPr lang="en-US" altLang="ko-KR" sz="800" dirty="0"/>
              <a:t>(Desktop) </a:t>
            </a:r>
            <a:r>
              <a:rPr lang="ko-KR" altLang="en-US" sz="800" dirty="0"/>
              <a:t>컴퓨터 또는 태블릿</a:t>
            </a:r>
            <a:r>
              <a:rPr lang="en-US" altLang="ko-KR" sz="800" dirty="0"/>
              <a:t>(Tablet)</a:t>
            </a:r>
            <a:r>
              <a:rPr lang="ko-KR" altLang="en-US" sz="800" dirty="0"/>
              <a:t>에서 진행해주시기 바랍니다</a:t>
            </a:r>
            <a:r>
              <a:rPr lang="en-US" altLang="ko-KR" sz="800" dirty="0"/>
              <a:t>. </a:t>
            </a:r>
            <a:endParaRPr lang="ko-KR" altLang="en-US" sz="800" dirty="0"/>
          </a:p>
        </p:txBody>
      </p:sp>
      <p:sp>
        <p:nvSpPr>
          <p:cNvPr id="13" name="사각형: 둥근 모서리 5">
            <a:extLst>
              <a:ext uri="{FF2B5EF4-FFF2-40B4-BE49-F238E27FC236}">
                <a16:creationId xmlns:a16="http://schemas.microsoft.com/office/drawing/2014/main" id="{7EF83FCC-152A-B774-5E44-E28CA3A6924B}"/>
              </a:ext>
            </a:extLst>
          </p:cNvPr>
          <p:cNvSpPr/>
          <p:nvPr/>
        </p:nvSpPr>
        <p:spPr>
          <a:xfrm>
            <a:off x="735289" y="4711102"/>
            <a:ext cx="7327495" cy="664720"/>
          </a:xfrm>
          <a:prstGeom prst="roundRect">
            <a:avLst>
              <a:gd name="adj" fmla="val 4641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b="1" dirty="0">
                <a:solidFill>
                  <a:schemeClr val="tx1"/>
                </a:solidFill>
              </a:rPr>
              <a:t>낙상위험환경 설문조사</a:t>
            </a:r>
          </a:p>
        </p:txBody>
      </p:sp>
      <p:sp>
        <p:nvSpPr>
          <p:cNvPr id="14" name="직사각형 6">
            <a:extLst>
              <a:ext uri="{FF2B5EF4-FFF2-40B4-BE49-F238E27FC236}">
                <a16:creationId xmlns:a16="http://schemas.microsoft.com/office/drawing/2014/main" id="{62960B85-0FCF-836F-B367-6C5C79CB1FBE}"/>
              </a:ext>
            </a:extLst>
          </p:cNvPr>
          <p:cNvSpPr/>
          <p:nvPr/>
        </p:nvSpPr>
        <p:spPr>
          <a:xfrm>
            <a:off x="1025438" y="4774801"/>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4</a:t>
            </a:r>
            <a:endParaRPr lang="ko-KR" altLang="en-US" sz="1000" dirty="0"/>
          </a:p>
        </p:txBody>
      </p:sp>
      <p:sp>
        <p:nvSpPr>
          <p:cNvPr id="15" name="TextBox 14">
            <a:extLst>
              <a:ext uri="{FF2B5EF4-FFF2-40B4-BE49-F238E27FC236}">
                <a16:creationId xmlns:a16="http://schemas.microsoft.com/office/drawing/2014/main" id="{29B2E17A-E24B-96B4-06E7-A6C3AEFCAB11}"/>
              </a:ext>
            </a:extLst>
          </p:cNvPr>
          <p:cNvSpPr txBox="1"/>
          <p:nvPr/>
        </p:nvSpPr>
        <p:spPr>
          <a:xfrm>
            <a:off x="3633280" y="950217"/>
            <a:ext cx="1765554" cy="246221"/>
          </a:xfrm>
          <a:prstGeom prst="rect">
            <a:avLst/>
          </a:prstGeom>
          <a:noFill/>
        </p:spPr>
        <p:txBody>
          <a:bodyPr wrap="square">
            <a:spAutoFit/>
          </a:bodyPr>
          <a:lstStyle/>
          <a:p>
            <a:r>
              <a:rPr kumimoji="0" lang="ko-KR" altLang="en-US" sz="1000" b="1"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rPr>
              <a:t>낙상위험환경 설문조사</a:t>
            </a:r>
            <a:endParaRPr lang="ko-KR" altLang="en-US" dirty="0"/>
          </a:p>
        </p:txBody>
      </p:sp>
      <p:sp>
        <p:nvSpPr>
          <p:cNvPr id="17" name="직사각형 29">
            <a:extLst>
              <a:ext uri="{FF2B5EF4-FFF2-40B4-BE49-F238E27FC236}">
                <a16:creationId xmlns:a16="http://schemas.microsoft.com/office/drawing/2014/main" id="{7A686FE4-3C82-7034-B740-CDE8A95AD48B}"/>
              </a:ext>
            </a:extLst>
          </p:cNvPr>
          <p:cNvSpPr/>
          <p:nvPr/>
        </p:nvSpPr>
        <p:spPr>
          <a:xfrm>
            <a:off x="3328016" y="4667230"/>
            <a:ext cx="329407" cy="1397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800" dirty="0"/>
              <a:t>개선</a:t>
            </a:r>
            <a:r>
              <a:rPr lang="en-US" altLang="ko-KR" sz="800" dirty="0"/>
              <a:t>1</a:t>
            </a:r>
            <a:endParaRPr lang="ko-KR" altLang="en-US" sz="800" dirty="0"/>
          </a:p>
        </p:txBody>
      </p:sp>
      <p:sp>
        <p:nvSpPr>
          <p:cNvPr id="12" name="직사각형 29">
            <a:extLst>
              <a:ext uri="{FF2B5EF4-FFF2-40B4-BE49-F238E27FC236}">
                <a16:creationId xmlns:a16="http://schemas.microsoft.com/office/drawing/2014/main" id="{79135DD1-B042-EA45-AFBE-2F0A2AA5A46C}"/>
              </a:ext>
            </a:extLst>
          </p:cNvPr>
          <p:cNvSpPr/>
          <p:nvPr/>
        </p:nvSpPr>
        <p:spPr>
          <a:xfrm>
            <a:off x="8094330" y="934547"/>
            <a:ext cx="329407" cy="1397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800" dirty="0"/>
              <a:t>개선</a:t>
            </a:r>
            <a:r>
              <a:rPr lang="en-US" altLang="ko-KR" sz="800" dirty="0"/>
              <a:t>1</a:t>
            </a:r>
            <a:endParaRPr lang="ko-KR" altLang="en-US" sz="800" dirty="0"/>
          </a:p>
        </p:txBody>
      </p:sp>
      <p:sp>
        <p:nvSpPr>
          <p:cNvPr id="19" name="직사각형 29">
            <a:extLst>
              <a:ext uri="{FF2B5EF4-FFF2-40B4-BE49-F238E27FC236}">
                <a16:creationId xmlns:a16="http://schemas.microsoft.com/office/drawing/2014/main" id="{2784E751-9274-B840-9B2C-EB90475B5DF1}"/>
              </a:ext>
            </a:extLst>
          </p:cNvPr>
          <p:cNvSpPr/>
          <p:nvPr/>
        </p:nvSpPr>
        <p:spPr>
          <a:xfrm>
            <a:off x="8094330" y="1142696"/>
            <a:ext cx="329407" cy="1397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800" dirty="0"/>
              <a:t>개선</a:t>
            </a:r>
            <a:r>
              <a:rPr lang="en-US" altLang="ko-KR" sz="800" dirty="0"/>
              <a:t>2</a:t>
            </a:r>
            <a:endParaRPr lang="ko-KR" altLang="en-US" sz="800" dirty="0"/>
          </a:p>
        </p:txBody>
      </p:sp>
    </p:spTree>
    <p:extLst>
      <p:ext uri="{BB962C8B-B14F-4D97-AF65-F5344CB8AC3E}">
        <p14:creationId xmlns:p14="http://schemas.microsoft.com/office/powerpoint/2010/main" val="939052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슬라이드 번호 개체 틀 7">
            <a:extLst>
              <a:ext uri="{FF2B5EF4-FFF2-40B4-BE49-F238E27FC236}">
                <a16:creationId xmlns:a16="http://schemas.microsoft.com/office/drawing/2014/main" id="{A8CDABF9-5282-43ED-9839-759246E8F473}"/>
              </a:ext>
            </a:extLst>
          </p:cNvPr>
          <p:cNvSpPr>
            <a:spLocks noGrp="1"/>
          </p:cNvSpPr>
          <p:nvPr>
            <p:ph type="sldNum" sz="quarter" idx="4"/>
          </p:nvPr>
        </p:nvSpPr>
        <p:spPr>
          <a:xfrm>
            <a:off x="11455185" y="6600058"/>
            <a:ext cx="538930" cy="243381"/>
          </a:xfrm>
        </p:spPr>
        <p:txBody>
          <a:bodyPr/>
          <a:lstStyle/>
          <a:p>
            <a:fld id="{F2946E08-ADDD-4B11-B5DD-5073B72AA917}" type="slidenum">
              <a:rPr lang="ko-KR" altLang="en-US" smtClean="0"/>
              <a:t>8</a:t>
            </a:fld>
            <a:endParaRPr lang="ko-KR" altLang="en-US" dirty="0"/>
          </a:p>
        </p:txBody>
      </p:sp>
      <p:grpSp>
        <p:nvGrpSpPr>
          <p:cNvPr id="68" name="그룹 67">
            <a:extLst>
              <a:ext uri="{FF2B5EF4-FFF2-40B4-BE49-F238E27FC236}">
                <a16:creationId xmlns:a16="http://schemas.microsoft.com/office/drawing/2014/main" id="{700B7979-0A0F-4EB8-B3E2-27B50F444323}"/>
              </a:ext>
            </a:extLst>
          </p:cNvPr>
          <p:cNvGrpSpPr/>
          <p:nvPr/>
        </p:nvGrpSpPr>
        <p:grpSpPr>
          <a:xfrm>
            <a:off x="665440" y="521495"/>
            <a:ext cx="861460" cy="288131"/>
            <a:chOff x="839416" y="3435562"/>
            <a:chExt cx="1526259" cy="682492"/>
          </a:xfrm>
        </p:grpSpPr>
        <p:sp>
          <p:nvSpPr>
            <p:cNvPr id="69" name="직사각형 68">
              <a:extLst>
                <a:ext uri="{FF2B5EF4-FFF2-40B4-BE49-F238E27FC236}">
                  <a16:creationId xmlns:a16="http://schemas.microsoft.com/office/drawing/2014/main" id="{3FDDC39B-48C0-4BEA-9909-69C1E79636B2}"/>
                </a:ext>
              </a:extLst>
            </p:cNvPr>
            <p:cNvSpPr/>
            <p:nvPr/>
          </p:nvSpPr>
          <p:spPr>
            <a:xfrm>
              <a:off x="839416" y="3435562"/>
              <a:ext cx="1523134" cy="682492"/>
            </a:xfrm>
            <a:prstGeom prst="rect">
              <a:avLst/>
            </a:prstGeom>
            <a:solidFill>
              <a:srgbClr val="F2F2F2">
                <a:alpha val="60000"/>
              </a:srgbClr>
            </a:solidFill>
            <a:ln w="9525" cap="flat" cmpd="sng" algn="ctr">
              <a:solidFill>
                <a:srgbClr val="53535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altLang="ko-KR" sz="900" dirty="0">
                  <a:solidFill>
                    <a:schemeClr val="tx1">
                      <a:lumMod val="50000"/>
                      <a:lumOff val="50000"/>
                    </a:schemeClr>
                  </a:solidFill>
                </a:rPr>
                <a:t>LOGO</a:t>
              </a:r>
              <a:endParaRPr lang="ko-KR" altLang="en-US" sz="900" dirty="0">
                <a:solidFill>
                  <a:schemeClr val="tx1">
                    <a:lumMod val="50000"/>
                    <a:lumOff val="50000"/>
                  </a:schemeClr>
                </a:solidFill>
              </a:endParaRPr>
            </a:p>
          </p:txBody>
        </p:sp>
        <p:cxnSp>
          <p:nvCxnSpPr>
            <p:cNvPr id="70" name="직선 연결선 69">
              <a:extLst>
                <a:ext uri="{FF2B5EF4-FFF2-40B4-BE49-F238E27FC236}">
                  <a16:creationId xmlns:a16="http://schemas.microsoft.com/office/drawing/2014/main" id="{B48F3357-EE2E-4D70-85A0-C13EEB0EE9D2}"/>
                </a:ext>
              </a:extLst>
            </p:cNvPr>
            <p:cNvCxnSpPr>
              <a:cxnSpLocks/>
            </p:cNvCxnSpPr>
            <p:nvPr/>
          </p:nvCxnSpPr>
          <p:spPr>
            <a:xfrm flipH="1">
              <a:off x="839417" y="3443608"/>
              <a:ext cx="1523133" cy="6744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직선 연결선 70">
              <a:extLst>
                <a:ext uri="{FF2B5EF4-FFF2-40B4-BE49-F238E27FC236}">
                  <a16:creationId xmlns:a16="http://schemas.microsoft.com/office/drawing/2014/main" id="{50132739-8D61-4BBF-A602-FD4369EFC35C}"/>
                </a:ext>
              </a:extLst>
            </p:cNvPr>
            <p:cNvCxnSpPr>
              <a:cxnSpLocks/>
            </p:cNvCxnSpPr>
            <p:nvPr/>
          </p:nvCxnSpPr>
          <p:spPr>
            <a:xfrm flipH="1" flipV="1">
              <a:off x="839416" y="3443084"/>
              <a:ext cx="1526259" cy="6477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직사각형 9">
            <a:extLst>
              <a:ext uri="{FF2B5EF4-FFF2-40B4-BE49-F238E27FC236}">
                <a16:creationId xmlns:a16="http://schemas.microsoft.com/office/drawing/2014/main" id="{90566CE4-528A-44CB-97E2-D79ED4082B1C}"/>
              </a:ext>
            </a:extLst>
          </p:cNvPr>
          <p:cNvSpPr/>
          <p:nvPr/>
        </p:nvSpPr>
        <p:spPr>
          <a:xfrm>
            <a:off x="116321" y="488111"/>
            <a:ext cx="8424430" cy="361053"/>
          </a:xfrm>
          <a:prstGeom prst="rect">
            <a:avLst/>
          </a:prstGeom>
          <a:noFill/>
          <a:ln w="6350">
            <a:solidFill>
              <a:srgbClr val="7A7A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321" name="표 320">
            <a:extLst>
              <a:ext uri="{FF2B5EF4-FFF2-40B4-BE49-F238E27FC236}">
                <a16:creationId xmlns:a16="http://schemas.microsoft.com/office/drawing/2014/main" id="{DBCF1351-3830-46DF-8E22-906141A4365A}"/>
              </a:ext>
            </a:extLst>
          </p:cNvPr>
          <p:cNvGraphicFramePr>
            <a:graphicFrameLocks noGrp="1"/>
          </p:cNvGraphicFramePr>
          <p:nvPr>
            <p:extLst>
              <p:ext uri="{D42A27DB-BD31-4B8C-83A1-F6EECF244321}">
                <p14:modId xmlns:p14="http://schemas.microsoft.com/office/powerpoint/2010/main" val="2467020765"/>
              </p:ext>
            </p:extLst>
          </p:nvPr>
        </p:nvGraphicFramePr>
        <p:xfrm>
          <a:off x="9221807" y="512676"/>
          <a:ext cx="2772308" cy="3448298"/>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74772085"/>
                    </a:ext>
                  </a:extLst>
                </a:gridCol>
                <a:gridCol w="2340260">
                  <a:extLst>
                    <a:ext uri="{9D8B030D-6E8A-4147-A177-3AD203B41FA5}">
                      <a16:colId xmlns:a16="http://schemas.microsoft.com/office/drawing/2014/main" val="2572474025"/>
                    </a:ext>
                  </a:extLst>
                </a:gridCol>
              </a:tblGrid>
              <a:tr h="122121">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rPr>
                        <a:t>회원가입 없음 사전에 사용자에게 개인정보와 로그인</a:t>
                      </a:r>
                      <a:r>
                        <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rPr>
                        <a:t>/</a:t>
                      </a:r>
                      <a:r>
                        <a:rPr kumimoji="0" lang="ko-KR" altLang="en-US"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rPr>
                        <a:t>아이디 배포</a:t>
                      </a: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0">
                <a:tc>
                  <a:txBody>
                    <a:bodyPr/>
                    <a:lstStyle/>
                    <a:p>
                      <a:pPr algn="ctr" latinLnBrk="1">
                        <a:lnSpc>
                          <a:spcPct val="120000"/>
                        </a:lnSpc>
                      </a:pPr>
                      <a:r>
                        <a:rPr lang="en-US" altLang="ko-KR" sz="800" b="0" dirty="0">
                          <a:solidFill>
                            <a:schemeClr val="tx1"/>
                          </a:solidFill>
                          <a:latin typeface="+mn-ea"/>
                          <a:ea typeface="+mn-ea"/>
                        </a:rPr>
                        <a:t>1</a:t>
                      </a:r>
                      <a:endParaRPr lang="ko-KR" altLang="en-US" sz="8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아이디입력</a:t>
                      </a:r>
                      <a:endParaRPr lang="en-US" altLang="ko-KR" sz="800" b="0" kern="1200" dirty="0">
                        <a:solidFill>
                          <a:schemeClr val="tx1"/>
                        </a:solidFill>
                        <a:latin typeface="+mn-ea"/>
                        <a:ea typeface="+mn-ea"/>
                        <a:cs typeface="+mn-cs"/>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비정상 로그인 시 경고문구 출력 </a:t>
                      </a:r>
                      <a:endParaRPr lang="en-US" altLang="ko-KR" sz="800" b="0" kern="1200" dirty="0">
                        <a:solidFill>
                          <a:schemeClr val="tx1"/>
                        </a:solidFill>
                        <a:latin typeface="+mn-ea"/>
                        <a:ea typeface="+mn-ea"/>
                        <a:cs typeface="+mn-cs"/>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a:t>
                      </a:r>
                      <a:r>
                        <a:rPr lang="ko-KR" altLang="en-US" sz="800" b="0" kern="1200" dirty="0">
                          <a:solidFill>
                            <a:schemeClr val="tx1"/>
                          </a:solidFill>
                          <a:latin typeface="+mn-ea"/>
                          <a:ea typeface="+mn-ea"/>
                          <a:cs typeface="+mn-cs"/>
                        </a:rPr>
                        <a:t>아이디를 확인해주세요</a:t>
                      </a:r>
                      <a:r>
                        <a:rPr lang="en-US" altLang="ko-KR" sz="800" b="0" kern="1200" dirty="0">
                          <a:solidFill>
                            <a:schemeClr val="tx1"/>
                          </a:solidFill>
                          <a:latin typeface="+mn-ea"/>
                          <a:ea typeface="+mn-ea"/>
                          <a:cs typeface="+mn-cs"/>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134634">
                <a:tc>
                  <a:txBody>
                    <a:bodyPr/>
                    <a:lstStyle/>
                    <a:p>
                      <a:pPr algn="ctr" latinLnBrk="1">
                        <a:lnSpc>
                          <a:spcPct val="120000"/>
                        </a:lnSpc>
                      </a:pPr>
                      <a:r>
                        <a:rPr lang="en-US" altLang="ko-KR" sz="800" b="0" dirty="0">
                          <a:latin typeface="+mn-ea"/>
                          <a:ea typeface="+mn-ea"/>
                        </a:rPr>
                        <a:t>2</a:t>
                      </a:r>
                      <a:endParaRPr lang="ko-KR" altLang="en-US"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비밀번호입력</a:t>
                      </a:r>
                      <a:endParaRPr lang="en-US" altLang="ko-KR" sz="800" b="0" kern="1200" dirty="0">
                        <a:solidFill>
                          <a:schemeClr val="tx1"/>
                        </a:solidFill>
                        <a:latin typeface="+mn-ea"/>
                        <a:ea typeface="+mn-ea"/>
                        <a:cs typeface="+mn-cs"/>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비정상 로그인 시 경고문구 출력 </a:t>
                      </a:r>
                      <a:endParaRPr lang="en-US" altLang="ko-KR" sz="800" b="0" kern="1200" dirty="0">
                        <a:solidFill>
                          <a:schemeClr val="tx1"/>
                        </a:solidFill>
                        <a:latin typeface="+mn-ea"/>
                        <a:ea typeface="+mn-ea"/>
                        <a:cs typeface="+mn-cs"/>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a:t>
                      </a:r>
                      <a:r>
                        <a:rPr lang="ko-KR" altLang="en-US" sz="800" b="0" kern="1200" dirty="0">
                          <a:solidFill>
                            <a:schemeClr val="tx1"/>
                          </a:solidFill>
                          <a:latin typeface="+mn-ea"/>
                          <a:ea typeface="+mn-ea"/>
                          <a:cs typeface="+mn-cs"/>
                        </a:rPr>
                        <a:t>비밀번호를 확인해주세요</a:t>
                      </a:r>
                      <a:r>
                        <a:rPr lang="en-US" altLang="ko-KR" sz="800" b="0" kern="1200" dirty="0">
                          <a:solidFill>
                            <a:schemeClr val="tx1"/>
                          </a:solidFill>
                          <a:latin typeface="+mn-ea"/>
                          <a:ea typeface="+mn-ea"/>
                          <a:cs typeface="+mn-cs"/>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134634">
                <a:tc>
                  <a:txBody>
                    <a:bodyPr/>
                    <a:lstStyle/>
                    <a:p>
                      <a:pPr algn="ctr" latinLnBrk="1">
                        <a:lnSpc>
                          <a:spcPct val="120000"/>
                        </a:lnSpc>
                      </a:pPr>
                      <a:r>
                        <a:rPr lang="en-US" altLang="ko-KR" sz="800" b="0" dirty="0">
                          <a:latin typeface="+mn-ea"/>
                          <a:ea typeface="+mn-ea"/>
                        </a:rPr>
                        <a:t>3</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err="1">
                          <a:solidFill>
                            <a:schemeClr val="tx1"/>
                          </a:solidFill>
                          <a:latin typeface="+mn-ea"/>
                          <a:ea typeface="+mn-ea"/>
                          <a:cs typeface="+mn-cs"/>
                        </a:rPr>
                        <a:t>로그인후</a:t>
                      </a:r>
                      <a:r>
                        <a:rPr lang="ko-KR" altLang="en-US" sz="800" b="0" kern="1200" dirty="0">
                          <a:solidFill>
                            <a:schemeClr val="tx1"/>
                          </a:solidFill>
                          <a:latin typeface="+mn-ea"/>
                          <a:ea typeface="+mn-ea"/>
                          <a:cs typeface="+mn-cs"/>
                        </a:rPr>
                        <a:t> </a:t>
                      </a:r>
                      <a:r>
                        <a:rPr lang="ko-KR" altLang="en-US" sz="800" b="0" kern="1200" dirty="0" err="1">
                          <a:solidFill>
                            <a:schemeClr val="tx1"/>
                          </a:solidFill>
                          <a:latin typeface="+mn-ea"/>
                          <a:ea typeface="+mn-ea"/>
                          <a:cs typeface="+mn-cs"/>
                        </a:rPr>
                        <a:t>메인페이지로</a:t>
                      </a:r>
                      <a:r>
                        <a:rPr lang="ko-KR" altLang="en-US" sz="800" b="0" kern="1200" dirty="0">
                          <a:solidFill>
                            <a:schemeClr val="tx1"/>
                          </a:solidFill>
                          <a:latin typeface="+mn-ea"/>
                          <a:ea typeface="+mn-ea"/>
                          <a:cs typeface="+mn-cs"/>
                        </a:rPr>
                        <a:t> 이동</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770055136"/>
                  </a:ext>
                </a:extLst>
              </a:tr>
              <a:tr h="0">
                <a:tc>
                  <a:txBody>
                    <a:bodyPr/>
                    <a:lstStyle/>
                    <a:p>
                      <a:pPr algn="ctr" latinLnBrk="1">
                        <a:lnSpc>
                          <a:spcPct val="120000"/>
                        </a:lnSpc>
                      </a:pPr>
                      <a:r>
                        <a:rPr lang="en-US" altLang="ko-KR" sz="800" b="0" dirty="0">
                          <a:latin typeface="+mn-ea"/>
                          <a:ea typeface="+mn-ea"/>
                        </a:rPr>
                        <a:t>4</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err="1">
                          <a:solidFill>
                            <a:schemeClr val="tx1"/>
                          </a:solidFill>
                          <a:latin typeface="+mn-ea"/>
                          <a:ea typeface="+mn-ea"/>
                          <a:cs typeface="+mn-cs"/>
                        </a:rPr>
                        <a:t>선택시</a:t>
                      </a:r>
                      <a:r>
                        <a:rPr lang="ko-KR" altLang="en-US" sz="800" b="0" kern="1200" dirty="0">
                          <a:solidFill>
                            <a:schemeClr val="tx1"/>
                          </a:solidFill>
                          <a:latin typeface="+mn-ea"/>
                          <a:ea typeface="+mn-ea"/>
                          <a:cs typeface="+mn-cs"/>
                        </a:rPr>
                        <a:t> 아이디 찾기 페이지이동</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179638516"/>
                  </a:ext>
                </a:extLst>
              </a:tr>
              <a:tr h="0">
                <a:tc>
                  <a:txBody>
                    <a:bodyPr/>
                    <a:lstStyle/>
                    <a:p>
                      <a:pPr algn="ctr" latinLnBrk="1">
                        <a:lnSpc>
                          <a:spcPct val="120000"/>
                        </a:lnSpc>
                      </a:pPr>
                      <a:r>
                        <a:rPr lang="en-US" altLang="ko-KR" sz="800" b="0" dirty="0">
                          <a:latin typeface="+mn-ea"/>
                          <a:ea typeface="+mn-ea"/>
                        </a:rPr>
                        <a:t>5</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ko-KR" altLang="en-US" sz="800" b="0" kern="1200" dirty="0" err="1">
                          <a:solidFill>
                            <a:schemeClr val="tx1"/>
                          </a:solidFill>
                          <a:latin typeface="+mn-ea"/>
                          <a:ea typeface="+mn-ea"/>
                          <a:cs typeface="+mn-cs"/>
                        </a:rPr>
                        <a:t>선택시</a:t>
                      </a:r>
                      <a:r>
                        <a:rPr lang="ko-KR" altLang="en-US" sz="800" b="0" kern="1200" dirty="0">
                          <a:solidFill>
                            <a:schemeClr val="tx1"/>
                          </a:solidFill>
                          <a:latin typeface="+mn-ea"/>
                          <a:ea typeface="+mn-ea"/>
                          <a:cs typeface="+mn-cs"/>
                        </a:rPr>
                        <a:t> 비밀번호 찾기 페이지이동</a:t>
                      </a: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716935949"/>
                  </a:ext>
                </a:extLst>
              </a:tr>
              <a:tr h="134634">
                <a:tc>
                  <a:txBody>
                    <a:bodyPr/>
                    <a:lstStyle/>
                    <a:p>
                      <a:pPr algn="ctr" latinLnBrk="1">
                        <a:lnSpc>
                          <a:spcPct val="120000"/>
                        </a:lnSpc>
                      </a:pPr>
                      <a:r>
                        <a:rPr lang="en-US" altLang="ko-KR" sz="800" b="0" dirty="0">
                          <a:latin typeface="+mn-ea"/>
                          <a:ea typeface="+mn-ea"/>
                        </a:rPr>
                        <a:t>6</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ko-KR" altLang="en-US" sz="800" b="0" u="none" dirty="0">
                          <a:solidFill>
                            <a:schemeClr val="tx1"/>
                          </a:solidFill>
                          <a:latin typeface="+mn-ea"/>
                          <a:ea typeface="+mn-ea"/>
                        </a:rPr>
                        <a:t>회원가입 페이지로 이동</a:t>
                      </a: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620716197"/>
                  </a:ext>
                </a:extLst>
              </a:tr>
              <a:tr h="134634">
                <a:tc>
                  <a:txBody>
                    <a:bodyPr/>
                    <a:lstStyle/>
                    <a:p>
                      <a:pPr algn="ctr" latinLnBrk="1">
                        <a:lnSpc>
                          <a:spcPct val="120000"/>
                        </a:lnSpc>
                      </a:pP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688573497"/>
                  </a:ext>
                </a:extLst>
              </a:tr>
              <a:tr h="0">
                <a:tc>
                  <a:txBody>
                    <a:bodyPr/>
                    <a:lstStyle/>
                    <a:p>
                      <a:pPr algn="ctr" latinLnBrk="1">
                        <a:lnSpc>
                          <a:spcPct val="120000"/>
                        </a:lnSpc>
                      </a:pP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817060791"/>
                  </a:ext>
                </a:extLst>
              </a:tr>
              <a:tr h="0">
                <a:tc>
                  <a:txBody>
                    <a:bodyPr/>
                    <a:lstStyle/>
                    <a:p>
                      <a:pPr algn="ctr" latinLnBrk="1">
                        <a:lnSpc>
                          <a:spcPct val="120000"/>
                        </a:lnSpc>
                      </a:pP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032614395"/>
                  </a:ext>
                </a:extLst>
              </a:tr>
              <a:tr h="294502">
                <a:tc>
                  <a:txBody>
                    <a:bodyPr/>
                    <a:lstStyle/>
                    <a:p>
                      <a:pPr algn="ctr" latinLnBrk="1">
                        <a:lnSpc>
                          <a:spcPct val="120000"/>
                        </a:lnSpc>
                      </a:pP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56665485"/>
                  </a:ext>
                </a:extLst>
              </a:tr>
              <a:tr h="0">
                <a:tc>
                  <a:txBody>
                    <a:bodyPr/>
                    <a:lstStyle/>
                    <a:p>
                      <a:pPr algn="ctr" latinLnBrk="1">
                        <a:lnSpc>
                          <a:spcPct val="120000"/>
                        </a:lnSpc>
                      </a:pP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6550239"/>
                  </a:ext>
                </a:extLst>
              </a:tr>
            </a:tbl>
          </a:graphicData>
        </a:graphic>
      </p:graphicFrame>
      <p:sp>
        <p:nvSpPr>
          <p:cNvPr id="9" name="TextBox 8">
            <a:extLst>
              <a:ext uri="{FF2B5EF4-FFF2-40B4-BE49-F238E27FC236}">
                <a16:creationId xmlns:a16="http://schemas.microsoft.com/office/drawing/2014/main" id="{46BDEBF5-5062-4188-AA47-63F530D7C117}"/>
              </a:ext>
            </a:extLst>
          </p:cNvPr>
          <p:cNvSpPr txBox="1"/>
          <p:nvPr/>
        </p:nvSpPr>
        <p:spPr>
          <a:xfrm>
            <a:off x="1004056" y="262960"/>
            <a:ext cx="4018793" cy="215444"/>
          </a:xfrm>
          <a:prstGeom prst="rect">
            <a:avLst/>
          </a:prstGeom>
          <a:noFill/>
        </p:spPr>
        <p:txBody>
          <a:bodyPr wrap="square" rtlCol="0">
            <a:spAutoFit/>
          </a:bodyPr>
          <a:lstStyle/>
          <a:p>
            <a:r>
              <a:rPr lang="ko-KR" altLang="en-US" sz="800" dirty="0"/>
              <a:t>로그인</a:t>
            </a:r>
          </a:p>
        </p:txBody>
      </p:sp>
      <p:sp>
        <p:nvSpPr>
          <p:cNvPr id="2" name="TextBox 1">
            <a:extLst>
              <a:ext uri="{FF2B5EF4-FFF2-40B4-BE49-F238E27FC236}">
                <a16:creationId xmlns:a16="http://schemas.microsoft.com/office/drawing/2014/main" id="{659CCA66-9DC1-67D5-8773-99FCE6BA9744}"/>
              </a:ext>
            </a:extLst>
          </p:cNvPr>
          <p:cNvSpPr txBox="1"/>
          <p:nvPr/>
        </p:nvSpPr>
        <p:spPr>
          <a:xfrm>
            <a:off x="3436388" y="56219"/>
            <a:ext cx="1523233" cy="215444"/>
          </a:xfrm>
          <a:prstGeom prst="rect">
            <a:avLst/>
          </a:prstGeom>
          <a:noFill/>
        </p:spPr>
        <p:txBody>
          <a:bodyPr wrap="square" rtlCol="0">
            <a:spAutoFit/>
          </a:bodyPr>
          <a:lstStyle/>
          <a:p>
            <a:r>
              <a:rPr lang="ko-KR" altLang="en-US" sz="800"/>
              <a:t>로그인</a:t>
            </a:r>
            <a:endParaRPr lang="ko-KR" altLang="en-US" sz="800" dirty="0"/>
          </a:p>
        </p:txBody>
      </p:sp>
      <p:sp>
        <p:nvSpPr>
          <p:cNvPr id="169" name="TextBox 168">
            <a:extLst>
              <a:ext uri="{FF2B5EF4-FFF2-40B4-BE49-F238E27FC236}">
                <a16:creationId xmlns:a16="http://schemas.microsoft.com/office/drawing/2014/main" id="{9F8DA23A-C167-C28A-7E43-60E0652A5608}"/>
              </a:ext>
            </a:extLst>
          </p:cNvPr>
          <p:cNvSpPr txBox="1"/>
          <p:nvPr/>
        </p:nvSpPr>
        <p:spPr>
          <a:xfrm>
            <a:off x="7689050" y="255228"/>
            <a:ext cx="851700" cy="215444"/>
          </a:xfrm>
          <a:prstGeom prst="rect">
            <a:avLst/>
          </a:prstGeom>
          <a:noFill/>
        </p:spPr>
        <p:txBody>
          <a:bodyPr wrap="square" rtlCol="0">
            <a:spAutoFit/>
          </a:bodyPr>
          <a:lstStyle/>
          <a:p>
            <a:pPr algn="ctr"/>
            <a:r>
              <a:rPr lang="en-US" altLang="ko-KR" sz="800" dirty="0"/>
              <a:t>..</a:t>
            </a:r>
            <a:endParaRPr lang="ko-KR" altLang="en-US" sz="800" dirty="0"/>
          </a:p>
        </p:txBody>
      </p:sp>
      <p:sp>
        <p:nvSpPr>
          <p:cNvPr id="170" name="TextBox 169">
            <a:extLst>
              <a:ext uri="{FF2B5EF4-FFF2-40B4-BE49-F238E27FC236}">
                <a16:creationId xmlns:a16="http://schemas.microsoft.com/office/drawing/2014/main" id="{DEB30443-D04B-DC5D-B056-535A2E2BD900}"/>
              </a:ext>
            </a:extLst>
          </p:cNvPr>
          <p:cNvSpPr txBox="1"/>
          <p:nvPr/>
        </p:nvSpPr>
        <p:spPr>
          <a:xfrm>
            <a:off x="5898485" y="255228"/>
            <a:ext cx="851700" cy="215444"/>
          </a:xfrm>
          <a:prstGeom prst="rect">
            <a:avLst/>
          </a:prstGeom>
          <a:noFill/>
        </p:spPr>
        <p:txBody>
          <a:bodyPr wrap="square" rtlCol="0">
            <a:spAutoFit/>
          </a:bodyPr>
          <a:lstStyle/>
          <a:p>
            <a:pPr algn="ctr"/>
            <a:r>
              <a:rPr lang="en-US" altLang="ko-KR" sz="800"/>
              <a:t>1</a:t>
            </a:r>
            <a:endParaRPr lang="ko-KR" altLang="en-US" sz="800" dirty="0"/>
          </a:p>
        </p:txBody>
      </p:sp>
      <p:sp>
        <p:nvSpPr>
          <p:cNvPr id="171" name="TextBox 170">
            <a:extLst>
              <a:ext uri="{FF2B5EF4-FFF2-40B4-BE49-F238E27FC236}">
                <a16:creationId xmlns:a16="http://schemas.microsoft.com/office/drawing/2014/main" id="{74BADD78-1E7F-635C-8373-0341AA4740B5}"/>
              </a:ext>
            </a:extLst>
          </p:cNvPr>
          <p:cNvSpPr txBox="1"/>
          <p:nvPr/>
        </p:nvSpPr>
        <p:spPr>
          <a:xfrm>
            <a:off x="5898485" y="52479"/>
            <a:ext cx="851700" cy="215444"/>
          </a:xfrm>
          <a:prstGeom prst="rect">
            <a:avLst/>
          </a:prstGeom>
          <a:noFill/>
        </p:spPr>
        <p:txBody>
          <a:bodyPr wrap="square" rtlCol="0">
            <a:spAutoFit/>
          </a:bodyPr>
          <a:lstStyle/>
          <a:p>
            <a:pPr algn="ctr"/>
            <a:r>
              <a:rPr lang="en-US" altLang="ko-KR" sz="800"/>
              <a:t>-</a:t>
            </a:r>
            <a:endParaRPr lang="ko-KR" altLang="en-US" sz="800" dirty="0"/>
          </a:p>
        </p:txBody>
      </p:sp>
      <p:sp>
        <p:nvSpPr>
          <p:cNvPr id="22" name="TextBox 21">
            <a:extLst>
              <a:ext uri="{FF2B5EF4-FFF2-40B4-BE49-F238E27FC236}">
                <a16:creationId xmlns:a16="http://schemas.microsoft.com/office/drawing/2014/main" id="{6C241AFC-B31D-6E67-7750-8F0BE6CF3953}"/>
              </a:ext>
            </a:extLst>
          </p:cNvPr>
          <p:cNvSpPr txBox="1"/>
          <p:nvPr/>
        </p:nvSpPr>
        <p:spPr>
          <a:xfrm>
            <a:off x="3324845" y="1236745"/>
            <a:ext cx="2012107" cy="169277"/>
          </a:xfrm>
          <a:prstGeom prst="rect">
            <a:avLst/>
          </a:prstGeom>
          <a:noFill/>
        </p:spPr>
        <p:txBody>
          <a:bodyPr wrap="square" lIns="0" tIns="0" rIns="0" bIns="0" rtlCol="0">
            <a:spAutoFit/>
          </a:bodyPr>
          <a:lstStyle/>
          <a:p>
            <a:pPr algn="ctr"/>
            <a:r>
              <a:rPr lang="ko-KR" altLang="en-US" sz="1100" b="1" dirty="0">
                <a:latin typeface="+mn-ea"/>
              </a:rPr>
              <a:t>로그인</a:t>
            </a:r>
          </a:p>
        </p:txBody>
      </p:sp>
      <p:sp>
        <p:nvSpPr>
          <p:cNvPr id="23" name="직사각형 22">
            <a:extLst>
              <a:ext uri="{FF2B5EF4-FFF2-40B4-BE49-F238E27FC236}">
                <a16:creationId xmlns:a16="http://schemas.microsoft.com/office/drawing/2014/main" id="{EF0C14C7-0E1C-19EC-B806-83CFA99716A6}"/>
              </a:ext>
            </a:extLst>
          </p:cNvPr>
          <p:cNvSpPr/>
          <p:nvPr/>
        </p:nvSpPr>
        <p:spPr>
          <a:xfrm>
            <a:off x="3508469" y="1569054"/>
            <a:ext cx="1641335"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900" dirty="0">
              <a:solidFill>
                <a:schemeClr val="tx1"/>
              </a:solidFill>
              <a:latin typeface="+mn-ea"/>
            </a:endParaRPr>
          </a:p>
        </p:txBody>
      </p:sp>
      <p:sp>
        <p:nvSpPr>
          <p:cNvPr id="25" name="TextBox 24">
            <a:extLst>
              <a:ext uri="{FF2B5EF4-FFF2-40B4-BE49-F238E27FC236}">
                <a16:creationId xmlns:a16="http://schemas.microsoft.com/office/drawing/2014/main" id="{993B277E-D2D6-9077-5814-0C9E2221C1E8}"/>
              </a:ext>
            </a:extLst>
          </p:cNvPr>
          <p:cNvSpPr txBox="1"/>
          <p:nvPr/>
        </p:nvSpPr>
        <p:spPr>
          <a:xfrm>
            <a:off x="3508469" y="1451066"/>
            <a:ext cx="587281" cy="107722"/>
          </a:xfrm>
          <a:prstGeom prst="rect">
            <a:avLst/>
          </a:prstGeom>
          <a:noFill/>
        </p:spPr>
        <p:txBody>
          <a:bodyPr wrap="square" lIns="0" tIns="0" rIns="0" bIns="0" rtlCol="0" anchor="ctr">
            <a:spAutoFit/>
          </a:bodyPr>
          <a:lstStyle/>
          <a:p>
            <a:r>
              <a:rPr lang="ko-KR" altLang="en-US" sz="700">
                <a:latin typeface="+mn-ea"/>
              </a:rPr>
              <a:t>아이디</a:t>
            </a:r>
            <a:endParaRPr lang="ko-KR" altLang="en-US" sz="700" dirty="0">
              <a:latin typeface="+mn-ea"/>
            </a:endParaRPr>
          </a:p>
        </p:txBody>
      </p:sp>
      <p:sp>
        <p:nvSpPr>
          <p:cNvPr id="35" name="직사각형 34">
            <a:extLst>
              <a:ext uri="{FF2B5EF4-FFF2-40B4-BE49-F238E27FC236}">
                <a16:creationId xmlns:a16="http://schemas.microsoft.com/office/drawing/2014/main" id="{44B6BA90-D5E9-1B43-CE00-7809C145251E}"/>
              </a:ext>
            </a:extLst>
          </p:cNvPr>
          <p:cNvSpPr/>
          <p:nvPr/>
        </p:nvSpPr>
        <p:spPr>
          <a:xfrm>
            <a:off x="3508469" y="2063024"/>
            <a:ext cx="1641335"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900" dirty="0">
              <a:solidFill>
                <a:schemeClr val="tx1"/>
              </a:solidFill>
              <a:latin typeface="+mn-ea"/>
            </a:endParaRPr>
          </a:p>
        </p:txBody>
      </p:sp>
      <p:sp>
        <p:nvSpPr>
          <p:cNvPr id="47" name="TextBox 46">
            <a:extLst>
              <a:ext uri="{FF2B5EF4-FFF2-40B4-BE49-F238E27FC236}">
                <a16:creationId xmlns:a16="http://schemas.microsoft.com/office/drawing/2014/main" id="{13C07D88-E2A4-66B1-F8B7-F7D00AC47B8D}"/>
              </a:ext>
            </a:extLst>
          </p:cNvPr>
          <p:cNvSpPr txBox="1"/>
          <p:nvPr/>
        </p:nvSpPr>
        <p:spPr>
          <a:xfrm>
            <a:off x="3508469" y="1951191"/>
            <a:ext cx="587281" cy="107722"/>
          </a:xfrm>
          <a:prstGeom prst="rect">
            <a:avLst/>
          </a:prstGeom>
          <a:noFill/>
        </p:spPr>
        <p:txBody>
          <a:bodyPr wrap="square" lIns="0" tIns="0" rIns="0" bIns="0" rtlCol="0" anchor="ctr">
            <a:spAutoFit/>
          </a:bodyPr>
          <a:lstStyle/>
          <a:p>
            <a:r>
              <a:rPr lang="ko-KR" altLang="en-US" sz="700">
                <a:latin typeface="+mn-ea"/>
              </a:rPr>
              <a:t>비밀번호</a:t>
            </a:r>
            <a:endParaRPr lang="ko-KR" altLang="en-US" sz="700" dirty="0">
              <a:latin typeface="+mn-ea"/>
            </a:endParaRPr>
          </a:p>
        </p:txBody>
      </p:sp>
      <p:sp>
        <p:nvSpPr>
          <p:cNvPr id="48" name="사각형: 둥근 모서리 47">
            <a:extLst>
              <a:ext uri="{FF2B5EF4-FFF2-40B4-BE49-F238E27FC236}">
                <a16:creationId xmlns:a16="http://schemas.microsoft.com/office/drawing/2014/main" id="{86BCBF82-D94F-0E2B-22F7-AFFC922F7135}"/>
              </a:ext>
            </a:extLst>
          </p:cNvPr>
          <p:cNvSpPr/>
          <p:nvPr/>
        </p:nvSpPr>
        <p:spPr>
          <a:xfrm>
            <a:off x="3508468" y="2477672"/>
            <a:ext cx="1641335"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000" b="1">
                <a:solidFill>
                  <a:schemeClr val="bg1">
                    <a:lumMod val="50000"/>
                  </a:schemeClr>
                </a:solidFill>
              </a:rPr>
              <a:t>로그인</a:t>
            </a:r>
            <a:endParaRPr lang="ko-KR" altLang="en-US" sz="1000" b="1" dirty="0">
              <a:solidFill>
                <a:schemeClr val="bg1">
                  <a:lumMod val="50000"/>
                </a:schemeClr>
              </a:solidFill>
            </a:endParaRPr>
          </a:p>
        </p:txBody>
      </p:sp>
      <p:sp>
        <p:nvSpPr>
          <p:cNvPr id="53" name="직사각형 52">
            <a:extLst>
              <a:ext uri="{FF2B5EF4-FFF2-40B4-BE49-F238E27FC236}">
                <a16:creationId xmlns:a16="http://schemas.microsoft.com/office/drawing/2014/main" id="{98E169CF-505B-8041-2978-AE88FB2180D3}"/>
              </a:ext>
            </a:extLst>
          </p:cNvPr>
          <p:cNvSpPr/>
          <p:nvPr/>
        </p:nvSpPr>
        <p:spPr>
          <a:xfrm>
            <a:off x="3299952" y="2503768"/>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3</a:t>
            </a:r>
            <a:endParaRPr lang="ko-KR" altLang="en-US" sz="1000" dirty="0"/>
          </a:p>
        </p:txBody>
      </p:sp>
      <p:graphicFrame>
        <p:nvGraphicFramePr>
          <p:cNvPr id="5" name="표 29">
            <a:extLst>
              <a:ext uri="{FF2B5EF4-FFF2-40B4-BE49-F238E27FC236}">
                <a16:creationId xmlns:a16="http://schemas.microsoft.com/office/drawing/2014/main" id="{E01AD4B4-3CBD-5F11-D95F-1784601EC3BD}"/>
              </a:ext>
            </a:extLst>
          </p:cNvPr>
          <p:cNvGraphicFramePr>
            <a:graphicFrameLocks noGrp="1"/>
          </p:cNvGraphicFramePr>
          <p:nvPr>
            <p:extLst>
              <p:ext uri="{D42A27DB-BD31-4B8C-83A1-F6EECF244321}">
                <p14:modId xmlns:p14="http://schemas.microsoft.com/office/powerpoint/2010/main" val="1578575604"/>
              </p:ext>
            </p:extLst>
          </p:nvPr>
        </p:nvGraphicFramePr>
        <p:xfrm>
          <a:off x="2460624" y="496183"/>
          <a:ext cx="2949846" cy="370840"/>
        </p:xfrm>
        <a:graphic>
          <a:graphicData uri="http://schemas.openxmlformats.org/drawingml/2006/table">
            <a:tbl>
              <a:tblPr firstRow="1" bandRow="1">
                <a:tableStyleId>{5C22544A-7EE6-4342-B048-85BDC9FD1C3A}</a:tableStyleId>
              </a:tblPr>
              <a:tblGrid>
                <a:gridCol w="983282">
                  <a:extLst>
                    <a:ext uri="{9D8B030D-6E8A-4147-A177-3AD203B41FA5}">
                      <a16:colId xmlns:a16="http://schemas.microsoft.com/office/drawing/2014/main" val="517881088"/>
                    </a:ext>
                  </a:extLst>
                </a:gridCol>
                <a:gridCol w="983282">
                  <a:extLst>
                    <a:ext uri="{9D8B030D-6E8A-4147-A177-3AD203B41FA5}">
                      <a16:colId xmlns:a16="http://schemas.microsoft.com/office/drawing/2014/main" val="1251677234"/>
                    </a:ext>
                  </a:extLst>
                </a:gridCol>
                <a:gridCol w="983282">
                  <a:extLst>
                    <a:ext uri="{9D8B030D-6E8A-4147-A177-3AD203B41FA5}">
                      <a16:colId xmlns:a16="http://schemas.microsoft.com/office/drawing/2014/main" val="848023924"/>
                    </a:ext>
                  </a:extLst>
                </a:gridCol>
              </a:tblGrid>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설문소개</a:t>
                      </a:r>
                      <a:r>
                        <a:rPr lang="en-US" altLang="ko-KR" sz="800" b="1" kern="1200" dirty="0">
                          <a:solidFill>
                            <a:schemeClr val="tx1"/>
                          </a:solidFill>
                          <a:latin typeface="+mn-ea"/>
                          <a:ea typeface="+mn-ea"/>
                          <a:cs typeface="+mn-cs"/>
                        </a:rPr>
                        <a:t>/</a:t>
                      </a:r>
                      <a:r>
                        <a:rPr lang="ko-KR" altLang="en-US" sz="800" b="1" kern="1200" dirty="0">
                          <a:solidFill>
                            <a:schemeClr val="tx1"/>
                          </a:solidFill>
                          <a:latin typeface="+mn-ea"/>
                          <a:ea typeface="+mn-ea"/>
                          <a:cs typeface="+mn-cs"/>
                        </a:rPr>
                        <a:t>방법</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설문하기</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문의하기</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2035377"/>
                  </a:ext>
                </a:extLst>
              </a:tr>
            </a:tbl>
          </a:graphicData>
        </a:graphic>
      </p:graphicFrame>
      <p:sp>
        <p:nvSpPr>
          <p:cNvPr id="3" name="직사각형 52">
            <a:extLst>
              <a:ext uri="{FF2B5EF4-FFF2-40B4-BE49-F238E27FC236}">
                <a16:creationId xmlns:a16="http://schemas.microsoft.com/office/drawing/2014/main" id="{43FACD31-6DCB-01B3-F89D-9F65B718FCC8}"/>
              </a:ext>
            </a:extLst>
          </p:cNvPr>
          <p:cNvSpPr/>
          <p:nvPr/>
        </p:nvSpPr>
        <p:spPr>
          <a:xfrm>
            <a:off x="3570187" y="606387"/>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3</a:t>
            </a:r>
            <a:endParaRPr lang="ko-KR" altLang="en-US" sz="1000" dirty="0"/>
          </a:p>
        </p:txBody>
      </p:sp>
      <p:sp>
        <p:nvSpPr>
          <p:cNvPr id="6" name="직사각형 52">
            <a:extLst>
              <a:ext uri="{FF2B5EF4-FFF2-40B4-BE49-F238E27FC236}">
                <a16:creationId xmlns:a16="http://schemas.microsoft.com/office/drawing/2014/main" id="{14B86994-2C29-D9B0-6003-AAE362A8D6AD}"/>
              </a:ext>
            </a:extLst>
          </p:cNvPr>
          <p:cNvSpPr/>
          <p:nvPr/>
        </p:nvSpPr>
        <p:spPr>
          <a:xfrm>
            <a:off x="4573761" y="601170"/>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3</a:t>
            </a:r>
            <a:endParaRPr lang="ko-KR" altLang="en-US" sz="1000" dirty="0"/>
          </a:p>
        </p:txBody>
      </p:sp>
      <p:sp>
        <p:nvSpPr>
          <p:cNvPr id="7" name="TextBox 6">
            <a:extLst>
              <a:ext uri="{FF2B5EF4-FFF2-40B4-BE49-F238E27FC236}">
                <a16:creationId xmlns:a16="http://schemas.microsoft.com/office/drawing/2014/main" id="{D5D34FAE-DA47-A1E4-D0E4-5E028DB2AD1D}"/>
              </a:ext>
            </a:extLst>
          </p:cNvPr>
          <p:cNvSpPr txBox="1"/>
          <p:nvPr/>
        </p:nvSpPr>
        <p:spPr>
          <a:xfrm>
            <a:off x="6838481" y="622470"/>
            <a:ext cx="1534452" cy="215444"/>
          </a:xfrm>
          <a:prstGeom prst="rect">
            <a:avLst/>
          </a:prstGeom>
          <a:noFill/>
        </p:spPr>
        <p:txBody>
          <a:bodyPr wrap="square" lIns="0" tIns="0" rIns="0" bIns="0" rtlCol="0">
            <a:spAutoFit/>
          </a:bodyPr>
          <a:lstStyle/>
          <a:p>
            <a:pPr algn="ctr"/>
            <a:r>
              <a:rPr lang="ko-KR" altLang="en-US" sz="700" b="1" dirty="0">
                <a:solidFill>
                  <a:schemeClr val="tx1">
                    <a:lumMod val="50000"/>
                    <a:lumOff val="50000"/>
                  </a:schemeClr>
                </a:solidFill>
                <a:latin typeface="+mn-ea"/>
              </a:rPr>
              <a:t>로그인    회원가입    </a:t>
            </a:r>
            <a:r>
              <a:rPr lang="en-US" altLang="ko-KR" sz="700" b="1" dirty="0">
                <a:solidFill>
                  <a:schemeClr val="tx1">
                    <a:lumMod val="50000"/>
                    <a:lumOff val="50000"/>
                  </a:schemeClr>
                </a:solidFill>
                <a:latin typeface="+mn-ea"/>
              </a:rPr>
              <a:t>Korean/English</a:t>
            </a:r>
            <a:endParaRPr lang="ko-KR" altLang="en-US" sz="700" b="1" dirty="0">
              <a:solidFill>
                <a:schemeClr val="tx1">
                  <a:lumMod val="50000"/>
                  <a:lumOff val="50000"/>
                </a:schemeClr>
              </a:solidFill>
              <a:latin typeface="+mn-ea"/>
            </a:endParaRPr>
          </a:p>
        </p:txBody>
      </p:sp>
      <p:sp>
        <p:nvSpPr>
          <p:cNvPr id="11" name="TextBox 10">
            <a:extLst>
              <a:ext uri="{FF2B5EF4-FFF2-40B4-BE49-F238E27FC236}">
                <a16:creationId xmlns:a16="http://schemas.microsoft.com/office/drawing/2014/main" id="{102ABAD7-EBEA-E2CC-EC2E-D189B0EF76C1}"/>
              </a:ext>
            </a:extLst>
          </p:cNvPr>
          <p:cNvSpPr txBox="1"/>
          <p:nvPr/>
        </p:nvSpPr>
        <p:spPr>
          <a:xfrm>
            <a:off x="3427619" y="2957795"/>
            <a:ext cx="1666401" cy="107722"/>
          </a:xfrm>
          <a:prstGeom prst="rect">
            <a:avLst/>
          </a:prstGeom>
          <a:noFill/>
        </p:spPr>
        <p:txBody>
          <a:bodyPr wrap="square" lIns="0" tIns="0" rIns="0" bIns="0" rtlCol="0">
            <a:spAutoFit/>
          </a:bodyPr>
          <a:lstStyle/>
          <a:p>
            <a:pPr algn="dist"/>
            <a:r>
              <a:rPr lang="ko-KR" altLang="en-US" sz="700" b="1" dirty="0">
                <a:solidFill>
                  <a:schemeClr val="tx1">
                    <a:lumMod val="50000"/>
                    <a:lumOff val="50000"/>
                  </a:schemeClr>
                </a:solidFill>
                <a:latin typeface="+mn-ea"/>
              </a:rPr>
              <a:t>아이디 찾기</a:t>
            </a:r>
            <a:r>
              <a:rPr lang="en-US" altLang="ko-KR" sz="700" b="1" dirty="0">
                <a:solidFill>
                  <a:schemeClr val="tx1">
                    <a:lumMod val="50000"/>
                    <a:lumOff val="50000"/>
                  </a:schemeClr>
                </a:solidFill>
                <a:latin typeface="+mn-ea"/>
              </a:rPr>
              <a:t> l </a:t>
            </a:r>
            <a:r>
              <a:rPr lang="ko-KR" altLang="en-US" sz="700" b="1" dirty="0">
                <a:solidFill>
                  <a:schemeClr val="tx1">
                    <a:lumMod val="50000"/>
                    <a:lumOff val="50000"/>
                  </a:schemeClr>
                </a:solidFill>
                <a:latin typeface="+mn-ea"/>
              </a:rPr>
              <a:t>비밀번호 찾기</a:t>
            </a:r>
            <a:r>
              <a:rPr lang="en-US" altLang="ko-KR" sz="700" b="1" dirty="0">
                <a:solidFill>
                  <a:schemeClr val="tx1">
                    <a:lumMod val="50000"/>
                    <a:lumOff val="50000"/>
                  </a:schemeClr>
                </a:solidFill>
                <a:latin typeface="+mn-ea"/>
              </a:rPr>
              <a:t> l </a:t>
            </a:r>
            <a:r>
              <a:rPr lang="ko-KR" altLang="en-US" sz="700" b="1" dirty="0">
                <a:solidFill>
                  <a:schemeClr val="tx1">
                    <a:lumMod val="50000"/>
                    <a:lumOff val="50000"/>
                  </a:schemeClr>
                </a:solidFill>
                <a:latin typeface="+mn-ea"/>
              </a:rPr>
              <a:t>회원가입</a:t>
            </a:r>
          </a:p>
        </p:txBody>
      </p:sp>
      <p:sp>
        <p:nvSpPr>
          <p:cNvPr id="12" name="직사각형 54">
            <a:extLst>
              <a:ext uri="{FF2B5EF4-FFF2-40B4-BE49-F238E27FC236}">
                <a16:creationId xmlns:a16="http://schemas.microsoft.com/office/drawing/2014/main" id="{E337BA36-713E-897A-DDA3-F4C094F03F3F}"/>
              </a:ext>
            </a:extLst>
          </p:cNvPr>
          <p:cNvSpPr/>
          <p:nvPr/>
        </p:nvSpPr>
        <p:spPr>
          <a:xfrm>
            <a:off x="3499346" y="3123122"/>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4</a:t>
            </a:r>
            <a:endParaRPr lang="ko-KR" altLang="en-US" sz="1000" dirty="0"/>
          </a:p>
        </p:txBody>
      </p:sp>
      <p:sp>
        <p:nvSpPr>
          <p:cNvPr id="13" name="직사각형 56">
            <a:extLst>
              <a:ext uri="{FF2B5EF4-FFF2-40B4-BE49-F238E27FC236}">
                <a16:creationId xmlns:a16="http://schemas.microsoft.com/office/drawing/2014/main" id="{45924431-44DD-F478-9F5E-FB39E46526E6}"/>
              </a:ext>
            </a:extLst>
          </p:cNvPr>
          <p:cNvSpPr/>
          <p:nvPr/>
        </p:nvSpPr>
        <p:spPr>
          <a:xfrm>
            <a:off x="4097355" y="3123122"/>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5</a:t>
            </a:r>
            <a:endParaRPr lang="ko-KR" altLang="en-US" sz="1000" dirty="0"/>
          </a:p>
        </p:txBody>
      </p:sp>
      <p:sp>
        <p:nvSpPr>
          <p:cNvPr id="14" name="직사각형 78">
            <a:extLst>
              <a:ext uri="{FF2B5EF4-FFF2-40B4-BE49-F238E27FC236}">
                <a16:creationId xmlns:a16="http://schemas.microsoft.com/office/drawing/2014/main" id="{46B5CBEE-1AFB-334A-9D4D-17CE27A06E3A}"/>
              </a:ext>
            </a:extLst>
          </p:cNvPr>
          <p:cNvSpPr/>
          <p:nvPr/>
        </p:nvSpPr>
        <p:spPr>
          <a:xfrm>
            <a:off x="4803526" y="3123122"/>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6</a:t>
            </a:r>
            <a:endParaRPr lang="ko-KR" altLang="en-US" sz="1000" dirty="0"/>
          </a:p>
        </p:txBody>
      </p:sp>
      <p:sp>
        <p:nvSpPr>
          <p:cNvPr id="65" name="TextBox 64">
            <a:extLst>
              <a:ext uri="{FF2B5EF4-FFF2-40B4-BE49-F238E27FC236}">
                <a16:creationId xmlns:a16="http://schemas.microsoft.com/office/drawing/2014/main" id="{E690FA96-A4B4-3305-996C-D3BD38CB80AB}"/>
              </a:ext>
            </a:extLst>
          </p:cNvPr>
          <p:cNvSpPr txBox="1"/>
          <p:nvPr/>
        </p:nvSpPr>
        <p:spPr>
          <a:xfrm>
            <a:off x="3426193" y="1749161"/>
            <a:ext cx="1933756" cy="184666"/>
          </a:xfrm>
          <a:prstGeom prst="rect">
            <a:avLst/>
          </a:prstGeom>
          <a:noFill/>
        </p:spPr>
        <p:txBody>
          <a:bodyPr wrap="square">
            <a:spAutoFit/>
          </a:bodyPr>
          <a:lstStyle/>
          <a:p>
            <a:r>
              <a:rPr kumimoji="0" lang="ko-KR" altLang="en-US"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아이디를 확인해주세요</a:t>
            </a:r>
            <a:r>
              <a:rPr kumimoji="0" lang="en-US" altLang="ko-KR"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a:t>
            </a:r>
            <a:endParaRPr lang="ko-KR" altLang="en-US" sz="600" dirty="0">
              <a:solidFill>
                <a:srgbClr val="C00000"/>
              </a:solidFill>
            </a:endParaRPr>
          </a:p>
        </p:txBody>
      </p:sp>
      <p:sp>
        <p:nvSpPr>
          <p:cNvPr id="66" name="TextBox 65">
            <a:extLst>
              <a:ext uri="{FF2B5EF4-FFF2-40B4-BE49-F238E27FC236}">
                <a16:creationId xmlns:a16="http://schemas.microsoft.com/office/drawing/2014/main" id="{016F8BF2-7C8E-9DFD-8EF8-B267503CEAE5}"/>
              </a:ext>
            </a:extLst>
          </p:cNvPr>
          <p:cNvSpPr txBox="1"/>
          <p:nvPr/>
        </p:nvSpPr>
        <p:spPr>
          <a:xfrm>
            <a:off x="3426193" y="2245986"/>
            <a:ext cx="1933756" cy="184666"/>
          </a:xfrm>
          <a:prstGeom prst="rect">
            <a:avLst/>
          </a:prstGeom>
          <a:noFill/>
        </p:spPr>
        <p:txBody>
          <a:bodyPr wrap="square">
            <a:spAutoFit/>
          </a:bodyPr>
          <a:lstStyle/>
          <a:p>
            <a:r>
              <a:rPr kumimoji="0" lang="ko-KR" altLang="en-US"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비밀번호를 확인해주세요</a:t>
            </a:r>
            <a:r>
              <a:rPr kumimoji="0" lang="en-US" altLang="ko-KR"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a:t>
            </a:r>
            <a:endParaRPr lang="ko-KR" altLang="en-US" sz="600" dirty="0">
              <a:solidFill>
                <a:srgbClr val="C00000"/>
              </a:solidFill>
            </a:endParaRPr>
          </a:p>
        </p:txBody>
      </p:sp>
      <p:sp>
        <p:nvSpPr>
          <p:cNvPr id="67" name="직사각형 52">
            <a:extLst>
              <a:ext uri="{FF2B5EF4-FFF2-40B4-BE49-F238E27FC236}">
                <a16:creationId xmlns:a16="http://schemas.microsoft.com/office/drawing/2014/main" id="{74D47D2C-62A2-FC08-E23C-BDA71C251269}"/>
              </a:ext>
            </a:extLst>
          </p:cNvPr>
          <p:cNvSpPr/>
          <p:nvPr/>
        </p:nvSpPr>
        <p:spPr>
          <a:xfrm>
            <a:off x="3302658" y="1588984"/>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a:t>
            </a:r>
            <a:endParaRPr lang="ko-KR" altLang="en-US" sz="1000" dirty="0"/>
          </a:p>
        </p:txBody>
      </p:sp>
      <p:sp>
        <p:nvSpPr>
          <p:cNvPr id="72" name="직사각형 52">
            <a:extLst>
              <a:ext uri="{FF2B5EF4-FFF2-40B4-BE49-F238E27FC236}">
                <a16:creationId xmlns:a16="http://schemas.microsoft.com/office/drawing/2014/main" id="{F2EBB07C-99B5-9926-DB21-C1D23E3E226F}"/>
              </a:ext>
            </a:extLst>
          </p:cNvPr>
          <p:cNvSpPr/>
          <p:nvPr/>
        </p:nvSpPr>
        <p:spPr>
          <a:xfrm>
            <a:off x="3296667" y="2079356"/>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2</a:t>
            </a:r>
            <a:endParaRPr lang="ko-KR" altLang="en-US" sz="1000" dirty="0"/>
          </a:p>
        </p:txBody>
      </p:sp>
    </p:spTree>
    <p:extLst>
      <p:ext uri="{BB962C8B-B14F-4D97-AF65-F5344CB8AC3E}">
        <p14:creationId xmlns:p14="http://schemas.microsoft.com/office/powerpoint/2010/main" val="2610538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슬라이드 번호 개체 틀 7">
            <a:extLst>
              <a:ext uri="{FF2B5EF4-FFF2-40B4-BE49-F238E27FC236}">
                <a16:creationId xmlns:a16="http://schemas.microsoft.com/office/drawing/2014/main" id="{A8CDABF9-5282-43ED-9839-759246E8F473}"/>
              </a:ext>
            </a:extLst>
          </p:cNvPr>
          <p:cNvSpPr>
            <a:spLocks noGrp="1"/>
          </p:cNvSpPr>
          <p:nvPr>
            <p:ph type="sldNum" sz="quarter" idx="4"/>
          </p:nvPr>
        </p:nvSpPr>
        <p:spPr>
          <a:xfrm>
            <a:off x="11455185" y="6600058"/>
            <a:ext cx="538930" cy="243381"/>
          </a:xfrm>
        </p:spPr>
        <p:txBody>
          <a:bodyPr/>
          <a:lstStyle/>
          <a:p>
            <a:fld id="{F2946E08-ADDD-4B11-B5DD-5073B72AA917}" type="slidenum">
              <a:rPr lang="ko-KR" altLang="en-US" smtClean="0"/>
              <a:t>9</a:t>
            </a:fld>
            <a:endParaRPr lang="ko-KR" altLang="en-US" dirty="0"/>
          </a:p>
        </p:txBody>
      </p:sp>
      <p:grpSp>
        <p:nvGrpSpPr>
          <p:cNvPr id="68" name="그룹 67">
            <a:extLst>
              <a:ext uri="{FF2B5EF4-FFF2-40B4-BE49-F238E27FC236}">
                <a16:creationId xmlns:a16="http://schemas.microsoft.com/office/drawing/2014/main" id="{700B7979-0A0F-4EB8-B3E2-27B50F444323}"/>
              </a:ext>
            </a:extLst>
          </p:cNvPr>
          <p:cNvGrpSpPr/>
          <p:nvPr/>
        </p:nvGrpSpPr>
        <p:grpSpPr>
          <a:xfrm>
            <a:off x="665440" y="521495"/>
            <a:ext cx="861460" cy="288131"/>
            <a:chOff x="839416" y="3435562"/>
            <a:chExt cx="1526259" cy="682492"/>
          </a:xfrm>
        </p:grpSpPr>
        <p:sp>
          <p:nvSpPr>
            <p:cNvPr id="69" name="직사각형 68">
              <a:extLst>
                <a:ext uri="{FF2B5EF4-FFF2-40B4-BE49-F238E27FC236}">
                  <a16:creationId xmlns:a16="http://schemas.microsoft.com/office/drawing/2014/main" id="{3FDDC39B-48C0-4BEA-9909-69C1E79636B2}"/>
                </a:ext>
              </a:extLst>
            </p:cNvPr>
            <p:cNvSpPr/>
            <p:nvPr/>
          </p:nvSpPr>
          <p:spPr>
            <a:xfrm>
              <a:off x="839416" y="3435562"/>
              <a:ext cx="1523134" cy="682492"/>
            </a:xfrm>
            <a:prstGeom prst="rect">
              <a:avLst/>
            </a:prstGeom>
            <a:solidFill>
              <a:srgbClr val="F2F2F2">
                <a:alpha val="60000"/>
              </a:srgbClr>
            </a:solidFill>
            <a:ln w="9525" cap="flat" cmpd="sng" algn="ctr">
              <a:solidFill>
                <a:srgbClr val="53535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altLang="ko-KR" sz="900" dirty="0">
                  <a:solidFill>
                    <a:schemeClr val="tx1">
                      <a:lumMod val="50000"/>
                      <a:lumOff val="50000"/>
                    </a:schemeClr>
                  </a:solidFill>
                </a:rPr>
                <a:t>LOGO</a:t>
              </a:r>
              <a:endParaRPr lang="ko-KR" altLang="en-US" sz="900" dirty="0">
                <a:solidFill>
                  <a:schemeClr val="tx1">
                    <a:lumMod val="50000"/>
                    <a:lumOff val="50000"/>
                  </a:schemeClr>
                </a:solidFill>
              </a:endParaRPr>
            </a:p>
          </p:txBody>
        </p:sp>
        <p:cxnSp>
          <p:nvCxnSpPr>
            <p:cNvPr id="70" name="직선 연결선 69">
              <a:extLst>
                <a:ext uri="{FF2B5EF4-FFF2-40B4-BE49-F238E27FC236}">
                  <a16:creationId xmlns:a16="http://schemas.microsoft.com/office/drawing/2014/main" id="{B48F3357-EE2E-4D70-85A0-C13EEB0EE9D2}"/>
                </a:ext>
              </a:extLst>
            </p:cNvPr>
            <p:cNvCxnSpPr>
              <a:cxnSpLocks/>
            </p:cNvCxnSpPr>
            <p:nvPr/>
          </p:nvCxnSpPr>
          <p:spPr>
            <a:xfrm flipH="1">
              <a:off x="839417" y="3443608"/>
              <a:ext cx="1523133" cy="6744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직선 연결선 70">
              <a:extLst>
                <a:ext uri="{FF2B5EF4-FFF2-40B4-BE49-F238E27FC236}">
                  <a16:creationId xmlns:a16="http://schemas.microsoft.com/office/drawing/2014/main" id="{50132739-8D61-4BBF-A602-FD4369EFC35C}"/>
                </a:ext>
              </a:extLst>
            </p:cNvPr>
            <p:cNvCxnSpPr>
              <a:cxnSpLocks/>
            </p:cNvCxnSpPr>
            <p:nvPr/>
          </p:nvCxnSpPr>
          <p:spPr>
            <a:xfrm flipH="1" flipV="1">
              <a:off x="839416" y="3443084"/>
              <a:ext cx="1526259" cy="6477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직사각형 9">
            <a:extLst>
              <a:ext uri="{FF2B5EF4-FFF2-40B4-BE49-F238E27FC236}">
                <a16:creationId xmlns:a16="http://schemas.microsoft.com/office/drawing/2014/main" id="{90566CE4-528A-44CB-97E2-D79ED4082B1C}"/>
              </a:ext>
            </a:extLst>
          </p:cNvPr>
          <p:cNvSpPr/>
          <p:nvPr/>
        </p:nvSpPr>
        <p:spPr>
          <a:xfrm>
            <a:off x="116321" y="488111"/>
            <a:ext cx="8424430" cy="361053"/>
          </a:xfrm>
          <a:prstGeom prst="rect">
            <a:avLst/>
          </a:prstGeom>
          <a:noFill/>
          <a:ln w="6350">
            <a:solidFill>
              <a:srgbClr val="7A7A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321" name="표 320">
            <a:extLst>
              <a:ext uri="{FF2B5EF4-FFF2-40B4-BE49-F238E27FC236}">
                <a16:creationId xmlns:a16="http://schemas.microsoft.com/office/drawing/2014/main" id="{DBCF1351-3830-46DF-8E22-906141A4365A}"/>
              </a:ext>
            </a:extLst>
          </p:cNvPr>
          <p:cNvGraphicFramePr>
            <a:graphicFrameLocks noGrp="1"/>
          </p:cNvGraphicFramePr>
          <p:nvPr>
            <p:extLst>
              <p:ext uri="{D42A27DB-BD31-4B8C-83A1-F6EECF244321}">
                <p14:modId xmlns:p14="http://schemas.microsoft.com/office/powerpoint/2010/main" val="1202656590"/>
              </p:ext>
            </p:extLst>
          </p:nvPr>
        </p:nvGraphicFramePr>
        <p:xfrm>
          <a:off x="9221807" y="512676"/>
          <a:ext cx="2772308" cy="359460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74772085"/>
                    </a:ext>
                  </a:extLst>
                </a:gridCol>
                <a:gridCol w="2340260">
                  <a:extLst>
                    <a:ext uri="{9D8B030D-6E8A-4147-A177-3AD203B41FA5}">
                      <a16:colId xmlns:a16="http://schemas.microsoft.com/office/drawing/2014/main" val="2572474025"/>
                    </a:ext>
                  </a:extLst>
                </a:gridCol>
              </a:tblGrid>
              <a:tr h="122121">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rPr>
                        <a:t>회원가입 없음 사전에 사용자에게 개인정보와 로그인</a:t>
                      </a:r>
                      <a:r>
                        <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rPr>
                        <a:t>/</a:t>
                      </a:r>
                      <a:r>
                        <a:rPr kumimoji="0" lang="ko-KR" altLang="en-US"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rPr>
                        <a:t>아이디 배포</a:t>
                      </a: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0">
                <a:tc>
                  <a:txBody>
                    <a:bodyPr/>
                    <a:lstStyle/>
                    <a:p>
                      <a:pPr algn="ctr" latinLnBrk="1">
                        <a:lnSpc>
                          <a:spcPct val="120000"/>
                        </a:lnSpc>
                      </a:pPr>
                      <a:r>
                        <a:rPr lang="en-US" altLang="ko-KR" sz="800" b="0" dirty="0">
                          <a:solidFill>
                            <a:schemeClr val="tx1"/>
                          </a:solidFill>
                          <a:latin typeface="+mn-ea"/>
                          <a:ea typeface="+mn-ea"/>
                        </a:rPr>
                        <a:t>1</a:t>
                      </a:r>
                      <a:endParaRPr lang="ko-KR" altLang="en-US" sz="8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b="0" dirty="0">
                          <a:solidFill>
                            <a:schemeClr val="tx1"/>
                          </a:solidFill>
                          <a:latin typeface="+mn-ea"/>
                          <a:ea typeface="+mn-ea"/>
                        </a:rPr>
                        <a:t>이름입력</a:t>
                      </a:r>
                      <a:endParaRPr kumimoji="1" lang="en-US" altLang="ko-KR" sz="800" b="0" dirty="0">
                        <a:solidFill>
                          <a:schemeClr val="tx1"/>
                        </a:solidFill>
                        <a:latin typeface="+mn-ea"/>
                        <a:ea typeface="+mn-ea"/>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b="0" dirty="0">
                          <a:solidFill>
                            <a:schemeClr val="tx1"/>
                          </a:solidFill>
                          <a:latin typeface="+mn-ea"/>
                          <a:ea typeface="+mn-ea"/>
                        </a:rPr>
                        <a:t>이름이 조건에 맞지 않을 경우 알림 </a:t>
                      </a:r>
                      <a:r>
                        <a:rPr kumimoji="1" lang="en-US" altLang="ko-KR" sz="800" b="0" dirty="0">
                          <a:solidFill>
                            <a:schemeClr val="tx1"/>
                          </a:solidFill>
                          <a:latin typeface="+mn-ea"/>
                          <a:ea typeface="+mn-ea"/>
                        </a:rPr>
                        <a:t>[</a:t>
                      </a:r>
                      <a:r>
                        <a:rPr kumimoji="1" lang="ko-KR" altLang="en-US" sz="800" b="0" dirty="0">
                          <a:solidFill>
                            <a:schemeClr val="tx1"/>
                          </a:solidFill>
                          <a:latin typeface="+mn-ea"/>
                          <a:ea typeface="+mn-ea"/>
                        </a:rPr>
                        <a:t>이름을 확인해주세요</a:t>
                      </a:r>
                      <a:r>
                        <a:rPr kumimoji="1" lang="en-US" altLang="ko-KR" sz="800" b="0" dirty="0">
                          <a:solidFill>
                            <a:schemeClr val="tx1"/>
                          </a:solidFill>
                          <a:latin typeface="+mn-ea"/>
                          <a:ea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134634">
                <a:tc>
                  <a:txBody>
                    <a:bodyPr/>
                    <a:lstStyle/>
                    <a:p>
                      <a:pPr algn="ctr" latinLnBrk="1">
                        <a:lnSpc>
                          <a:spcPct val="120000"/>
                        </a:lnSpc>
                      </a:pPr>
                      <a:r>
                        <a:rPr lang="en-US" altLang="ko-KR" sz="800" b="0" dirty="0">
                          <a:latin typeface="+mn-ea"/>
                          <a:ea typeface="+mn-ea"/>
                        </a:rPr>
                        <a:t>2</a:t>
                      </a:r>
                      <a:endParaRPr lang="ko-KR" altLang="en-US"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b="0" dirty="0">
                          <a:solidFill>
                            <a:schemeClr val="tx1"/>
                          </a:solidFill>
                          <a:latin typeface="+mn-ea"/>
                          <a:ea typeface="+mn-ea"/>
                        </a:rPr>
                        <a:t>생년월일입력</a:t>
                      </a:r>
                      <a:endParaRPr kumimoji="1" lang="en-US" altLang="ko-KR" sz="800" b="0" dirty="0">
                        <a:solidFill>
                          <a:schemeClr val="tx1"/>
                        </a:solidFill>
                        <a:latin typeface="+mn-ea"/>
                        <a:ea typeface="+mn-ea"/>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b="0" dirty="0">
                          <a:solidFill>
                            <a:schemeClr val="tx1"/>
                          </a:solidFill>
                          <a:latin typeface="+mn-ea"/>
                          <a:ea typeface="+mn-ea"/>
                        </a:rPr>
                        <a:t>이름이 조건에 맞지 않을 경우 알림 </a:t>
                      </a:r>
                      <a:r>
                        <a:rPr kumimoji="1" lang="en-US" altLang="ko-KR" sz="800" b="0" dirty="0">
                          <a:solidFill>
                            <a:schemeClr val="tx1"/>
                          </a:solidFill>
                          <a:latin typeface="+mn-ea"/>
                          <a:ea typeface="+mn-ea"/>
                        </a:rPr>
                        <a:t>[</a:t>
                      </a:r>
                      <a:r>
                        <a:rPr kumimoji="1" lang="ko-KR" altLang="en-US" sz="800" b="0" dirty="0">
                          <a:solidFill>
                            <a:schemeClr val="tx1"/>
                          </a:solidFill>
                          <a:latin typeface="+mn-ea"/>
                          <a:ea typeface="+mn-ea"/>
                        </a:rPr>
                        <a:t>생년월일을 확인해주세요</a:t>
                      </a:r>
                      <a:r>
                        <a:rPr kumimoji="1" lang="en-US" altLang="ko-KR" sz="800" b="0" dirty="0">
                          <a:solidFill>
                            <a:schemeClr val="tx1"/>
                          </a:solidFill>
                          <a:latin typeface="+mn-ea"/>
                          <a:ea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134634">
                <a:tc>
                  <a:txBody>
                    <a:bodyPr/>
                    <a:lstStyle/>
                    <a:p>
                      <a:pPr algn="ctr" latinLnBrk="1">
                        <a:lnSpc>
                          <a:spcPct val="120000"/>
                        </a:lnSpc>
                      </a:pPr>
                      <a:r>
                        <a:rPr lang="en-US" altLang="ko-KR" sz="800" b="0" dirty="0">
                          <a:latin typeface="+mn-ea"/>
                          <a:ea typeface="+mn-ea"/>
                        </a:rPr>
                        <a:t>3</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00" b="0" dirty="0">
                          <a:solidFill>
                            <a:schemeClr val="tx1"/>
                          </a:solidFill>
                          <a:latin typeface="+mn-ea"/>
                          <a:ea typeface="+mn-ea"/>
                        </a:rPr>
                        <a:t>회원정보 </a:t>
                      </a:r>
                      <a:r>
                        <a:rPr kumimoji="1" lang="ko-KR" altLang="en-US" sz="800" b="0" dirty="0" err="1">
                          <a:solidFill>
                            <a:schemeClr val="tx1"/>
                          </a:solidFill>
                          <a:latin typeface="+mn-ea"/>
                          <a:ea typeface="+mn-ea"/>
                        </a:rPr>
                        <a:t>매칭시</a:t>
                      </a:r>
                      <a:r>
                        <a:rPr kumimoji="1" lang="en-US" altLang="ko-KR" sz="800" b="0" dirty="0">
                          <a:solidFill>
                            <a:schemeClr val="tx1"/>
                          </a:solidFill>
                          <a:latin typeface="+mn-ea"/>
                          <a:ea typeface="+mn-ea"/>
                        </a:rPr>
                        <a:t>: [4]</a:t>
                      </a:r>
                      <a:r>
                        <a:rPr kumimoji="1" lang="ko-KR" altLang="en-US" sz="800" b="0" dirty="0">
                          <a:solidFill>
                            <a:schemeClr val="tx1"/>
                          </a:solidFill>
                          <a:latin typeface="+mn-ea"/>
                          <a:ea typeface="+mn-ea"/>
                        </a:rPr>
                        <a:t>아이디 찾기 팝업</a:t>
                      </a:r>
                      <a:endParaRPr kumimoji="1" lang="en-US" altLang="ko-KR" sz="800" b="0" dirty="0">
                        <a:solidFill>
                          <a:schemeClr val="tx1"/>
                        </a:solidFill>
                        <a:latin typeface="+mn-ea"/>
                        <a:ea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00" b="0" dirty="0">
                          <a:solidFill>
                            <a:schemeClr val="tx1"/>
                          </a:solidFill>
                          <a:latin typeface="+mn-ea"/>
                          <a:ea typeface="+mn-ea"/>
                        </a:rPr>
                        <a:t>회원정보 </a:t>
                      </a:r>
                      <a:r>
                        <a:rPr kumimoji="1" lang="ko-KR" altLang="en-US" sz="800" b="0" dirty="0" err="1">
                          <a:solidFill>
                            <a:schemeClr val="tx1"/>
                          </a:solidFill>
                          <a:latin typeface="+mn-ea"/>
                          <a:ea typeface="+mn-ea"/>
                        </a:rPr>
                        <a:t>비매칭시</a:t>
                      </a:r>
                      <a:r>
                        <a:rPr kumimoji="1" lang="en-US" altLang="ko-KR" sz="800" b="0" dirty="0">
                          <a:solidFill>
                            <a:schemeClr val="tx1"/>
                          </a:solidFill>
                          <a:latin typeface="+mn-ea"/>
                          <a:ea typeface="+mn-ea"/>
                        </a:rPr>
                        <a:t>: [5]</a:t>
                      </a:r>
                      <a:r>
                        <a:rPr kumimoji="1" lang="ko-KR" altLang="en-US" sz="800" b="0" dirty="0">
                          <a:solidFill>
                            <a:schemeClr val="tx1"/>
                          </a:solidFill>
                          <a:latin typeface="+mn-ea"/>
                          <a:ea typeface="+mn-ea"/>
                        </a:rPr>
                        <a:t>아이디 찾기 팝업</a:t>
                      </a:r>
                      <a:endParaRPr kumimoji="1" lang="en-US" altLang="ko-KR" sz="800" b="0"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770055136"/>
                  </a:ext>
                </a:extLst>
              </a:tr>
              <a:tr h="0">
                <a:tc>
                  <a:txBody>
                    <a:bodyPr/>
                    <a:lstStyle/>
                    <a:p>
                      <a:pPr algn="ctr" latinLnBrk="1">
                        <a:lnSpc>
                          <a:spcPct val="120000"/>
                        </a:lnSpc>
                      </a:pPr>
                      <a:r>
                        <a:rPr lang="en-US" altLang="ko-KR" sz="800" b="0" dirty="0">
                          <a:latin typeface="+mn-ea"/>
                          <a:ea typeface="+mn-ea"/>
                        </a:rPr>
                        <a:t>4</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아이디 찾기 팝업</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179638516"/>
                  </a:ext>
                </a:extLst>
              </a:tr>
              <a:tr h="0">
                <a:tc>
                  <a:txBody>
                    <a:bodyPr/>
                    <a:lstStyle/>
                    <a:p>
                      <a:pPr algn="ctr" latinLnBrk="1">
                        <a:lnSpc>
                          <a:spcPct val="120000"/>
                        </a:lnSpc>
                      </a:pPr>
                      <a:r>
                        <a:rPr lang="en-US" altLang="ko-KR" sz="800" b="0" dirty="0">
                          <a:latin typeface="+mn-ea"/>
                          <a:ea typeface="+mn-ea"/>
                        </a:rPr>
                        <a:t>4-1</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로그인 페이지로 이동</a:t>
                      </a:r>
                      <a:r>
                        <a:rPr lang="en-US" altLang="ko-KR" sz="800" b="0" kern="1200" dirty="0">
                          <a:solidFill>
                            <a:schemeClr val="tx1"/>
                          </a:solidFill>
                          <a:latin typeface="+mn-ea"/>
                          <a:ea typeface="+mn-ea"/>
                          <a:cs typeface="+mn-cs"/>
                        </a:rPr>
                        <a:t>, </a:t>
                      </a:r>
                      <a:r>
                        <a:rPr lang="ko-KR" altLang="en-US" sz="800" b="0" kern="1200" dirty="0" err="1">
                          <a:solidFill>
                            <a:schemeClr val="tx1"/>
                          </a:solidFill>
                          <a:latin typeface="+mn-ea"/>
                          <a:ea typeface="+mn-ea"/>
                          <a:cs typeface="+mn-cs"/>
                        </a:rPr>
                        <a:t>취소시</a:t>
                      </a:r>
                      <a:r>
                        <a:rPr lang="ko-KR" altLang="en-US" sz="800" b="0" kern="1200" dirty="0">
                          <a:solidFill>
                            <a:schemeClr val="tx1"/>
                          </a:solidFill>
                          <a:latin typeface="+mn-ea"/>
                          <a:ea typeface="+mn-ea"/>
                          <a:cs typeface="+mn-cs"/>
                        </a:rPr>
                        <a:t> </a:t>
                      </a:r>
                      <a:r>
                        <a:rPr lang="ko-KR" altLang="en-US" sz="800" b="0" kern="1200" dirty="0" err="1">
                          <a:solidFill>
                            <a:schemeClr val="tx1"/>
                          </a:solidFill>
                          <a:latin typeface="+mn-ea"/>
                          <a:ea typeface="+mn-ea"/>
                          <a:cs typeface="+mn-cs"/>
                        </a:rPr>
                        <a:t>변경없음</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071948576"/>
                  </a:ext>
                </a:extLst>
              </a:tr>
              <a:tr h="0">
                <a:tc>
                  <a:txBody>
                    <a:bodyPr/>
                    <a:lstStyle/>
                    <a:p>
                      <a:pPr algn="ctr" latinLnBrk="1">
                        <a:lnSpc>
                          <a:spcPct val="120000"/>
                        </a:lnSpc>
                      </a:pPr>
                      <a:r>
                        <a:rPr lang="en-US" altLang="ko-KR" sz="800" b="0" dirty="0">
                          <a:latin typeface="+mn-ea"/>
                          <a:ea typeface="+mn-ea"/>
                        </a:rPr>
                        <a:t>5</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ko-KR" altLang="en-US" sz="800" b="0" kern="1200" dirty="0">
                          <a:solidFill>
                            <a:schemeClr val="tx1"/>
                          </a:solidFill>
                          <a:latin typeface="+mn-ea"/>
                          <a:ea typeface="+mn-ea"/>
                          <a:cs typeface="+mn-cs"/>
                        </a:rPr>
                        <a:t>회원가입 팝업</a:t>
                      </a: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716935949"/>
                  </a:ext>
                </a:extLst>
              </a:tr>
              <a:tr h="134634">
                <a:tc>
                  <a:txBody>
                    <a:bodyPr/>
                    <a:lstStyle/>
                    <a:p>
                      <a:pPr algn="ctr" latinLnBrk="1">
                        <a:lnSpc>
                          <a:spcPct val="120000"/>
                        </a:lnSpc>
                      </a:pPr>
                      <a:r>
                        <a:rPr lang="en-US" altLang="ko-KR" sz="800" b="0" dirty="0">
                          <a:latin typeface="+mn-ea"/>
                          <a:ea typeface="+mn-ea"/>
                        </a:rPr>
                        <a:t>5-1</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ko-KR" altLang="en-US" sz="800" b="0" kern="1200" dirty="0">
                          <a:solidFill>
                            <a:schemeClr val="tx1"/>
                          </a:solidFill>
                          <a:latin typeface="+mn-ea"/>
                          <a:ea typeface="+mn-ea"/>
                          <a:cs typeface="+mn-cs"/>
                        </a:rPr>
                        <a:t>회원가입 팝업 페이지로 이동</a:t>
                      </a:r>
                      <a:r>
                        <a:rPr lang="en-US" altLang="ko-KR" sz="800" b="0" kern="1200" dirty="0">
                          <a:solidFill>
                            <a:schemeClr val="tx1"/>
                          </a:solidFill>
                          <a:latin typeface="+mn-ea"/>
                          <a:ea typeface="+mn-ea"/>
                          <a:cs typeface="+mn-cs"/>
                        </a:rPr>
                        <a:t>, </a:t>
                      </a:r>
                      <a:r>
                        <a:rPr lang="ko-KR" altLang="en-US" sz="800" b="0" kern="1200" dirty="0" err="1">
                          <a:solidFill>
                            <a:schemeClr val="tx1"/>
                          </a:solidFill>
                          <a:latin typeface="+mn-ea"/>
                          <a:ea typeface="+mn-ea"/>
                          <a:cs typeface="+mn-cs"/>
                        </a:rPr>
                        <a:t>취소시</a:t>
                      </a:r>
                      <a:r>
                        <a:rPr lang="ko-KR" altLang="en-US" sz="800" b="0" kern="1200" dirty="0">
                          <a:solidFill>
                            <a:schemeClr val="tx1"/>
                          </a:solidFill>
                          <a:latin typeface="+mn-ea"/>
                          <a:ea typeface="+mn-ea"/>
                          <a:cs typeface="+mn-cs"/>
                        </a:rPr>
                        <a:t> </a:t>
                      </a:r>
                      <a:r>
                        <a:rPr lang="ko-KR" altLang="en-US" sz="800" b="0" kern="1200" dirty="0" err="1">
                          <a:solidFill>
                            <a:schemeClr val="tx1"/>
                          </a:solidFill>
                          <a:latin typeface="+mn-ea"/>
                          <a:ea typeface="+mn-ea"/>
                          <a:cs typeface="+mn-cs"/>
                        </a:rPr>
                        <a:t>변경없음</a:t>
                      </a: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620716197"/>
                  </a:ext>
                </a:extLst>
              </a:tr>
              <a:tr h="134634">
                <a:tc>
                  <a:txBody>
                    <a:bodyPr/>
                    <a:lstStyle/>
                    <a:p>
                      <a:pPr algn="ctr" latinLnBrk="1">
                        <a:lnSpc>
                          <a:spcPct val="120000"/>
                        </a:lnSpc>
                      </a:pPr>
                      <a:r>
                        <a:rPr lang="en-US" altLang="ko-KR" sz="800" b="0" dirty="0">
                          <a:latin typeface="+mn-ea"/>
                          <a:ea typeface="+mn-ea"/>
                        </a:rPr>
                        <a:t>6</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ko-KR" altLang="en-US" sz="800" b="0" u="none" dirty="0">
                          <a:solidFill>
                            <a:schemeClr val="tx1"/>
                          </a:solidFill>
                          <a:latin typeface="+mn-ea"/>
                          <a:ea typeface="+mn-ea"/>
                        </a:rPr>
                        <a:t>로그인 페이지 이동</a:t>
                      </a: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688573497"/>
                  </a:ext>
                </a:extLst>
              </a:tr>
              <a:tr h="0">
                <a:tc>
                  <a:txBody>
                    <a:bodyPr/>
                    <a:lstStyle/>
                    <a:p>
                      <a:pPr algn="ctr" latinLnBrk="1">
                        <a:lnSpc>
                          <a:spcPct val="120000"/>
                        </a:lnSpc>
                      </a:pPr>
                      <a:r>
                        <a:rPr lang="en-US" altLang="ko-KR" sz="800" b="0" dirty="0">
                          <a:latin typeface="+mn-ea"/>
                          <a:ea typeface="+mn-ea"/>
                        </a:rPr>
                        <a:t>7</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ko-KR" altLang="en-US" sz="800" b="0" u="none" dirty="0" err="1">
                          <a:solidFill>
                            <a:schemeClr val="tx1"/>
                          </a:solidFill>
                          <a:latin typeface="+mn-ea"/>
                          <a:ea typeface="+mn-ea"/>
                        </a:rPr>
                        <a:t>비밀번호찾기</a:t>
                      </a:r>
                      <a:r>
                        <a:rPr kumimoji="1" lang="ko-KR" altLang="en-US" sz="800" b="0" u="none" dirty="0">
                          <a:solidFill>
                            <a:schemeClr val="tx1"/>
                          </a:solidFill>
                          <a:latin typeface="+mn-ea"/>
                          <a:ea typeface="+mn-ea"/>
                        </a:rPr>
                        <a:t> 페이지로 이동</a:t>
                      </a: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817060791"/>
                  </a:ext>
                </a:extLst>
              </a:tr>
              <a:tr h="0">
                <a:tc>
                  <a:txBody>
                    <a:bodyPr/>
                    <a:lstStyle/>
                    <a:p>
                      <a:pPr algn="ctr" latinLnBrk="1">
                        <a:lnSpc>
                          <a:spcPct val="120000"/>
                        </a:lnSpc>
                      </a:pPr>
                      <a:r>
                        <a:rPr lang="en-US" altLang="ko-KR" sz="800" b="0" dirty="0">
                          <a:latin typeface="+mn-ea"/>
                          <a:ea typeface="+mn-ea"/>
                        </a:rPr>
                        <a:t>8</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ko-KR" altLang="en-US" sz="800" b="0" u="none" dirty="0">
                          <a:solidFill>
                            <a:schemeClr val="tx1"/>
                          </a:solidFill>
                          <a:latin typeface="+mn-ea"/>
                          <a:ea typeface="+mn-ea"/>
                        </a:rPr>
                        <a:t>회원가입 페이지로 이동</a:t>
                      </a: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032614395"/>
                  </a:ext>
                </a:extLst>
              </a:tr>
              <a:tr h="294502">
                <a:tc>
                  <a:txBody>
                    <a:bodyPr/>
                    <a:lstStyle/>
                    <a:p>
                      <a:pPr algn="ctr" latinLnBrk="1">
                        <a:lnSpc>
                          <a:spcPct val="120000"/>
                        </a:lnSpc>
                      </a:pPr>
                      <a:r>
                        <a:rPr lang="en-US" altLang="ko-KR" sz="800" b="0" dirty="0">
                          <a:latin typeface="+mn-ea"/>
                          <a:ea typeface="+mn-ea"/>
                        </a:rPr>
                        <a:t>9</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56665485"/>
                  </a:ext>
                </a:extLst>
              </a:tr>
            </a:tbl>
          </a:graphicData>
        </a:graphic>
      </p:graphicFrame>
      <p:sp>
        <p:nvSpPr>
          <p:cNvPr id="9" name="TextBox 8">
            <a:extLst>
              <a:ext uri="{FF2B5EF4-FFF2-40B4-BE49-F238E27FC236}">
                <a16:creationId xmlns:a16="http://schemas.microsoft.com/office/drawing/2014/main" id="{46BDEBF5-5062-4188-AA47-63F530D7C117}"/>
              </a:ext>
            </a:extLst>
          </p:cNvPr>
          <p:cNvSpPr txBox="1"/>
          <p:nvPr/>
        </p:nvSpPr>
        <p:spPr>
          <a:xfrm>
            <a:off x="1004056" y="262960"/>
            <a:ext cx="4018793" cy="215444"/>
          </a:xfrm>
          <a:prstGeom prst="rect">
            <a:avLst/>
          </a:prstGeom>
          <a:noFill/>
        </p:spPr>
        <p:txBody>
          <a:bodyPr wrap="square" rtlCol="0">
            <a:spAutoFit/>
          </a:bodyPr>
          <a:lstStyle/>
          <a:p>
            <a:r>
              <a:rPr lang="ko-KR" altLang="en-US" sz="800" dirty="0"/>
              <a:t>홈 </a:t>
            </a:r>
            <a:r>
              <a:rPr lang="en-US" altLang="ko-KR" sz="800" dirty="0"/>
              <a:t>&gt; </a:t>
            </a:r>
            <a:r>
              <a:rPr lang="ko-KR" altLang="en-US" sz="800" dirty="0"/>
              <a:t>로그인 </a:t>
            </a:r>
            <a:r>
              <a:rPr lang="en-US" altLang="ko-KR" sz="800" dirty="0"/>
              <a:t>&gt; </a:t>
            </a:r>
            <a:r>
              <a:rPr lang="ko-KR" altLang="en-US" sz="800" dirty="0" err="1"/>
              <a:t>아이디찾기</a:t>
            </a:r>
            <a:endParaRPr lang="ko-KR" altLang="en-US" sz="800" dirty="0"/>
          </a:p>
        </p:txBody>
      </p:sp>
      <p:sp>
        <p:nvSpPr>
          <p:cNvPr id="2" name="TextBox 1">
            <a:extLst>
              <a:ext uri="{FF2B5EF4-FFF2-40B4-BE49-F238E27FC236}">
                <a16:creationId xmlns:a16="http://schemas.microsoft.com/office/drawing/2014/main" id="{659CCA66-9DC1-67D5-8773-99FCE6BA9744}"/>
              </a:ext>
            </a:extLst>
          </p:cNvPr>
          <p:cNvSpPr txBox="1"/>
          <p:nvPr/>
        </p:nvSpPr>
        <p:spPr>
          <a:xfrm>
            <a:off x="3436388" y="56219"/>
            <a:ext cx="1523233" cy="215444"/>
          </a:xfrm>
          <a:prstGeom prst="rect">
            <a:avLst/>
          </a:prstGeom>
          <a:noFill/>
        </p:spPr>
        <p:txBody>
          <a:bodyPr wrap="square" rtlCol="0">
            <a:spAutoFit/>
          </a:bodyPr>
          <a:lstStyle/>
          <a:p>
            <a:r>
              <a:rPr lang="ko-KR" altLang="en-US" sz="800" dirty="0" err="1"/>
              <a:t>아이디찾기</a:t>
            </a:r>
            <a:endParaRPr lang="ko-KR" altLang="en-US" sz="800" dirty="0"/>
          </a:p>
        </p:txBody>
      </p:sp>
      <p:sp>
        <p:nvSpPr>
          <p:cNvPr id="169" name="TextBox 168">
            <a:extLst>
              <a:ext uri="{FF2B5EF4-FFF2-40B4-BE49-F238E27FC236}">
                <a16:creationId xmlns:a16="http://schemas.microsoft.com/office/drawing/2014/main" id="{9F8DA23A-C167-C28A-7E43-60E0652A5608}"/>
              </a:ext>
            </a:extLst>
          </p:cNvPr>
          <p:cNvSpPr txBox="1"/>
          <p:nvPr/>
        </p:nvSpPr>
        <p:spPr>
          <a:xfrm>
            <a:off x="7689050" y="255228"/>
            <a:ext cx="851700" cy="215444"/>
          </a:xfrm>
          <a:prstGeom prst="rect">
            <a:avLst/>
          </a:prstGeom>
          <a:noFill/>
        </p:spPr>
        <p:txBody>
          <a:bodyPr wrap="square" rtlCol="0">
            <a:spAutoFit/>
          </a:bodyPr>
          <a:lstStyle/>
          <a:p>
            <a:pPr algn="ctr"/>
            <a:r>
              <a:rPr lang="en-US" altLang="ko-KR" sz="800" dirty="0"/>
              <a:t>..</a:t>
            </a:r>
            <a:endParaRPr lang="ko-KR" altLang="en-US" sz="800" dirty="0"/>
          </a:p>
        </p:txBody>
      </p:sp>
      <p:sp>
        <p:nvSpPr>
          <p:cNvPr id="170" name="TextBox 169">
            <a:extLst>
              <a:ext uri="{FF2B5EF4-FFF2-40B4-BE49-F238E27FC236}">
                <a16:creationId xmlns:a16="http://schemas.microsoft.com/office/drawing/2014/main" id="{DEB30443-D04B-DC5D-B056-535A2E2BD900}"/>
              </a:ext>
            </a:extLst>
          </p:cNvPr>
          <p:cNvSpPr txBox="1"/>
          <p:nvPr/>
        </p:nvSpPr>
        <p:spPr>
          <a:xfrm>
            <a:off x="5898485" y="255228"/>
            <a:ext cx="851700" cy="215444"/>
          </a:xfrm>
          <a:prstGeom prst="rect">
            <a:avLst/>
          </a:prstGeom>
          <a:noFill/>
        </p:spPr>
        <p:txBody>
          <a:bodyPr wrap="square" rtlCol="0">
            <a:spAutoFit/>
          </a:bodyPr>
          <a:lstStyle/>
          <a:p>
            <a:pPr algn="ctr"/>
            <a:r>
              <a:rPr lang="en-US" altLang="ko-KR" sz="800"/>
              <a:t>1</a:t>
            </a:r>
            <a:endParaRPr lang="ko-KR" altLang="en-US" sz="800" dirty="0"/>
          </a:p>
        </p:txBody>
      </p:sp>
      <p:sp>
        <p:nvSpPr>
          <p:cNvPr id="171" name="TextBox 170">
            <a:extLst>
              <a:ext uri="{FF2B5EF4-FFF2-40B4-BE49-F238E27FC236}">
                <a16:creationId xmlns:a16="http://schemas.microsoft.com/office/drawing/2014/main" id="{74BADD78-1E7F-635C-8373-0341AA4740B5}"/>
              </a:ext>
            </a:extLst>
          </p:cNvPr>
          <p:cNvSpPr txBox="1"/>
          <p:nvPr/>
        </p:nvSpPr>
        <p:spPr>
          <a:xfrm>
            <a:off x="5898485" y="52479"/>
            <a:ext cx="851700" cy="215444"/>
          </a:xfrm>
          <a:prstGeom prst="rect">
            <a:avLst/>
          </a:prstGeom>
          <a:noFill/>
        </p:spPr>
        <p:txBody>
          <a:bodyPr wrap="square" rtlCol="0">
            <a:spAutoFit/>
          </a:bodyPr>
          <a:lstStyle/>
          <a:p>
            <a:pPr algn="ctr"/>
            <a:r>
              <a:rPr lang="en-US" altLang="ko-KR" sz="800"/>
              <a:t>-</a:t>
            </a:r>
            <a:endParaRPr lang="ko-KR" altLang="en-US" sz="800" dirty="0"/>
          </a:p>
        </p:txBody>
      </p:sp>
      <p:sp>
        <p:nvSpPr>
          <p:cNvPr id="22" name="TextBox 21">
            <a:extLst>
              <a:ext uri="{FF2B5EF4-FFF2-40B4-BE49-F238E27FC236}">
                <a16:creationId xmlns:a16="http://schemas.microsoft.com/office/drawing/2014/main" id="{6C241AFC-B31D-6E67-7750-8F0BE6CF3953}"/>
              </a:ext>
            </a:extLst>
          </p:cNvPr>
          <p:cNvSpPr txBox="1"/>
          <p:nvPr/>
        </p:nvSpPr>
        <p:spPr>
          <a:xfrm>
            <a:off x="3324845" y="1236745"/>
            <a:ext cx="2012107" cy="169277"/>
          </a:xfrm>
          <a:prstGeom prst="rect">
            <a:avLst/>
          </a:prstGeom>
          <a:noFill/>
        </p:spPr>
        <p:txBody>
          <a:bodyPr wrap="square" lIns="0" tIns="0" rIns="0" bIns="0" rtlCol="0">
            <a:spAutoFit/>
          </a:bodyPr>
          <a:lstStyle/>
          <a:p>
            <a:pPr algn="ctr"/>
            <a:r>
              <a:rPr lang="ko-KR" altLang="en-US" sz="1100" b="1" dirty="0">
                <a:latin typeface="+mn-ea"/>
              </a:rPr>
              <a:t>아이디 찾기</a:t>
            </a:r>
          </a:p>
        </p:txBody>
      </p:sp>
      <p:sp>
        <p:nvSpPr>
          <p:cNvPr id="23" name="직사각형 22">
            <a:extLst>
              <a:ext uri="{FF2B5EF4-FFF2-40B4-BE49-F238E27FC236}">
                <a16:creationId xmlns:a16="http://schemas.microsoft.com/office/drawing/2014/main" id="{EF0C14C7-0E1C-19EC-B806-83CFA99716A6}"/>
              </a:ext>
            </a:extLst>
          </p:cNvPr>
          <p:cNvSpPr/>
          <p:nvPr/>
        </p:nvSpPr>
        <p:spPr>
          <a:xfrm>
            <a:off x="3508469" y="1569054"/>
            <a:ext cx="1641335"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900" dirty="0">
              <a:solidFill>
                <a:schemeClr val="tx1"/>
              </a:solidFill>
              <a:latin typeface="+mn-ea"/>
            </a:endParaRPr>
          </a:p>
        </p:txBody>
      </p:sp>
      <p:sp>
        <p:nvSpPr>
          <p:cNvPr id="25" name="TextBox 24">
            <a:extLst>
              <a:ext uri="{FF2B5EF4-FFF2-40B4-BE49-F238E27FC236}">
                <a16:creationId xmlns:a16="http://schemas.microsoft.com/office/drawing/2014/main" id="{993B277E-D2D6-9077-5814-0C9E2221C1E8}"/>
              </a:ext>
            </a:extLst>
          </p:cNvPr>
          <p:cNvSpPr txBox="1"/>
          <p:nvPr/>
        </p:nvSpPr>
        <p:spPr>
          <a:xfrm>
            <a:off x="3508469" y="1451066"/>
            <a:ext cx="587281" cy="107722"/>
          </a:xfrm>
          <a:prstGeom prst="rect">
            <a:avLst/>
          </a:prstGeom>
          <a:noFill/>
        </p:spPr>
        <p:txBody>
          <a:bodyPr wrap="square" lIns="0" tIns="0" rIns="0" bIns="0" rtlCol="0" anchor="ctr">
            <a:spAutoFit/>
          </a:bodyPr>
          <a:lstStyle/>
          <a:p>
            <a:r>
              <a:rPr lang="ko-KR" altLang="en-US" sz="700" dirty="0">
                <a:latin typeface="+mn-ea"/>
              </a:rPr>
              <a:t>이름</a:t>
            </a:r>
          </a:p>
        </p:txBody>
      </p:sp>
      <p:sp>
        <p:nvSpPr>
          <p:cNvPr id="47" name="TextBox 46">
            <a:extLst>
              <a:ext uri="{FF2B5EF4-FFF2-40B4-BE49-F238E27FC236}">
                <a16:creationId xmlns:a16="http://schemas.microsoft.com/office/drawing/2014/main" id="{13C07D88-E2A4-66B1-F8B7-F7D00AC47B8D}"/>
              </a:ext>
            </a:extLst>
          </p:cNvPr>
          <p:cNvSpPr txBox="1"/>
          <p:nvPr/>
        </p:nvSpPr>
        <p:spPr>
          <a:xfrm>
            <a:off x="3508469" y="1951191"/>
            <a:ext cx="587281" cy="107722"/>
          </a:xfrm>
          <a:prstGeom prst="rect">
            <a:avLst/>
          </a:prstGeom>
          <a:noFill/>
        </p:spPr>
        <p:txBody>
          <a:bodyPr wrap="square" lIns="0" tIns="0" rIns="0" bIns="0" rtlCol="0" anchor="ctr">
            <a:spAutoFit/>
          </a:bodyPr>
          <a:lstStyle/>
          <a:p>
            <a:r>
              <a:rPr lang="ko-KR" altLang="en-US" sz="700" dirty="0">
                <a:latin typeface="+mn-ea"/>
              </a:rPr>
              <a:t>생년월일</a:t>
            </a:r>
          </a:p>
        </p:txBody>
      </p:sp>
      <p:sp>
        <p:nvSpPr>
          <p:cNvPr id="48" name="사각형: 둥근 모서리 47">
            <a:extLst>
              <a:ext uri="{FF2B5EF4-FFF2-40B4-BE49-F238E27FC236}">
                <a16:creationId xmlns:a16="http://schemas.microsoft.com/office/drawing/2014/main" id="{86BCBF82-D94F-0E2B-22F7-AFFC922F7135}"/>
              </a:ext>
            </a:extLst>
          </p:cNvPr>
          <p:cNvSpPr/>
          <p:nvPr/>
        </p:nvSpPr>
        <p:spPr>
          <a:xfrm>
            <a:off x="3508468" y="2477672"/>
            <a:ext cx="1641335"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000" b="1" dirty="0">
                <a:solidFill>
                  <a:schemeClr val="bg1">
                    <a:lumMod val="50000"/>
                  </a:schemeClr>
                </a:solidFill>
              </a:rPr>
              <a:t>확인</a:t>
            </a:r>
          </a:p>
        </p:txBody>
      </p:sp>
      <p:sp>
        <p:nvSpPr>
          <p:cNvPr id="53" name="직사각형 52">
            <a:extLst>
              <a:ext uri="{FF2B5EF4-FFF2-40B4-BE49-F238E27FC236}">
                <a16:creationId xmlns:a16="http://schemas.microsoft.com/office/drawing/2014/main" id="{98E169CF-505B-8041-2978-AE88FB2180D3}"/>
              </a:ext>
            </a:extLst>
          </p:cNvPr>
          <p:cNvSpPr/>
          <p:nvPr/>
        </p:nvSpPr>
        <p:spPr>
          <a:xfrm>
            <a:off x="3299952" y="2503768"/>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3</a:t>
            </a:r>
            <a:endParaRPr lang="ko-KR" altLang="en-US" sz="1000" dirty="0"/>
          </a:p>
        </p:txBody>
      </p:sp>
      <p:graphicFrame>
        <p:nvGraphicFramePr>
          <p:cNvPr id="5" name="표 29">
            <a:extLst>
              <a:ext uri="{FF2B5EF4-FFF2-40B4-BE49-F238E27FC236}">
                <a16:creationId xmlns:a16="http://schemas.microsoft.com/office/drawing/2014/main" id="{E01AD4B4-3CBD-5F11-D95F-1784601EC3BD}"/>
              </a:ext>
            </a:extLst>
          </p:cNvPr>
          <p:cNvGraphicFramePr>
            <a:graphicFrameLocks noGrp="1"/>
          </p:cNvGraphicFramePr>
          <p:nvPr/>
        </p:nvGraphicFramePr>
        <p:xfrm>
          <a:off x="2460624" y="496183"/>
          <a:ext cx="2949846" cy="370840"/>
        </p:xfrm>
        <a:graphic>
          <a:graphicData uri="http://schemas.openxmlformats.org/drawingml/2006/table">
            <a:tbl>
              <a:tblPr firstRow="1" bandRow="1">
                <a:tableStyleId>{5C22544A-7EE6-4342-B048-85BDC9FD1C3A}</a:tableStyleId>
              </a:tblPr>
              <a:tblGrid>
                <a:gridCol w="983282">
                  <a:extLst>
                    <a:ext uri="{9D8B030D-6E8A-4147-A177-3AD203B41FA5}">
                      <a16:colId xmlns:a16="http://schemas.microsoft.com/office/drawing/2014/main" val="517881088"/>
                    </a:ext>
                  </a:extLst>
                </a:gridCol>
                <a:gridCol w="983282">
                  <a:extLst>
                    <a:ext uri="{9D8B030D-6E8A-4147-A177-3AD203B41FA5}">
                      <a16:colId xmlns:a16="http://schemas.microsoft.com/office/drawing/2014/main" val="1251677234"/>
                    </a:ext>
                  </a:extLst>
                </a:gridCol>
                <a:gridCol w="983282">
                  <a:extLst>
                    <a:ext uri="{9D8B030D-6E8A-4147-A177-3AD203B41FA5}">
                      <a16:colId xmlns:a16="http://schemas.microsoft.com/office/drawing/2014/main" val="848023924"/>
                    </a:ext>
                  </a:extLst>
                </a:gridCol>
              </a:tblGrid>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설문소개</a:t>
                      </a:r>
                      <a:r>
                        <a:rPr lang="en-US" altLang="ko-KR" sz="800" b="1" kern="1200" dirty="0">
                          <a:solidFill>
                            <a:schemeClr val="tx1"/>
                          </a:solidFill>
                          <a:latin typeface="+mn-ea"/>
                          <a:ea typeface="+mn-ea"/>
                          <a:cs typeface="+mn-cs"/>
                        </a:rPr>
                        <a:t>/</a:t>
                      </a:r>
                      <a:r>
                        <a:rPr lang="ko-KR" altLang="en-US" sz="800" b="1" kern="1200" dirty="0">
                          <a:solidFill>
                            <a:schemeClr val="tx1"/>
                          </a:solidFill>
                          <a:latin typeface="+mn-ea"/>
                          <a:ea typeface="+mn-ea"/>
                          <a:cs typeface="+mn-cs"/>
                        </a:rPr>
                        <a:t>방법</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설문하기</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문의하기</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2035377"/>
                  </a:ext>
                </a:extLst>
              </a:tr>
            </a:tbl>
          </a:graphicData>
        </a:graphic>
      </p:graphicFrame>
      <p:sp>
        <p:nvSpPr>
          <p:cNvPr id="3" name="직사각형 52">
            <a:extLst>
              <a:ext uri="{FF2B5EF4-FFF2-40B4-BE49-F238E27FC236}">
                <a16:creationId xmlns:a16="http://schemas.microsoft.com/office/drawing/2014/main" id="{43FACD31-6DCB-01B3-F89D-9F65B718FCC8}"/>
              </a:ext>
            </a:extLst>
          </p:cNvPr>
          <p:cNvSpPr/>
          <p:nvPr/>
        </p:nvSpPr>
        <p:spPr>
          <a:xfrm>
            <a:off x="3570187" y="606387"/>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3</a:t>
            </a:r>
            <a:endParaRPr lang="ko-KR" altLang="en-US" sz="1000" dirty="0"/>
          </a:p>
        </p:txBody>
      </p:sp>
      <p:sp>
        <p:nvSpPr>
          <p:cNvPr id="6" name="직사각형 52">
            <a:extLst>
              <a:ext uri="{FF2B5EF4-FFF2-40B4-BE49-F238E27FC236}">
                <a16:creationId xmlns:a16="http://schemas.microsoft.com/office/drawing/2014/main" id="{14B86994-2C29-D9B0-6003-AAE362A8D6AD}"/>
              </a:ext>
            </a:extLst>
          </p:cNvPr>
          <p:cNvSpPr/>
          <p:nvPr/>
        </p:nvSpPr>
        <p:spPr>
          <a:xfrm>
            <a:off x="4573761" y="601170"/>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3</a:t>
            </a:r>
            <a:endParaRPr lang="ko-KR" altLang="en-US" sz="1000" dirty="0"/>
          </a:p>
        </p:txBody>
      </p:sp>
      <p:sp>
        <p:nvSpPr>
          <p:cNvPr id="7" name="TextBox 6">
            <a:extLst>
              <a:ext uri="{FF2B5EF4-FFF2-40B4-BE49-F238E27FC236}">
                <a16:creationId xmlns:a16="http://schemas.microsoft.com/office/drawing/2014/main" id="{D5D34FAE-DA47-A1E4-D0E4-5E028DB2AD1D}"/>
              </a:ext>
            </a:extLst>
          </p:cNvPr>
          <p:cNvSpPr txBox="1"/>
          <p:nvPr/>
        </p:nvSpPr>
        <p:spPr>
          <a:xfrm>
            <a:off x="6838481" y="622470"/>
            <a:ext cx="1534452" cy="215444"/>
          </a:xfrm>
          <a:prstGeom prst="rect">
            <a:avLst/>
          </a:prstGeom>
          <a:noFill/>
        </p:spPr>
        <p:txBody>
          <a:bodyPr wrap="square" lIns="0" tIns="0" rIns="0" bIns="0" rtlCol="0">
            <a:spAutoFit/>
          </a:bodyPr>
          <a:lstStyle/>
          <a:p>
            <a:pPr algn="ctr"/>
            <a:r>
              <a:rPr lang="ko-KR" altLang="en-US" sz="700" b="1" dirty="0">
                <a:solidFill>
                  <a:schemeClr val="tx1">
                    <a:lumMod val="50000"/>
                    <a:lumOff val="50000"/>
                  </a:schemeClr>
                </a:solidFill>
                <a:latin typeface="+mn-ea"/>
              </a:rPr>
              <a:t>로그인    회원가입    </a:t>
            </a:r>
            <a:r>
              <a:rPr lang="en-US" altLang="ko-KR" sz="700" b="1" dirty="0">
                <a:solidFill>
                  <a:schemeClr val="tx1">
                    <a:lumMod val="50000"/>
                    <a:lumOff val="50000"/>
                  </a:schemeClr>
                </a:solidFill>
                <a:latin typeface="+mn-ea"/>
              </a:rPr>
              <a:t>Korean/English</a:t>
            </a:r>
            <a:endParaRPr lang="ko-KR" altLang="en-US" sz="700" b="1" dirty="0">
              <a:solidFill>
                <a:schemeClr val="tx1">
                  <a:lumMod val="50000"/>
                  <a:lumOff val="50000"/>
                </a:schemeClr>
              </a:solidFill>
              <a:latin typeface="+mn-ea"/>
            </a:endParaRPr>
          </a:p>
        </p:txBody>
      </p:sp>
      <p:sp>
        <p:nvSpPr>
          <p:cNvPr id="12" name="직사각형 54">
            <a:extLst>
              <a:ext uri="{FF2B5EF4-FFF2-40B4-BE49-F238E27FC236}">
                <a16:creationId xmlns:a16="http://schemas.microsoft.com/office/drawing/2014/main" id="{E337BA36-713E-897A-DDA3-F4C094F03F3F}"/>
              </a:ext>
            </a:extLst>
          </p:cNvPr>
          <p:cNvSpPr/>
          <p:nvPr/>
        </p:nvSpPr>
        <p:spPr>
          <a:xfrm>
            <a:off x="3499346" y="2964090"/>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6</a:t>
            </a:r>
            <a:endParaRPr lang="ko-KR" altLang="en-US" sz="1000" dirty="0"/>
          </a:p>
        </p:txBody>
      </p:sp>
      <p:sp>
        <p:nvSpPr>
          <p:cNvPr id="13" name="직사각형 56">
            <a:extLst>
              <a:ext uri="{FF2B5EF4-FFF2-40B4-BE49-F238E27FC236}">
                <a16:creationId xmlns:a16="http://schemas.microsoft.com/office/drawing/2014/main" id="{45924431-44DD-F478-9F5E-FB39E46526E6}"/>
              </a:ext>
            </a:extLst>
          </p:cNvPr>
          <p:cNvSpPr/>
          <p:nvPr/>
        </p:nvSpPr>
        <p:spPr>
          <a:xfrm>
            <a:off x="4097355" y="2964090"/>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7</a:t>
            </a:r>
            <a:endParaRPr lang="ko-KR" altLang="en-US" sz="1000" dirty="0"/>
          </a:p>
        </p:txBody>
      </p:sp>
      <p:sp>
        <p:nvSpPr>
          <p:cNvPr id="14" name="직사각형 78">
            <a:extLst>
              <a:ext uri="{FF2B5EF4-FFF2-40B4-BE49-F238E27FC236}">
                <a16:creationId xmlns:a16="http://schemas.microsoft.com/office/drawing/2014/main" id="{46B5CBEE-1AFB-334A-9D4D-17CE27A06E3A}"/>
              </a:ext>
            </a:extLst>
          </p:cNvPr>
          <p:cNvSpPr/>
          <p:nvPr/>
        </p:nvSpPr>
        <p:spPr>
          <a:xfrm>
            <a:off x="4803526" y="2964090"/>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8</a:t>
            </a:r>
            <a:endParaRPr lang="ko-KR" altLang="en-US" sz="1000" dirty="0"/>
          </a:p>
        </p:txBody>
      </p:sp>
      <p:sp>
        <p:nvSpPr>
          <p:cNvPr id="15" name="직사각형 3">
            <a:extLst>
              <a:ext uri="{FF2B5EF4-FFF2-40B4-BE49-F238E27FC236}">
                <a16:creationId xmlns:a16="http://schemas.microsoft.com/office/drawing/2014/main" id="{AEC4ED87-4CE0-4F47-DA73-37FEF0A6C6C9}"/>
              </a:ext>
            </a:extLst>
          </p:cNvPr>
          <p:cNvSpPr/>
          <p:nvPr/>
        </p:nvSpPr>
        <p:spPr>
          <a:xfrm>
            <a:off x="2259667" y="4526919"/>
            <a:ext cx="2621039" cy="1604910"/>
          </a:xfrm>
          <a:prstGeom prst="rect">
            <a:avLst/>
          </a:prstGeom>
          <a:no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16" name="TextBox 15">
            <a:extLst>
              <a:ext uri="{FF2B5EF4-FFF2-40B4-BE49-F238E27FC236}">
                <a16:creationId xmlns:a16="http://schemas.microsoft.com/office/drawing/2014/main" id="{FD0FFF99-3566-9316-105B-9A4F3D3B86A5}"/>
              </a:ext>
            </a:extLst>
          </p:cNvPr>
          <p:cNvSpPr txBox="1"/>
          <p:nvPr/>
        </p:nvSpPr>
        <p:spPr>
          <a:xfrm>
            <a:off x="2564132" y="4604367"/>
            <a:ext cx="2012107" cy="169277"/>
          </a:xfrm>
          <a:prstGeom prst="rect">
            <a:avLst/>
          </a:prstGeom>
          <a:noFill/>
        </p:spPr>
        <p:txBody>
          <a:bodyPr wrap="square" lIns="0" tIns="0" rIns="0" bIns="0" rtlCol="0">
            <a:spAutoFit/>
          </a:bodyPr>
          <a:lstStyle/>
          <a:p>
            <a:pPr algn="ctr"/>
            <a:r>
              <a:rPr lang="ko-KR" altLang="en-US" sz="1100" b="1">
                <a:latin typeface="+mn-ea"/>
              </a:rPr>
              <a:t>아이디 찾기</a:t>
            </a:r>
            <a:endParaRPr lang="ko-KR" altLang="en-US" sz="1100" b="1" dirty="0">
              <a:latin typeface="+mn-ea"/>
            </a:endParaRPr>
          </a:p>
        </p:txBody>
      </p:sp>
      <p:sp>
        <p:nvSpPr>
          <p:cNvPr id="17" name="TextBox 16">
            <a:extLst>
              <a:ext uri="{FF2B5EF4-FFF2-40B4-BE49-F238E27FC236}">
                <a16:creationId xmlns:a16="http://schemas.microsoft.com/office/drawing/2014/main" id="{73DF0F4D-E6B0-8883-F227-F9C4A37A81DD}"/>
              </a:ext>
            </a:extLst>
          </p:cNvPr>
          <p:cNvSpPr txBox="1"/>
          <p:nvPr/>
        </p:nvSpPr>
        <p:spPr>
          <a:xfrm>
            <a:off x="2725853" y="4875419"/>
            <a:ext cx="1200150" cy="153888"/>
          </a:xfrm>
          <a:prstGeom prst="rect">
            <a:avLst/>
          </a:prstGeom>
          <a:noFill/>
        </p:spPr>
        <p:txBody>
          <a:bodyPr wrap="square" lIns="0" tIns="0" rIns="0" bIns="0" rtlCol="0">
            <a:spAutoFit/>
          </a:bodyPr>
          <a:lstStyle/>
          <a:p>
            <a:r>
              <a:rPr lang="ko-KR" altLang="en-US" sz="1000">
                <a:latin typeface="+mn-ea"/>
              </a:rPr>
              <a:t>회원님의 아이디는</a:t>
            </a:r>
            <a:endParaRPr lang="ko-KR" altLang="en-US" sz="1000" dirty="0">
              <a:latin typeface="+mn-ea"/>
            </a:endParaRPr>
          </a:p>
        </p:txBody>
      </p:sp>
      <p:sp>
        <p:nvSpPr>
          <p:cNvPr id="18" name="TextBox 17">
            <a:extLst>
              <a:ext uri="{FF2B5EF4-FFF2-40B4-BE49-F238E27FC236}">
                <a16:creationId xmlns:a16="http://schemas.microsoft.com/office/drawing/2014/main" id="{5D5B54A1-6A9E-DE1D-7473-198FFE9A88DF}"/>
              </a:ext>
            </a:extLst>
          </p:cNvPr>
          <p:cNvSpPr txBox="1"/>
          <p:nvPr/>
        </p:nvSpPr>
        <p:spPr>
          <a:xfrm>
            <a:off x="2739152" y="5082839"/>
            <a:ext cx="1662578" cy="153888"/>
          </a:xfrm>
          <a:prstGeom prst="rect">
            <a:avLst/>
          </a:prstGeom>
          <a:solidFill>
            <a:schemeClr val="tx1">
              <a:lumMod val="50000"/>
              <a:lumOff val="50000"/>
            </a:schemeClr>
          </a:solidFill>
        </p:spPr>
        <p:txBody>
          <a:bodyPr wrap="square" lIns="0" tIns="0" rIns="0" bIns="0" rtlCol="0">
            <a:spAutoFit/>
          </a:bodyPr>
          <a:lstStyle/>
          <a:p>
            <a:endParaRPr lang="ko-KR" altLang="en-US" sz="1000" dirty="0">
              <a:latin typeface="+mn-ea"/>
            </a:endParaRPr>
          </a:p>
        </p:txBody>
      </p:sp>
      <p:sp>
        <p:nvSpPr>
          <p:cNvPr id="19" name="TextBox 18">
            <a:extLst>
              <a:ext uri="{FF2B5EF4-FFF2-40B4-BE49-F238E27FC236}">
                <a16:creationId xmlns:a16="http://schemas.microsoft.com/office/drawing/2014/main" id="{5D0F6863-1DF5-4AF8-D10D-84CAF5E37CCE}"/>
              </a:ext>
            </a:extLst>
          </p:cNvPr>
          <p:cNvSpPr txBox="1"/>
          <p:nvPr/>
        </p:nvSpPr>
        <p:spPr>
          <a:xfrm>
            <a:off x="3201580" y="5288971"/>
            <a:ext cx="1200150" cy="153888"/>
          </a:xfrm>
          <a:prstGeom prst="rect">
            <a:avLst/>
          </a:prstGeom>
          <a:noFill/>
        </p:spPr>
        <p:txBody>
          <a:bodyPr wrap="square" lIns="0" tIns="0" rIns="0" bIns="0" rtlCol="0">
            <a:spAutoFit/>
          </a:bodyPr>
          <a:lstStyle/>
          <a:p>
            <a:pPr algn="r"/>
            <a:r>
              <a:rPr lang="ko-KR" altLang="en-US" sz="1000">
                <a:latin typeface="+mn-ea"/>
              </a:rPr>
              <a:t>입니다</a:t>
            </a:r>
            <a:r>
              <a:rPr lang="en-US" altLang="ko-KR" sz="1000">
                <a:latin typeface="+mn-ea"/>
              </a:rPr>
              <a:t>.</a:t>
            </a:r>
            <a:endParaRPr lang="ko-KR" altLang="en-US" sz="1000" dirty="0">
              <a:latin typeface="+mn-ea"/>
            </a:endParaRPr>
          </a:p>
        </p:txBody>
      </p:sp>
      <p:sp>
        <p:nvSpPr>
          <p:cNvPr id="20" name="사각형: 둥근 모서리 30">
            <a:extLst>
              <a:ext uri="{FF2B5EF4-FFF2-40B4-BE49-F238E27FC236}">
                <a16:creationId xmlns:a16="http://schemas.microsoft.com/office/drawing/2014/main" id="{0B080C9F-C208-8B73-EB85-E464BF614800}"/>
              </a:ext>
            </a:extLst>
          </p:cNvPr>
          <p:cNvSpPr/>
          <p:nvPr/>
        </p:nvSpPr>
        <p:spPr>
          <a:xfrm>
            <a:off x="2555831" y="5599602"/>
            <a:ext cx="1233159"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000" b="1" dirty="0">
                <a:solidFill>
                  <a:schemeClr val="bg1">
                    <a:lumMod val="50000"/>
                  </a:schemeClr>
                </a:solidFill>
              </a:rPr>
              <a:t>로그인 </a:t>
            </a:r>
            <a:r>
              <a:rPr lang="ko-KR" altLang="en-US" sz="1000" b="1" dirty="0" err="1">
                <a:solidFill>
                  <a:schemeClr val="bg1">
                    <a:lumMod val="50000"/>
                  </a:schemeClr>
                </a:solidFill>
              </a:rPr>
              <a:t>하러가기</a:t>
            </a:r>
            <a:endParaRPr lang="ko-KR" altLang="en-US" sz="1000" b="1" dirty="0">
              <a:solidFill>
                <a:schemeClr val="bg1">
                  <a:lumMod val="50000"/>
                </a:schemeClr>
              </a:solidFill>
            </a:endParaRPr>
          </a:p>
        </p:txBody>
      </p:sp>
      <p:sp>
        <p:nvSpPr>
          <p:cNvPr id="32" name="직사각형 35">
            <a:extLst>
              <a:ext uri="{FF2B5EF4-FFF2-40B4-BE49-F238E27FC236}">
                <a16:creationId xmlns:a16="http://schemas.microsoft.com/office/drawing/2014/main" id="{04230B54-4294-C390-6B4E-5CD9AE00CE13}"/>
              </a:ext>
            </a:extLst>
          </p:cNvPr>
          <p:cNvSpPr/>
          <p:nvPr/>
        </p:nvSpPr>
        <p:spPr>
          <a:xfrm>
            <a:off x="2189817" y="4434044"/>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4</a:t>
            </a:r>
            <a:endParaRPr lang="ko-KR" altLang="en-US" sz="1000" dirty="0"/>
          </a:p>
        </p:txBody>
      </p:sp>
      <p:sp>
        <p:nvSpPr>
          <p:cNvPr id="33" name="직사각형 36">
            <a:extLst>
              <a:ext uri="{FF2B5EF4-FFF2-40B4-BE49-F238E27FC236}">
                <a16:creationId xmlns:a16="http://schemas.microsoft.com/office/drawing/2014/main" id="{F2CBD85C-4EE9-CA42-EAAB-08DF8D8DF090}"/>
              </a:ext>
            </a:extLst>
          </p:cNvPr>
          <p:cNvSpPr/>
          <p:nvPr/>
        </p:nvSpPr>
        <p:spPr>
          <a:xfrm>
            <a:off x="5150640" y="4520224"/>
            <a:ext cx="2621039" cy="1272920"/>
          </a:xfrm>
          <a:prstGeom prst="rect">
            <a:avLst/>
          </a:prstGeom>
          <a:no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36" name="TextBox 35">
            <a:extLst>
              <a:ext uri="{FF2B5EF4-FFF2-40B4-BE49-F238E27FC236}">
                <a16:creationId xmlns:a16="http://schemas.microsoft.com/office/drawing/2014/main" id="{CF75998C-C572-F94B-E5AB-BFAE2906A8FC}"/>
              </a:ext>
            </a:extLst>
          </p:cNvPr>
          <p:cNvSpPr txBox="1"/>
          <p:nvPr/>
        </p:nvSpPr>
        <p:spPr>
          <a:xfrm>
            <a:off x="5455105" y="4597672"/>
            <a:ext cx="2012107" cy="169277"/>
          </a:xfrm>
          <a:prstGeom prst="rect">
            <a:avLst/>
          </a:prstGeom>
          <a:noFill/>
        </p:spPr>
        <p:txBody>
          <a:bodyPr wrap="square" lIns="0" tIns="0" rIns="0" bIns="0" rtlCol="0">
            <a:spAutoFit/>
          </a:bodyPr>
          <a:lstStyle/>
          <a:p>
            <a:pPr algn="ctr"/>
            <a:r>
              <a:rPr lang="ko-KR" altLang="en-US" sz="1100" b="1">
                <a:latin typeface="+mn-ea"/>
              </a:rPr>
              <a:t>아이디 찾기</a:t>
            </a:r>
            <a:endParaRPr lang="ko-KR" altLang="en-US" sz="1100" b="1" dirty="0">
              <a:latin typeface="+mn-ea"/>
            </a:endParaRPr>
          </a:p>
        </p:txBody>
      </p:sp>
      <p:sp>
        <p:nvSpPr>
          <p:cNvPr id="38" name="TextBox 37">
            <a:extLst>
              <a:ext uri="{FF2B5EF4-FFF2-40B4-BE49-F238E27FC236}">
                <a16:creationId xmlns:a16="http://schemas.microsoft.com/office/drawing/2014/main" id="{AAD85FEA-E0A6-27A7-CEA0-397F2FCE3EB4}"/>
              </a:ext>
            </a:extLst>
          </p:cNvPr>
          <p:cNvSpPr txBox="1"/>
          <p:nvPr/>
        </p:nvSpPr>
        <p:spPr>
          <a:xfrm>
            <a:off x="5616825" y="4868724"/>
            <a:ext cx="1781515" cy="153888"/>
          </a:xfrm>
          <a:prstGeom prst="rect">
            <a:avLst/>
          </a:prstGeom>
          <a:noFill/>
        </p:spPr>
        <p:txBody>
          <a:bodyPr wrap="square" lIns="0" tIns="0" rIns="0" bIns="0" rtlCol="0">
            <a:spAutoFit/>
          </a:bodyPr>
          <a:lstStyle/>
          <a:p>
            <a:r>
              <a:rPr lang="ko-KR" altLang="en-US" sz="1000" dirty="0">
                <a:latin typeface="+mn-ea"/>
              </a:rPr>
              <a:t>회원정보가 존재하지 않습니다</a:t>
            </a:r>
            <a:r>
              <a:rPr lang="en-US" altLang="ko-KR" sz="1000" dirty="0">
                <a:latin typeface="+mn-ea"/>
              </a:rPr>
              <a:t>.</a:t>
            </a:r>
            <a:endParaRPr lang="ko-KR" altLang="en-US" sz="1000" dirty="0">
              <a:latin typeface="+mn-ea"/>
            </a:endParaRPr>
          </a:p>
        </p:txBody>
      </p:sp>
      <p:sp>
        <p:nvSpPr>
          <p:cNvPr id="39" name="사각형: 둥근 모서리 39">
            <a:extLst>
              <a:ext uri="{FF2B5EF4-FFF2-40B4-BE49-F238E27FC236}">
                <a16:creationId xmlns:a16="http://schemas.microsoft.com/office/drawing/2014/main" id="{DF419953-7148-DC5B-D664-0E5ACB92FFC3}"/>
              </a:ext>
            </a:extLst>
          </p:cNvPr>
          <p:cNvSpPr/>
          <p:nvPr/>
        </p:nvSpPr>
        <p:spPr>
          <a:xfrm>
            <a:off x="5481591" y="5165027"/>
            <a:ext cx="1233159"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000" b="1">
                <a:solidFill>
                  <a:schemeClr val="bg1">
                    <a:lumMod val="50000"/>
                  </a:schemeClr>
                </a:solidFill>
              </a:rPr>
              <a:t>회원가입 하러가기</a:t>
            </a:r>
            <a:endParaRPr lang="ko-KR" altLang="en-US" sz="1000" b="1" dirty="0">
              <a:solidFill>
                <a:schemeClr val="bg1">
                  <a:lumMod val="50000"/>
                </a:schemeClr>
              </a:solidFill>
            </a:endParaRPr>
          </a:p>
        </p:txBody>
      </p:sp>
      <p:sp>
        <p:nvSpPr>
          <p:cNvPr id="44" name="직사각형 44">
            <a:extLst>
              <a:ext uri="{FF2B5EF4-FFF2-40B4-BE49-F238E27FC236}">
                <a16:creationId xmlns:a16="http://schemas.microsoft.com/office/drawing/2014/main" id="{107EA8FA-9D45-AE50-C0E6-14F7F7D990EF}"/>
              </a:ext>
            </a:extLst>
          </p:cNvPr>
          <p:cNvSpPr/>
          <p:nvPr/>
        </p:nvSpPr>
        <p:spPr>
          <a:xfrm>
            <a:off x="5080790" y="4427349"/>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5</a:t>
            </a:r>
            <a:endParaRPr lang="ko-KR" altLang="en-US" sz="1000" dirty="0"/>
          </a:p>
        </p:txBody>
      </p:sp>
      <p:sp>
        <p:nvSpPr>
          <p:cNvPr id="45" name="직사각형 45">
            <a:extLst>
              <a:ext uri="{FF2B5EF4-FFF2-40B4-BE49-F238E27FC236}">
                <a16:creationId xmlns:a16="http://schemas.microsoft.com/office/drawing/2014/main" id="{7D1EF561-9C37-61BE-09BF-D58A6D65C50E}"/>
              </a:ext>
            </a:extLst>
          </p:cNvPr>
          <p:cNvSpPr/>
          <p:nvPr/>
        </p:nvSpPr>
        <p:spPr>
          <a:xfrm>
            <a:off x="2436011" y="5512631"/>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dirty="0"/>
              <a:t>4-1</a:t>
            </a:r>
            <a:endParaRPr lang="ko-KR" altLang="en-US" sz="700" dirty="0"/>
          </a:p>
        </p:txBody>
      </p:sp>
      <p:sp>
        <p:nvSpPr>
          <p:cNvPr id="46" name="직사각형 50">
            <a:extLst>
              <a:ext uri="{FF2B5EF4-FFF2-40B4-BE49-F238E27FC236}">
                <a16:creationId xmlns:a16="http://schemas.microsoft.com/office/drawing/2014/main" id="{77E0A577-430E-EF51-8A34-702DE4B9F2DE}"/>
              </a:ext>
            </a:extLst>
          </p:cNvPr>
          <p:cNvSpPr/>
          <p:nvPr/>
        </p:nvSpPr>
        <p:spPr>
          <a:xfrm>
            <a:off x="5415437" y="5075446"/>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dirty="0"/>
              <a:t>5-1</a:t>
            </a:r>
            <a:endParaRPr lang="ko-KR" altLang="en-US" sz="700" dirty="0"/>
          </a:p>
        </p:txBody>
      </p:sp>
      <p:cxnSp>
        <p:nvCxnSpPr>
          <p:cNvPr id="51" name="연결선: 꺾임 36">
            <a:extLst>
              <a:ext uri="{FF2B5EF4-FFF2-40B4-BE49-F238E27FC236}">
                <a16:creationId xmlns:a16="http://schemas.microsoft.com/office/drawing/2014/main" id="{2593E836-83A3-DCF6-2881-A6015765FA47}"/>
              </a:ext>
            </a:extLst>
          </p:cNvPr>
          <p:cNvCxnSpPr>
            <a:cxnSpLocks/>
            <a:stCxn id="48" idx="3"/>
            <a:endCxn id="15" idx="0"/>
          </p:cNvCxnSpPr>
          <p:nvPr/>
        </p:nvCxnSpPr>
        <p:spPr>
          <a:xfrm flipH="1">
            <a:off x="3570187" y="2584900"/>
            <a:ext cx="1579616" cy="1942019"/>
          </a:xfrm>
          <a:prstGeom prst="bentConnector4">
            <a:avLst>
              <a:gd name="adj1" fmla="val -14472"/>
              <a:gd name="adj2" fmla="val 52761"/>
            </a:avLst>
          </a:prstGeom>
          <a:ln w="1905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9" name="연결선: 꺾임 36">
            <a:extLst>
              <a:ext uri="{FF2B5EF4-FFF2-40B4-BE49-F238E27FC236}">
                <a16:creationId xmlns:a16="http://schemas.microsoft.com/office/drawing/2014/main" id="{6D98F41B-64F8-B298-9462-11052165B531}"/>
              </a:ext>
            </a:extLst>
          </p:cNvPr>
          <p:cNvCxnSpPr>
            <a:cxnSpLocks/>
            <a:stCxn id="48" idx="3"/>
            <a:endCxn id="33" idx="0"/>
          </p:cNvCxnSpPr>
          <p:nvPr/>
        </p:nvCxnSpPr>
        <p:spPr>
          <a:xfrm>
            <a:off x="5149803" y="2584900"/>
            <a:ext cx="1311357" cy="1935324"/>
          </a:xfrm>
          <a:prstGeom prst="bentConnector2">
            <a:avLst/>
          </a:prstGeom>
          <a:ln w="1905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3" name="사각형: 둥근 모서리 30">
            <a:extLst>
              <a:ext uri="{FF2B5EF4-FFF2-40B4-BE49-F238E27FC236}">
                <a16:creationId xmlns:a16="http://schemas.microsoft.com/office/drawing/2014/main" id="{7EC8EDD0-813E-115B-7CE0-F2C66C653D43}"/>
              </a:ext>
            </a:extLst>
          </p:cNvPr>
          <p:cNvSpPr/>
          <p:nvPr/>
        </p:nvSpPr>
        <p:spPr>
          <a:xfrm>
            <a:off x="6812127" y="5151460"/>
            <a:ext cx="696086"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000" b="1" dirty="0">
                <a:solidFill>
                  <a:schemeClr val="bg1">
                    <a:lumMod val="50000"/>
                  </a:schemeClr>
                </a:solidFill>
              </a:rPr>
              <a:t>취소</a:t>
            </a:r>
          </a:p>
        </p:txBody>
      </p:sp>
      <p:sp>
        <p:nvSpPr>
          <p:cNvPr id="65" name="TextBox 64">
            <a:extLst>
              <a:ext uri="{FF2B5EF4-FFF2-40B4-BE49-F238E27FC236}">
                <a16:creationId xmlns:a16="http://schemas.microsoft.com/office/drawing/2014/main" id="{E690FA96-A4B4-3305-996C-D3BD38CB80AB}"/>
              </a:ext>
            </a:extLst>
          </p:cNvPr>
          <p:cNvSpPr txBox="1"/>
          <p:nvPr/>
        </p:nvSpPr>
        <p:spPr>
          <a:xfrm>
            <a:off x="3426193" y="1749161"/>
            <a:ext cx="1933756" cy="184666"/>
          </a:xfrm>
          <a:prstGeom prst="rect">
            <a:avLst/>
          </a:prstGeom>
          <a:noFill/>
        </p:spPr>
        <p:txBody>
          <a:bodyPr wrap="square">
            <a:spAutoFit/>
          </a:bodyPr>
          <a:lstStyle/>
          <a:p>
            <a:r>
              <a:rPr kumimoji="0" lang="ko-KR" altLang="en-US"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이름을 확인해주세요</a:t>
            </a:r>
            <a:r>
              <a:rPr kumimoji="0" lang="en-US" altLang="ko-KR"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a:t>
            </a:r>
            <a:endParaRPr lang="ko-KR" altLang="en-US" sz="600" dirty="0">
              <a:solidFill>
                <a:srgbClr val="C00000"/>
              </a:solidFill>
            </a:endParaRPr>
          </a:p>
        </p:txBody>
      </p:sp>
      <p:sp>
        <p:nvSpPr>
          <p:cNvPr id="66" name="TextBox 65">
            <a:extLst>
              <a:ext uri="{FF2B5EF4-FFF2-40B4-BE49-F238E27FC236}">
                <a16:creationId xmlns:a16="http://schemas.microsoft.com/office/drawing/2014/main" id="{016F8BF2-7C8E-9DFD-8EF8-B267503CEAE5}"/>
              </a:ext>
            </a:extLst>
          </p:cNvPr>
          <p:cNvSpPr txBox="1"/>
          <p:nvPr/>
        </p:nvSpPr>
        <p:spPr>
          <a:xfrm>
            <a:off x="3426193" y="2245986"/>
            <a:ext cx="1933756" cy="184666"/>
          </a:xfrm>
          <a:prstGeom prst="rect">
            <a:avLst/>
          </a:prstGeom>
          <a:noFill/>
        </p:spPr>
        <p:txBody>
          <a:bodyPr wrap="square">
            <a:spAutoFit/>
          </a:bodyPr>
          <a:lstStyle/>
          <a:p>
            <a:r>
              <a:rPr kumimoji="0" lang="ko-KR" altLang="en-US"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생년월일을 확인해주세요</a:t>
            </a:r>
            <a:r>
              <a:rPr kumimoji="0" lang="en-US" altLang="ko-KR"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a:t>
            </a:r>
            <a:endParaRPr lang="ko-KR" altLang="en-US" sz="600" dirty="0">
              <a:solidFill>
                <a:srgbClr val="C00000"/>
              </a:solidFill>
            </a:endParaRPr>
          </a:p>
        </p:txBody>
      </p:sp>
      <p:sp>
        <p:nvSpPr>
          <p:cNvPr id="67" name="직사각형 52">
            <a:extLst>
              <a:ext uri="{FF2B5EF4-FFF2-40B4-BE49-F238E27FC236}">
                <a16:creationId xmlns:a16="http://schemas.microsoft.com/office/drawing/2014/main" id="{74D47D2C-62A2-FC08-E23C-BDA71C251269}"/>
              </a:ext>
            </a:extLst>
          </p:cNvPr>
          <p:cNvSpPr/>
          <p:nvPr/>
        </p:nvSpPr>
        <p:spPr>
          <a:xfrm>
            <a:off x="3302658" y="1588984"/>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a:t>
            </a:r>
            <a:endParaRPr lang="ko-KR" altLang="en-US" sz="1000" dirty="0"/>
          </a:p>
        </p:txBody>
      </p:sp>
      <p:sp>
        <p:nvSpPr>
          <p:cNvPr id="72" name="직사각형 52">
            <a:extLst>
              <a:ext uri="{FF2B5EF4-FFF2-40B4-BE49-F238E27FC236}">
                <a16:creationId xmlns:a16="http://schemas.microsoft.com/office/drawing/2014/main" id="{F2EBB07C-99B5-9926-DB21-C1D23E3E226F}"/>
              </a:ext>
            </a:extLst>
          </p:cNvPr>
          <p:cNvSpPr/>
          <p:nvPr/>
        </p:nvSpPr>
        <p:spPr>
          <a:xfrm>
            <a:off x="3296667" y="2079356"/>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2</a:t>
            </a:r>
            <a:endParaRPr lang="ko-KR" altLang="en-US" sz="1000" dirty="0"/>
          </a:p>
        </p:txBody>
      </p:sp>
      <p:sp>
        <p:nvSpPr>
          <p:cNvPr id="21" name="TextBox 20">
            <a:extLst>
              <a:ext uri="{FF2B5EF4-FFF2-40B4-BE49-F238E27FC236}">
                <a16:creationId xmlns:a16="http://schemas.microsoft.com/office/drawing/2014/main" id="{EC38ADF9-FE80-CF13-C6A7-DB82974E75C4}"/>
              </a:ext>
            </a:extLst>
          </p:cNvPr>
          <p:cNvSpPr txBox="1"/>
          <p:nvPr/>
        </p:nvSpPr>
        <p:spPr>
          <a:xfrm>
            <a:off x="3523162" y="2827297"/>
            <a:ext cx="1666401" cy="107722"/>
          </a:xfrm>
          <a:prstGeom prst="rect">
            <a:avLst/>
          </a:prstGeom>
          <a:noFill/>
        </p:spPr>
        <p:txBody>
          <a:bodyPr wrap="square" lIns="0" tIns="0" rIns="0" bIns="0" rtlCol="0">
            <a:spAutoFit/>
          </a:bodyPr>
          <a:lstStyle/>
          <a:p>
            <a:pPr algn="dist"/>
            <a:r>
              <a:rPr lang="ko-KR" altLang="en-US" sz="700" b="1" dirty="0">
                <a:solidFill>
                  <a:schemeClr val="tx1">
                    <a:lumMod val="50000"/>
                    <a:lumOff val="50000"/>
                  </a:schemeClr>
                </a:solidFill>
                <a:latin typeface="+mn-ea"/>
              </a:rPr>
              <a:t>로그인  </a:t>
            </a:r>
            <a:r>
              <a:rPr lang="en-US" altLang="ko-KR" sz="700" b="1" dirty="0">
                <a:solidFill>
                  <a:schemeClr val="tx1">
                    <a:lumMod val="50000"/>
                    <a:lumOff val="50000"/>
                  </a:schemeClr>
                </a:solidFill>
                <a:latin typeface="+mn-ea"/>
              </a:rPr>
              <a:t>l  </a:t>
            </a:r>
            <a:r>
              <a:rPr lang="ko-KR" altLang="en-US" sz="700" b="1" dirty="0">
                <a:solidFill>
                  <a:schemeClr val="tx1">
                    <a:lumMod val="50000"/>
                    <a:lumOff val="50000"/>
                  </a:schemeClr>
                </a:solidFill>
                <a:latin typeface="+mn-ea"/>
              </a:rPr>
              <a:t>비밀번호 찾기</a:t>
            </a:r>
            <a:r>
              <a:rPr lang="en-US" altLang="ko-KR" sz="700" b="1" dirty="0">
                <a:solidFill>
                  <a:schemeClr val="tx1">
                    <a:lumMod val="50000"/>
                    <a:lumOff val="50000"/>
                  </a:schemeClr>
                </a:solidFill>
                <a:latin typeface="+mn-ea"/>
              </a:rPr>
              <a:t>  l  </a:t>
            </a:r>
            <a:r>
              <a:rPr lang="ko-KR" altLang="en-US" sz="700" b="1" dirty="0">
                <a:solidFill>
                  <a:schemeClr val="tx1">
                    <a:lumMod val="50000"/>
                    <a:lumOff val="50000"/>
                  </a:schemeClr>
                </a:solidFill>
                <a:latin typeface="+mn-ea"/>
              </a:rPr>
              <a:t>회원가입</a:t>
            </a:r>
          </a:p>
        </p:txBody>
      </p:sp>
      <p:sp>
        <p:nvSpPr>
          <p:cNvPr id="27" name="사각형: 둥근 모서리 30">
            <a:extLst>
              <a:ext uri="{FF2B5EF4-FFF2-40B4-BE49-F238E27FC236}">
                <a16:creationId xmlns:a16="http://schemas.microsoft.com/office/drawing/2014/main" id="{73AD9336-FA8C-5433-9BAC-0F97FAF17699}"/>
              </a:ext>
            </a:extLst>
          </p:cNvPr>
          <p:cNvSpPr/>
          <p:nvPr/>
        </p:nvSpPr>
        <p:spPr>
          <a:xfrm>
            <a:off x="3931822" y="5599601"/>
            <a:ext cx="696086"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000" b="1" dirty="0">
                <a:solidFill>
                  <a:schemeClr val="bg1">
                    <a:lumMod val="50000"/>
                  </a:schemeClr>
                </a:solidFill>
              </a:rPr>
              <a:t>취소</a:t>
            </a:r>
          </a:p>
        </p:txBody>
      </p:sp>
      <p:sp>
        <p:nvSpPr>
          <p:cNvPr id="37" name="TextBox 36">
            <a:extLst>
              <a:ext uri="{FF2B5EF4-FFF2-40B4-BE49-F238E27FC236}">
                <a16:creationId xmlns:a16="http://schemas.microsoft.com/office/drawing/2014/main" id="{D73F91D4-2E7D-CB15-15C6-ABBFF71F0E4A}"/>
              </a:ext>
            </a:extLst>
          </p:cNvPr>
          <p:cNvSpPr txBox="1"/>
          <p:nvPr/>
        </p:nvSpPr>
        <p:spPr>
          <a:xfrm>
            <a:off x="4739468" y="4541802"/>
            <a:ext cx="102095" cy="153888"/>
          </a:xfrm>
          <a:prstGeom prst="rect">
            <a:avLst/>
          </a:prstGeom>
          <a:noFill/>
        </p:spPr>
        <p:txBody>
          <a:bodyPr wrap="square" lIns="0" tIns="0" rIns="0" bIns="0" rtlCol="0">
            <a:spAutoFit/>
          </a:bodyPr>
          <a:lstStyle/>
          <a:p>
            <a:pPr algn="ctr"/>
            <a:r>
              <a:rPr lang="en-US" altLang="ko-KR" sz="1000" dirty="0">
                <a:latin typeface="+mn-ea"/>
              </a:rPr>
              <a:t>X</a:t>
            </a:r>
            <a:endParaRPr lang="ko-KR" altLang="en-US" sz="1000" dirty="0">
              <a:latin typeface="+mn-ea"/>
            </a:endParaRPr>
          </a:p>
        </p:txBody>
      </p:sp>
      <p:sp>
        <p:nvSpPr>
          <p:cNvPr id="40" name="TextBox 39">
            <a:extLst>
              <a:ext uri="{FF2B5EF4-FFF2-40B4-BE49-F238E27FC236}">
                <a16:creationId xmlns:a16="http://schemas.microsoft.com/office/drawing/2014/main" id="{DDDF5924-C1F0-FDEC-F7E0-58D71DFD21B1}"/>
              </a:ext>
            </a:extLst>
          </p:cNvPr>
          <p:cNvSpPr txBox="1"/>
          <p:nvPr/>
        </p:nvSpPr>
        <p:spPr>
          <a:xfrm>
            <a:off x="7626454" y="4548568"/>
            <a:ext cx="102095" cy="153888"/>
          </a:xfrm>
          <a:prstGeom prst="rect">
            <a:avLst/>
          </a:prstGeom>
          <a:noFill/>
        </p:spPr>
        <p:txBody>
          <a:bodyPr wrap="square" lIns="0" tIns="0" rIns="0" bIns="0" rtlCol="0">
            <a:spAutoFit/>
          </a:bodyPr>
          <a:lstStyle/>
          <a:p>
            <a:pPr algn="ctr"/>
            <a:r>
              <a:rPr lang="en-US" altLang="ko-KR" sz="1000" dirty="0">
                <a:latin typeface="+mn-ea"/>
              </a:rPr>
              <a:t>X</a:t>
            </a:r>
            <a:endParaRPr lang="ko-KR" altLang="en-US" sz="1000" dirty="0">
              <a:latin typeface="+mn-ea"/>
            </a:endParaRPr>
          </a:p>
        </p:txBody>
      </p:sp>
      <p:sp>
        <p:nvSpPr>
          <p:cNvPr id="42" name="직사각형 72">
            <a:extLst>
              <a:ext uri="{FF2B5EF4-FFF2-40B4-BE49-F238E27FC236}">
                <a16:creationId xmlns:a16="http://schemas.microsoft.com/office/drawing/2014/main" id="{2946284E-F5B3-4300-4454-099F2AC341FC}"/>
              </a:ext>
            </a:extLst>
          </p:cNvPr>
          <p:cNvSpPr/>
          <p:nvPr/>
        </p:nvSpPr>
        <p:spPr>
          <a:xfrm>
            <a:off x="3508469" y="2070824"/>
            <a:ext cx="792000"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ko-KR" altLang="en-US" sz="700">
                <a:solidFill>
                  <a:schemeClr val="tx1">
                    <a:lumMod val="50000"/>
                    <a:lumOff val="50000"/>
                  </a:schemeClr>
                </a:solidFill>
                <a:latin typeface="+mn-ea"/>
              </a:rPr>
              <a:t>년도           ▼</a:t>
            </a:r>
            <a:endParaRPr lang="en-US" altLang="ko-KR" sz="700" dirty="0">
              <a:solidFill>
                <a:schemeClr val="tx1">
                  <a:lumMod val="50000"/>
                  <a:lumOff val="50000"/>
                </a:schemeClr>
              </a:solidFill>
              <a:latin typeface="+mn-ea"/>
            </a:endParaRPr>
          </a:p>
        </p:txBody>
      </p:sp>
      <p:sp>
        <p:nvSpPr>
          <p:cNvPr id="43" name="직사각형 78">
            <a:extLst>
              <a:ext uri="{FF2B5EF4-FFF2-40B4-BE49-F238E27FC236}">
                <a16:creationId xmlns:a16="http://schemas.microsoft.com/office/drawing/2014/main" id="{0360B026-E0E6-3532-8DFB-42D46575EC7F}"/>
              </a:ext>
            </a:extLst>
          </p:cNvPr>
          <p:cNvSpPr/>
          <p:nvPr/>
        </p:nvSpPr>
        <p:spPr>
          <a:xfrm>
            <a:off x="4367212" y="2070824"/>
            <a:ext cx="360000"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ko-KR" altLang="en-US" sz="700">
                <a:solidFill>
                  <a:schemeClr val="tx1">
                    <a:lumMod val="50000"/>
                    <a:lumOff val="50000"/>
                  </a:schemeClr>
                </a:solidFill>
                <a:latin typeface="+mn-ea"/>
              </a:rPr>
              <a:t>월 ▼</a:t>
            </a:r>
            <a:endParaRPr lang="en-US" altLang="ko-KR" sz="700" dirty="0">
              <a:solidFill>
                <a:schemeClr val="tx1">
                  <a:lumMod val="50000"/>
                  <a:lumOff val="50000"/>
                </a:schemeClr>
              </a:solidFill>
              <a:latin typeface="+mn-ea"/>
            </a:endParaRPr>
          </a:p>
        </p:txBody>
      </p:sp>
      <p:sp>
        <p:nvSpPr>
          <p:cNvPr id="50" name="직사각형 79">
            <a:extLst>
              <a:ext uri="{FF2B5EF4-FFF2-40B4-BE49-F238E27FC236}">
                <a16:creationId xmlns:a16="http://schemas.microsoft.com/office/drawing/2014/main" id="{EC93C5B5-A07C-BCCF-570B-2FEFC7DB0207}"/>
              </a:ext>
            </a:extLst>
          </p:cNvPr>
          <p:cNvSpPr/>
          <p:nvPr/>
        </p:nvSpPr>
        <p:spPr>
          <a:xfrm>
            <a:off x="4793955" y="2070824"/>
            <a:ext cx="360000"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ko-KR" altLang="en-US" sz="700">
                <a:solidFill>
                  <a:schemeClr val="tx1">
                    <a:lumMod val="50000"/>
                    <a:lumOff val="50000"/>
                  </a:schemeClr>
                </a:solidFill>
                <a:latin typeface="+mn-ea"/>
              </a:rPr>
              <a:t>일 ▼</a:t>
            </a:r>
            <a:endParaRPr lang="en-US" altLang="ko-KR" sz="700">
              <a:solidFill>
                <a:schemeClr val="tx1">
                  <a:lumMod val="50000"/>
                  <a:lumOff val="50000"/>
                </a:schemeClr>
              </a:solidFill>
              <a:latin typeface="+mn-ea"/>
            </a:endParaRPr>
          </a:p>
        </p:txBody>
      </p:sp>
    </p:spTree>
    <p:extLst>
      <p:ext uri="{BB962C8B-B14F-4D97-AF65-F5344CB8AC3E}">
        <p14:creationId xmlns:p14="http://schemas.microsoft.com/office/powerpoint/2010/main" val="127986480"/>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800" b="1"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83821</TotalTime>
  <Words>6724</Words>
  <Application>Microsoft Office PowerPoint</Application>
  <PresentationFormat>와이드스크린</PresentationFormat>
  <Paragraphs>2523</Paragraphs>
  <Slides>46</Slides>
  <Notes>38</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46</vt:i4>
      </vt:variant>
    </vt:vector>
  </HeadingPairs>
  <TitlesOfParts>
    <vt:vector size="50" baseType="lpstr">
      <vt:lpstr>KoPubDotum Medium</vt:lpstr>
      <vt:lpstr>맑은 고딕</vt:lpstr>
      <vt:lpstr>Arial</vt:lpstr>
      <vt:lpstr>Office 테마</vt:lpstr>
      <vt:lpstr>PowerPoint 프레젠테이션</vt:lpstr>
      <vt:lpstr>PowerPoint 프레젠테이션</vt:lpstr>
      <vt:lpstr>PowerPoint 프레젠테이션</vt:lpstr>
      <vt:lpstr>PowerPoint 프레젠테이션</vt:lpstr>
      <vt:lpstr>PowerPoint 프레젠테이션</vt:lpstr>
      <vt:lpstr>한글버전</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영문버전</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관리자</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커넥티드 성인대상 해외교육 플랫폼 기획서</dc:title>
  <dc:creator>Laura Gomez</dc:creator>
  <cp:lastModifiedBy>1163</cp:lastModifiedBy>
  <cp:revision>2458</cp:revision>
  <dcterms:created xsi:type="dcterms:W3CDTF">2021-07-22T03:08:47Z</dcterms:created>
  <dcterms:modified xsi:type="dcterms:W3CDTF">2024-08-27T00:28:39Z</dcterms:modified>
</cp:coreProperties>
</file>