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EBFF5-BF11-21ED-A326-C6EFE720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22F403-AC71-73CC-38E1-A5EEA429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625FA-C8D0-6897-441C-447374C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3B5BA-787D-4CE2-DF4E-A4A3E31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D06DB-6A8B-6A25-40F6-1B98704D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0B61-A843-42B1-9C74-E5C05B32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117B8-2415-2DFB-ECD2-4161E7DD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CAB3A-95D5-D78E-4E40-8B96BE06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6F79E-8DE2-8EB2-AB3C-5871825F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A3003-13CD-B556-2843-1EE49A51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7302E8-9DC4-4E00-01CD-EA3BA5BBA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46E67-424E-847D-8EE8-4E284DA5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F892C-544A-301D-58BA-EF38FE3D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2A3E0-92E9-B966-AF88-1626F236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54603-091A-A5B8-86ED-3FCA9A81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2C9BC-4E4F-C276-5059-9B663322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F7770-D1AD-DFA9-3A68-7DC5DE3D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37902-4C84-9541-9BAE-4F4F5042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3F85-9392-D91E-1475-5BD08683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4C263-3B02-5E6C-E701-F827938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24BAC-91C4-6150-ED86-F20C3EB4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5AACA-404F-02C3-1F11-4FD6BEEA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81DEC-E0CF-E16F-FACD-0EE46675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3BBD8-4031-EC40-BA8C-F5234A88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09BB5-E5B3-A052-C16A-0409C3AE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2C546-33A6-0B83-FA27-A104339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83014-B077-C394-A881-FE22B8CBD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7F414-F872-849F-0DF5-5B86BE20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2CF66-30C1-8008-C585-84F6EA3C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B91F6-AB02-0166-409F-866D687D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86AA4-4603-0B14-A178-E4A8B8F9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9A6E-E8D7-DA7C-BE1D-AA7D2B24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EC291-4C19-3786-6945-49B1CD03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F4102-4B25-41F2-2359-7C27B8BB2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448CA-0AD5-D603-8ADD-16D0F3E03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27064-17E3-3EDB-54D9-E86C2E058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13661-5C1C-6724-8FEA-8AF4EB80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0DEF14-D4E5-AC1D-DE74-8BFBAA3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05D7F-906D-3CF7-700F-186949A0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06029-836B-942D-8264-D7F9607D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D22F4F-5A10-238E-2091-83851D0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66D7C-F01C-7A2E-FD1F-8B0C7A1F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00E99C-1371-E6C7-BBE3-407FABB4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FC645E-0390-E5A4-936B-FE1B179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2C88D-4F03-4C48-C691-20CF9821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77479-00BE-A1DA-E5A0-0A8A7043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9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8A8B-1346-0186-A780-05A15688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71249-E0E2-63C9-56EF-D6956316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41B88-BD4D-64F9-16AD-214BB6E5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C0296-DFE6-E672-EF15-AAB809A0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F2A93-FA03-16C1-6184-FB07E8C9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067DF-8BAC-2A2F-5C1D-6F37EA90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7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4439B-A664-1535-1178-966C5E40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60053-2B76-ACAE-E19C-FCB1CD2D9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F37C-7F39-38AE-542A-98911E46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86B0B-12BB-67AC-13E7-73FC539B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655D5-EA09-D263-F6FF-E05DB83C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C7656-2598-B5A4-279E-973B433E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7A968-EA6A-08B0-F59C-38F42C8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33A04-6F01-1086-7479-0969BB08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6D18E-366B-9E05-92DA-0AC5A4F81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9C7EE-13BC-4B5F-B38A-E0180C3BBE7D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7EA49-96B3-BC6A-52AC-C98F27F81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6BAAB-CFF5-3356-B3F9-67C73311D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E7FDD-C4F4-4A41-BCF5-76E61A9E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DF8B7F-366F-B9AC-0B25-27BBE73F9034}"/>
              </a:ext>
            </a:extLst>
          </p:cNvPr>
          <p:cNvSpPr/>
          <p:nvPr/>
        </p:nvSpPr>
        <p:spPr>
          <a:xfrm>
            <a:off x="405276" y="310969"/>
            <a:ext cx="1548000" cy="628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Discord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78E85-56ED-3880-B03B-645E6CFEF0D8}"/>
              </a:ext>
            </a:extLst>
          </p:cNvPr>
          <p:cNvSpPr/>
          <p:nvPr/>
        </p:nvSpPr>
        <p:spPr>
          <a:xfrm>
            <a:off x="3683092" y="310969"/>
            <a:ext cx="1548000" cy="6286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Serbot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E15C40-5F5B-A905-087B-0AA1F322E8A9}"/>
              </a:ext>
            </a:extLst>
          </p:cNvPr>
          <p:cNvSpPr/>
          <p:nvPr/>
        </p:nvSpPr>
        <p:spPr>
          <a:xfrm>
            <a:off x="6960908" y="310969"/>
            <a:ext cx="1548000" cy="628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Manager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E67894-F846-7161-286D-58DD335AB0C0}"/>
              </a:ext>
            </a:extLst>
          </p:cNvPr>
          <p:cNvSpPr/>
          <p:nvPr/>
        </p:nvSpPr>
        <p:spPr>
          <a:xfrm>
            <a:off x="10238724" y="310969"/>
            <a:ext cx="1548000" cy="628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MicroService</a:t>
            </a:r>
            <a:r>
              <a:rPr lang="en-US" altLang="ko-KR" dirty="0"/>
              <a:t> Apps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4EAEC03-4AF5-0816-022C-E106D337BDB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79276" y="939619"/>
            <a:ext cx="0" cy="59183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F877B2-E57B-C3A6-140D-34FE2542DAAE}"/>
              </a:ext>
            </a:extLst>
          </p:cNvPr>
          <p:cNvCxnSpPr>
            <a:stCxn id="5" idx="2"/>
          </p:cNvCxnSpPr>
          <p:nvPr/>
        </p:nvCxnSpPr>
        <p:spPr>
          <a:xfrm>
            <a:off x="4457092" y="939619"/>
            <a:ext cx="0" cy="59183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C339B1-BAF9-A05D-420A-23FE7AE76476}"/>
              </a:ext>
            </a:extLst>
          </p:cNvPr>
          <p:cNvCxnSpPr>
            <a:stCxn id="6" idx="2"/>
          </p:cNvCxnSpPr>
          <p:nvPr/>
        </p:nvCxnSpPr>
        <p:spPr>
          <a:xfrm>
            <a:off x="7734908" y="939619"/>
            <a:ext cx="0" cy="59183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69D19D-EFBF-3912-CE1B-23A53268ACCE}"/>
              </a:ext>
            </a:extLst>
          </p:cNvPr>
          <p:cNvCxnSpPr>
            <a:stCxn id="7" idx="2"/>
          </p:cNvCxnSpPr>
          <p:nvPr/>
        </p:nvCxnSpPr>
        <p:spPr>
          <a:xfrm>
            <a:off x="11012724" y="939619"/>
            <a:ext cx="0" cy="59183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2E487BF-1DC0-5711-D03C-9850DB452F72}"/>
              </a:ext>
            </a:extLst>
          </p:cNvPr>
          <p:cNvCxnSpPr>
            <a:cxnSpLocks/>
          </p:cNvCxnSpPr>
          <p:nvPr/>
        </p:nvCxnSpPr>
        <p:spPr>
          <a:xfrm>
            <a:off x="1179276" y="1568269"/>
            <a:ext cx="3277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2A371D-63FA-860B-2CBA-90AA027D68DB}"/>
              </a:ext>
            </a:extLst>
          </p:cNvPr>
          <p:cNvSpPr txBox="1"/>
          <p:nvPr/>
        </p:nvSpPr>
        <p:spPr>
          <a:xfrm>
            <a:off x="1629396" y="119343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Slash Command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인계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(e.g.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“/</a:t>
            </a:r>
            <a:r>
              <a:rPr lang="ko-KR" altLang="en-US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랜덤팀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철수 영희 민철 소연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  <a:endParaRPr lang="ko-KR" altLang="en-US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9CDA4B-447E-E1AB-1E08-736DAB1A2F74}"/>
              </a:ext>
            </a:extLst>
          </p:cNvPr>
          <p:cNvCxnSpPr/>
          <p:nvPr/>
        </p:nvCxnSpPr>
        <p:spPr>
          <a:xfrm>
            <a:off x="4457090" y="1943100"/>
            <a:ext cx="3277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885480-5DB5-CE3E-C53A-E3D5C5CF5CC1}"/>
              </a:ext>
            </a:extLst>
          </p:cNvPr>
          <p:cNvSpPr txBox="1"/>
          <p:nvPr/>
        </p:nvSpPr>
        <p:spPr>
          <a:xfrm>
            <a:off x="5051481" y="15737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message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인계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(“/</a:t>
            </a:r>
            <a:r>
              <a:rPr lang="ko-KR" altLang="en-US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랜덤팀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철수 영희 민철 소연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  <a:endParaRPr lang="ko-KR" altLang="en-US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D293A8-45CC-AE16-8CDC-464696D1D7CB}"/>
              </a:ext>
            </a:extLst>
          </p:cNvPr>
          <p:cNvCxnSpPr/>
          <p:nvPr/>
        </p:nvCxnSpPr>
        <p:spPr>
          <a:xfrm>
            <a:off x="7734908" y="2381250"/>
            <a:ext cx="3277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2A3E99-CF50-AE28-61BF-C7EF7A316858}"/>
              </a:ext>
            </a:extLst>
          </p:cNvPr>
          <p:cNvSpPr txBox="1"/>
          <p:nvPr/>
        </p:nvSpPr>
        <p:spPr>
          <a:xfrm>
            <a:off x="8116099" y="1734919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“/</a:t>
            </a:r>
            <a:r>
              <a:rPr lang="ko-KR" altLang="en-US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랜덤팀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에 해당하는 </a:t>
            </a:r>
            <a:r>
              <a:rPr lang="ko-KR" altLang="en-US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마이크로서비스를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찾아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실행하며 인수 전달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(process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name: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make random team</a:t>
            </a: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arguments    : 2,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철수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영희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민철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소연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233CAF0-6F85-E3AE-3319-B32FF25AB0F2}"/>
              </a:ext>
            </a:extLst>
          </p:cNvPr>
          <p:cNvCxnSpPr/>
          <p:nvPr/>
        </p:nvCxnSpPr>
        <p:spPr>
          <a:xfrm flipH="1">
            <a:off x="7734908" y="4127500"/>
            <a:ext cx="3277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화살표: 왼쪽으로 구부러짐 56">
            <a:extLst>
              <a:ext uri="{FF2B5EF4-FFF2-40B4-BE49-F238E27FC236}">
                <a16:creationId xmlns:a16="http://schemas.microsoft.com/office/drawing/2014/main" id="{21BD8651-4CAE-1862-DA45-FFA3F87C2D3B}"/>
              </a:ext>
            </a:extLst>
          </p:cNvPr>
          <p:cNvSpPr/>
          <p:nvPr/>
        </p:nvSpPr>
        <p:spPr>
          <a:xfrm>
            <a:off x="11080749" y="2324100"/>
            <a:ext cx="520699" cy="1930400"/>
          </a:xfrm>
          <a:prstGeom prst="curvedLef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D6C114-9895-3D93-FD4D-6E86356879AA}"/>
              </a:ext>
            </a:extLst>
          </p:cNvPr>
          <p:cNvSpPr txBox="1"/>
          <p:nvPr/>
        </p:nvSpPr>
        <p:spPr>
          <a:xfrm>
            <a:off x="11545669" y="3104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적절한</a:t>
            </a:r>
            <a:endParaRPr lang="en-US" altLang="ko-KR" sz="900" dirty="0"/>
          </a:p>
          <a:p>
            <a:r>
              <a:rPr lang="ko-KR" altLang="en-US" sz="900" dirty="0"/>
              <a:t>프로세싱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1C86B6-4BB8-9179-C7FD-7DB5BF6D9042}"/>
              </a:ext>
            </a:extLst>
          </p:cNvPr>
          <p:cNvSpPr txBox="1"/>
          <p:nvPr/>
        </p:nvSpPr>
        <p:spPr>
          <a:xfrm>
            <a:off x="8808596" y="3625843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결과값 인계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(“1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팀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철수 소연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 2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팀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영희 민철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8417D0F-F7D5-3D6F-5CB5-90CCD48CDA10}"/>
              </a:ext>
            </a:extLst>
          </p:cNvPr>
          <p:cNvCxnSpPr/>
          <p:nvPr/>
        </p:nvCxnSpPr>
        <p:spPr>
          <a:xfrm flipH="1">
            <a:off x="4457090" y="4578350"/>
            <a:ext cx="3277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B48992-517F-E43F-61BE-CE91B02485B1}"/>
              </a:ext>
            </a:extLst>
          </p:cNvPr>
          <p:cNvSpPr txBox="1"/>
          <p:nvPr/>
        </p:nvSpPr>
        <p:spPr>
          <a:xfrm>
            <a:off x="5474032" y="4070518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message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인계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(“1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팀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철수 소연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 2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팀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영희 민철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96B2A8C-A98C-8194-5B38-D9F7750878F2}"/>
              </a:ext>
            </a:extLst>
          </p:cNvPr>
          <p:cNvCxnSpPr/>
          <p:nvPr/>
        </p:nvCxnSpPr>
        <p:spPr>
          <a:xfrm flipH="1">
            <a:off x="1179276" y="5080000"/>
            <a:ext cx="3277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C0ECCD-1B4D-90CC-6C7C-C16E4718A031}"/>
              </a:ext>
            </a:extLst>
          </p:cNvPr>
          <p:cNvSpPr txBox="1"/>
          <p:nvPr/>
        </p:nvSpPr>
        <p:spPr>
          <a:xfrm>
            <a:off x="2010910" y="4578349"/>
            <a:ext cx="15119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Slash Command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결과 인계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(“1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팀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철수 소연</a:t>
            </a:r>
            <a:endParaRPr lang="en-US" altLang="ko-KR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  2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팀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rPr>
              <a:t>영희 민철</a:t>
            </a:r>
            <a:r>
              <a:rPr lang="en-US" altLang="ko-KR" sz="900" dirty="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C51295-5060-100B-DD9B-A66A584E6BE4}"/>
              </a:ext>
            </a:extLst>
          </p:cNvPr>
          <p:cNvSpPr txBox="1"/>
          <p:nvPr/>
        </p:nvSpPr>
        <p:spPr>
          <a:xfrm>
            <a:off x="7242459" y="193997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socket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9C0CB0-D73A-92D2-463B-22578FDB9D22}"/>
              </a:ext>
            </a:extLst>
          </p:cNvPr>
          <p:cNvSpPr txBox="1"/>
          <p:nvPr/>
        </p:nvSpPr>
        <p:spPr>
          <a:xfrm>
            <a:off x="10615531" y="23750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pipe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080357-1F3D-C066-3B19-0B68F5AECF19}"/>
              </a:ext>
            </a:extLst>
          </p:cNvPr>
          <p:cNvSpPr txBox="1"/>
          <p:nvPr/>
        </p:nvSpPr>
        <p:spPr>
          <a:xfrm>
            <a:off x="7748076" y="413367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pipe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413612-B9B8-A9F7-6BA7-EE0CEDF7E076}"/>
              </a:ext>
            </a:extLst>
          </p:cNvPr>
          <p:cNvSpPr txBox="1"/>
          <p:nvPr/>
        </p:nvSpPr>
        <p:spPr>
          <a:xfrm>
            <a:off x="4464436" y="458833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socket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C23BDA-9538-24F7-8407-448953934E23}"/>
              </a:ext>
            </a:extLst>
          </p:cNvPr>
          <p:cNvSpPr txBox="1"/>
          <p:nvPr/>
        </p:nvSpPr>
        <p:spPr>
          <a:xfrm>
            <a:off x="3710971" y="156277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Discord API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9C6E8C-B34D-FB31-6716-C8A6AD8256EF}"/>
              </a:ext>
            </a:extLst>
          </p:cNvPr>
          <p:cNvSpPr txBox="1"/>
          <p:nvPr/>
        </p:nvSpPr>
        <p:spPr>
          <a:xfrm>
            <a:off x="1190021" y="509337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D2Coding" panose="020B0609020101020101" pitchFamily="49" charset="-127"/>
                <a:ea typeface="D2Coding" panose="020B0609020101020101" pitchFamily="49" charset="-127"/>
              </a:rPr>
              <a:t>Discord API</a:t>
            </a:r>
            <a:endParaRPr lang="ko-KR" altLang="en-US" sz="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56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119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D2Coding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클린투세이프 매니저</dc:creator>
  <cp:lastModifiedBy>클린투세이프 매니저</cp:lastModifiedBy>
  <cp:revision>2</cp:revision>
  <dcterms:created xsi:type="dcterms:W3CDTF">2025-05-31T11:15:13Z</dcterms:created>
  <dcterms:modified xsi:type="dcterms:W3CDTF">2025-06-01T11:57:36Z</dcterms:modified>
</cp:coreProperties>
</file>