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BEF3-4C5C-1E48-A491-185F2FBD1A0D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5880-A6D0-F746-AD60-B41CC6CB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4276" y="2179767"/>
            <a:ext cx="2485296" cy="2069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8367" y="1468211"/>
            <a:ext cx="1287349" cy="1287349"/>
            <a:chOff x="2463847" y="4941927"/>
            <a:chExt cx="1287349" cy="12873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3847" y="4941927"/>
              <a:ext cx="1287349" cy="12873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1002" y="5135266"/>
              <a:ext cx="82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/>
                  <a:cs typeface="Cambria"/>
                </a:rPr>
                <a:t>Client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7" name="Alternate Process 6"/>
          <p:cNvSpPr/>
          <p:nvPr/>
        </p:nvSpPr>
        <p:spPr>
          <a:xfrm>
            <a:off x="2244276" y="2034325"/>
            <a:ext cx="2485296" cy="741915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Repository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3454" y="389820"/>
            <a:ext cx="18466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Curved Connector 39"/>
          <p:cNvCxnSpPr>
            <a:stCxn id="4" idx="2"/>
            <a:endCxn id="5" idx="2"/>
          </p:cNvCxnSpPr>
          <p:nvPr/>
        </p:nvCxnSpPr>
        <p:spPr>
          <a:xfrm rot="10800000" flipV="1">
            <a:off x="942042" y="2099824"/>
            <a:ext cx="4633852" cy="655735"/>
          </a:xfrm>
          <a:prstGeom prst="curvedConnector4">
            <a:avLst>
              <a:gd name="adj1" fmla="val -14510"/>
              <a:gd name="adj2" fmla="val 15567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02218" y="2966390"/>
            <a:ext cx="1042591" cy="265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5567665" y="1307610"/>
            <a:ext cx="2652986" cy="1584429"/>
          </a:xfrm>
          <a:prstGeom prst="cloud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Remote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45" name="Curved Connector 44"/>
          <p:cNvCxnSpPr>
            <a:endCxn id="4" idx="1"/>
          </p:cNvCxnSpPr>
          <p:nvPr/>
        </p:nvCxnSpPr>
        <p:spPr>
          <a:xfrm>
            <a:off x="575522" y="2776240"/>
            <a:ext cx="6318636" cy="114112"/>
          </a:xfrm>
          <a:prstGeom prst="curvedConnector4">
            <a:avLst>
              <a:gd name="adj1" fmla="val -5198"/>
              <a:gd name="adj2" fmla="val 100627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588271" y="3806593"/>
            <a:ext cx="1042591" cy="265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78042" y="2900059"/>
            <a:ext cx="19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Pull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Make changes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Commit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059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63454" y="389820"/>
            <a:ext cx="18466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92506" y="1175947"/>
            <a:ext cx="2653869" cy="1867025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2506" y="1175947"/>
            <a:ext cx="1743971" cy="37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/>
                <a:cs typeface="Cambria"/>
              </a:rPr>
              <a:t>My </a:t>
            </a:r>
            <a:r>
              <a:rPr lang="en-US" dirty="0" err="1" smtClean="0">
                <a:solidFill>
                  <a:schemeClr val="bg1"/>
                </a:solidFill>
                <a:latin typeface="Cambria"/>
                <a:cs typeface="Cambria"/>
              </a:rPr>
              <a:t>GitHub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3410" y="1175947"/>
            <a:ext cx="2660904" cy="1867025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2720" y="1175947"/>
            <a:ext cx="3519786" cy="1867025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8671" y="1186188"/>
            <a:ext cx="27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/>
                <a:cs typeface="Cambria"/>
              </a:rPr>
              <a:t>Other person’s </a:t>
            </a:r>
            <a:r>
              <a:rPr lang="en-US" dirty="0" err="1" smtClean="0">
                <a:solidFill>
                  <a:schemeClr val="bg1"/>
                </a:solidFill>
                <a:latin typeface="Cambria"/>
                <a:cs typeface="Cambria"/>
              </a:rPr>
              <a:t>GitHub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56709" y="1678245"/>
            <a:ext cx="1980924" cy="1213092"/>
          </a:xfrm>
          <a:prstGeom prst="ellipse">
            <a:avLst/>
          </a:prstGeom>
          <a:solidFill>
            <a:schemeClr val="tx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Super awesome repo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87077" y="1678245"/>
            <a:ext cx="1980924" cy="1213092"/>
          </a:xfrm>
          <a:prstGeom prst="ellipse">
            <a:avLst/>
          </a:prstGeom>
          <a:solidFill>
            <a:schemeClr val="tx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588" y="1660816"/>
            <a:ext cx="1980924" cy="1213092"/>
          </a:xfrm>
          <a:prstGeom prst="ellipse">
            <a:avLst/>
          </a:prstGeom>
          <a:solidFill>
            <a:schemeClr val="tx2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2152" y="1981240"/>
            <a:ext cx="188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mbria"/>
                <a:cs typeface="Cambria"/>
              </a:rPr>
              <a:t>My fork of SA repo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3619" y="1944855"/>
            <a:ext cx="188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mbria"/>
                <a:cs typeface="Cambria"/>
              </a:rPr>
              <a:t>My copy of my fork of SA repo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cxnSp>
        <p:nvCxnSpPr>
          <p:cNvPr id="12" name="Curved Connector 11"/>
          <p:cNvCxnSpPr>
            <a:stCxn id="9" idx="1"/>
            <a:endCxn id="21" idx="7"/>
          </p:cNvCxnSpPr>
          <p:nvPr/>
        </p:nvCxnSpPr>
        <p:spPr>
          <a:xfrm rot="16200000" flipV="1">
            <a:off x="6312355" y="1221444"/>
            <a:ext cx="12700" cy="1268908"/>
          </a:xfrm>
          <a:prstGeom prst="curvedConnector3">
            <a:avLst>
              <a:gd name="adj1" fmla="val 215410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9024" y="1564997"/>
            <a:ext cx="99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1. fork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96506" y="1586278"/>
            <a:ext cx="99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2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. clone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cxnSp>
        <p:nvCxnSpPr>
          <p:cNvPr id="30" name="Curved Connector 29"/>
          <p:cNvCxnSpPr>
            <a:endCxn id="22" idx="7"/>
          </p:cNvCxnSpPr>
          <p:nvPr/>
        </p:nvCxnSpPr>
        <p:spPr>
          <a:xfrm rot="16200000" flipV="1">
            <a:off x="3620071" y="1228810"/>
            <a:ext cx="47448" cy="1266765"/>
          </a:xfrm>
          <a:prstGeom prst="curvedConnector3">
            <a:avLst>
              <a:gd name="adj1" fmla="val 6135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2720" y="1175947"/>
            <a:ext cx="1743971" cy="37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/>
                <a:cs typeface="Cambria"/>
              </a:rPr>
              <a:t>My Computer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96506" y="2641986"/>
            <a:ext cx="99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4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. push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cxnSp>
        <p:nvCxnSpPr>
          <p:cNvPr id="34" name="Curved Connector 33"/>
          <p:cNvCxnSpPr>
            <a:stCxn id="22" idx="5"/>
          </p:cNvCxnSpPr>
          <p:nvPr/>
        </p:nvCxnSpPr>
        <p:spPr>
          <a:xfrm rot="16200000" flipH="1">
            <a:off x="3620070" y="2086596"/>
            <a:ext cx="47448" cy="1266765"/>
          </a:xfrm>
          <a:prstGeom prst="curvedConnector3">
            <a:avLst>
              <a:gd name="adj1" fmla="val 6136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2" idx="1"/>
            <a:endCxn id="22" idx="3"/>
          </p:cNvCxnSpPr>
          <p:nvPr/>
        </p:nvCxnSpPr>
        <p:spPr>
          <a:xfrm rot="16200000" flipH="1">
            <a:off x="1180795" y="2267362"/>
            <a:ext cx="857786" cy="12700"/>
          </a:xfrm>
          <a:prstGeom prst="curvedConnector5">
            <a:avLst>
              <a:gd name="adj1" fmla="val -26650"/>
              <a:gd name="adj2" fmla="val -9915748"/>
              <a:gd name="adj3" fmla="val 1266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5748" y="1944895"/>
            <a:ext cx="99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5. change &amp; commit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74960" y="2641986"/>
            <a:ext cx="11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4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. create PR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cxnSp>
        <p:nvCxnSpPr>
          <p:cNvPr id="78" name="Curved Connector 77"/>
          <p:cNvCxnSpPr>
            <a:stCxn id="21" idx="5"/>
            <a:endCxn id="9" idx="3"/>
          </p:cNvCxnSpPr>
          <p:nvPr/>
        </p:nvCxnSpPr>
        <p:spPr>
          <a:xfrm rot="16200000" flipH="1">
            <a:off x="6312355" y="2079230"/>
            <a:ext cx="12700" cy="1268908"/>
          </a:xfrm>
          <a:prstGeom prst="curvedConnector3">
            <a:avLst>
              <a:gd name="adj1" fmla="val 231884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5</cp:revision>
  <dcterms:created xsi:type="dcterms:W3CDTF">2016-08-23T19:07:28Z</dcterms:created>
  <dcterms:modified xsi:type="dcterms:W3CDTF">2016-08-23T21:14:33Z</dcterms:modified>
</cp:coreProperties>
</file>