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Non-Representative Polls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Jennifer Kanjana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@jennkanjana</a:t>
            </a:r>
            <a:endParaRPr>
              <a:solidFill>
                <a:srgbClr val="000000"/>
              </a:solidFill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250" y="3386125"/>
            <a:ext cx="458075" cy="4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28125"/>
            <a:ext cx="8839198" cy="18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6850" y="304800"/>
            <a:ext cx="3415153" cy="25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9828" y="180650"/>
            <a:ext cx="2016983" cy="28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361950"/>
            <a:ext cx="836295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976" y="358550"/>
            <a:ext cx="6877249" cy="44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	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Salganik, M. J. (2017).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Bit by bit: social research in the digital age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. Princeton University Press. 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2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Gelman, A., Goel, S., Rothschild, D., &amp; Wang, W. (2016). High-frequency polling with non-representative data.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Political Communication in Real Time: Theoretical and Applied Research Approaches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12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92-97.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