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Grupo Kathleen McNulty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76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M. Pilar Cruz, Angel Sousa, Paulo Romero, Karina Guzmán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03/06/2017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586085"/>
            <a:ext cx="8832299" cy="4164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 1) Elección del Dataset: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6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- Claridad y precisión en el dataset bancario.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- Para trabajar con el dataset de Intermon necesitabamos un cruce de datos demasiado amplio.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- Las visualizaciones en la web eran complejas y precisas, y no podríamos crear algo que complementara ese trabajo.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50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" type="body"/>
          </p:nvPr>
        </p:nvSpPr>
        <p:spPr>
          <a:xfrm>
            <a:off x="3713300" y="1023450"/>
            <a:ext cx="5220900" cy="19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Char char="-"/>
            </a:pPr>
            <a:r>
              <a:rPr b="1" lang="es">
                <a:solidFill>
                  <a:srgbClr val="FF0000"/>
                </a:solidFill>
              </a:rPr>
              <a:t>Importe por codigo postal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152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3) Visualización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4)  Propuestas de negocio: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0" y="1017724"/>
            <a:ext cx="6840525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" type="body"/>
          </p:nvPr>
        </p:nvSpPr>
        <p:spPr>
          <a:xfrm>
            <a:off x="3608325" y="3109725"/>
            <a:ext cx="5535900" cy="135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Char char="-"/>
            </a:pPr>
            <a:r>
              <a:rPr b="1" lang="es">
                <a:solidFill>
                  <a:srgbClr val="FF0000"/>
                </a:solidFill>
              </a:rPr>
              <a:t>Optimización de oficinas con ratio TARJETA_ajena vs propia mayor.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Char char="-"/>
            </a:pPr>
            <a:r>
              <a:rPr b="1" lang="es">
                <a:solidFill>
                  <a:srgbClr val="FF0000"/>
                </a:solidFill>
              </a:rPr>
              <a:t>Mejora de ofertas en tarjetas para obtener mas clientes en esas oficinas.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