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4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1"/>
    <p:restoredTop sz="94649"/>
  </p:normalViewPr>
  <p:slideViewPr>
    <p:cSldViewPr snapToGrid="0" snapToObjects="1">
      <p:cViewPr varScale="1">
        <p:scale>
          <a:sx n="51" d="100"/>
          <a:sy n="51" d="100"/>
        </p:scale>
        <p:origin x="2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0568-3EED-CC4A-B4E2-593A79FF5AA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47FE-73C1-A74E-BD84-2D6950A3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NAPLAN data – national assessment program – literacy and numeracy (years 3,5,7 and 9)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447FE-73C1-A74E-BD84-2D6950A3D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universities have dropped intermediate or advanced mathematics as prerequisites for entry into science and engineering degrees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447FE-73C1-A74E-BD84-2D6950A3D2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NAPLAN data – national assessment program – literacy and numeracy (years 3,5,7 and 9)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447FE-73C1-A74E-BD84-2D6950A3D2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6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EABA-CF50-7B42-8F21-F4773353DECC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CD1D-0830-C94F-817E-91972FE1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80A9"/>
                </a:solidFill>
                <a:latin typeface="Helvetica" charset="0"/>
                <a:ea typeface="Helvetica" charset="0"/>
                <a:cs typeface="Helvetica" charset="0"/>
              </a:rPr>
              <a:t>Maths</a:t>
            </a:r>
            <a:r>
              <a:rPr lang="en-US" b="1" dirty="0" smtClean="0">
                <a:solidFill>
                  <a:srgbClr val="FF80A9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solidFill>
                  <a:srgbClr val="FF80A9"/>
                </a:solidFill>
                <a:latin typeface="Helvetica" charset="0"/>
                <a:ea typeface="Helvetica" charset="0"/>
                <a:cs typeface="Helvetica" charset="0"/>
              </a:rPr>
              <a:t>Power in STEM</a:t>
            </a:r>
            <a:endParaRPr lang="en-US" b="1" dirty="0">
              <a:solidFill>
                <a:srgbClr val="FF80A9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Lyndal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Henden</a:t>
            </a: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15-06-2017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501594"/>
            <a:ext cx="9978190" cy="58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666" y="6296627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Discipline profile of the mathematical sciences, 2016, AMSI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66438"/>
            <a:ext cx="10325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7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90" y="292619"/>
            <a:ext cx="8033752" cy="643704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0074442" y="1588168"/>
            <a:ext cx="593558" cy="240631"/>
          </a:xfrm>
          <a:prstGeom prst="leftArrow">
            <a:avLst/>
          </a:prstGeom>
          <a:solidFill>
            <a:srgbClr val="FF8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0074442" y="3270510"/>
            <a:ext cx="593558" cy="240631"/>
          </a:xfrm>
          <a:prstGeom prst="leftArrow">
            <a:avLst/>
          </a:prstGeom>
          <a:solidFill>
            <a:srgbClr val="FF8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0098505" y="4615968"/>
            <a:ext cx="593558" cy="240631"/>
          </a:xfrm>
          <a:prstGeom prst="leftArrow">
            <a:avLst/>
          </a:prstGeom>
          <a:solidFill>
            <a:srgbClr val="FF8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60" y="2730779"/>
            <a:ext cx="8385679" cy="27302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Percentage of Bachelor Degrees with </a:t>
            </a:r>
            <a:r>
              <a:rPr lang="en-AU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intermed</a:t>
            </a:r>
            <a:r>
              <a:rPr lang="en-A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. maths pre </a:t>
            </a:r>
            <a:r>
              <a:rPr lang="en-AU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req</a:t>
            </a:r>
            <a:r>
              <a:rPr lang="en-A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 in Australia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0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Choose Maths </a:t>
            </a:r>
            <a:r>
              <a:rPr lang="en-A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Initiative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4" y="230188"/>
            <a:ext cx="2437842" cy="1229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" y="1657321"/>
            <a:ext cx="10988842" cy="52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NAPLAN </a:t>
            </a:r>
            <a:r>
              <a:rPr lang="en-AU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yr</a:t>
            </a:r>
            <a:r>
              <a:rPr lang="en-A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 9 numeracy results 2015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03" y="1498183"/>
            <a:ext cx="6891193" cy="5359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5548" y="1498182"/>
            <a:ext cx="140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elow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standard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688" y="1498182"/>
            <a:ext cx="140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standard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9524" y="1504448"/>
            <a:ext cx="140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above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standard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96</Words>
  <Application>Microsoft Macintosh PowerPoint</Application>
  <PresentationFormat>Widescreen</PresentationFormat>
  <Paragraphs>19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</vt:lpstr>
      <vt:lpstr>Helvetica Light</vt:lpstr>
      <vt:lpstr>Arial</vt:lpstr>
      <vt:lpstr>Office Theme</vt:lpstr>
      <vt:lpstr>Maths Power in STEM</vt:lpstr>
      <vt:lpstr>PowerPoint Presentation</vt:lpstr>
      <vt:lpstr>PowerPoint Presentation</vt:lpstr>
      <vt:lpstr>PowerPoint Presentation</vt:lpstr>
      <vt:lpstr>Percentage of Bachelor Degrees with intermed. maths pre req in Australia</vt:lpstr>
      <vt:lpstr>Choose Maths Initiative</vt:lpstr>
      <vt:lpstr>NAPLAN yr 9 numeracy results 2015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Power in STEM</dc:title>
  <dc:creator>Microsoft Office User</dc:creator>
  <cp:lastModifiedBy>Microsoft Office User</cp:lastModifiedBy>
  <cp:revision>24</cp:revision>
  <dcterms:created xsi:type="dcterms:W3CDTF">2017-06-05T01:46:57Z</dcterms:created>
  <dcterms:modified xsi:type="dcterms:W3CDTF">2017-06-15T02:53:57Z</dcterms:modified>
</cp:coreProperties>
</file>