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73" r:id="rId5"/>
    <p:sldId id="267" r:id="rId6"/>
    <p:sldId id="268" r:id="rId7"/>
    <p:sldId id="266" r:id="rId8"/>
    <p:sldId id="270" r:id="rId9"/>
    <p:sldId id="262" r:id="rId10"/>
    <p:sldId id="265" r:id="rId11"/>
    <p:sldId id="274" r:id="rId12"/>
    <p:sldId id="269" r:id="rId13"/>
    <p:sldId id="276" r:id="rId14"/>
    <p:sldId id="25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5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3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50C27-E21F-42C6-964B-2286E38D88BA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1979-703A-4C76-B215-7E037D73A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st_statistic" TargetMode="External"/><Relationship Id="rId2" Type="http://schemas.openxmlformats.org/officeDocument/2006/relationships/hyperlink" Target="https://en.wikipedia.org/wiki/Statistical_hypothesis_te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ull_hypothesis" TargetMode="External"/><Relationship Id="rId4" Type="http://schemas.openxmlformats.org/officeDocument/2006/relationships/hyperlink" Target="https://en.wikipedia.org/wiki/Student%27s_t-distribu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T-test!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(And writing functions in 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formula for a (independent samples) 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Xbarsub</a:t>
            </a:r>
            <a:r>
              <a:rPr lang="en-US" dirty="0" smtClean="0"/>
              <a:t> 1 is mean of variable for group 1</a:t>
            </a:r>
          </a:p>
          <a:p>
            <a:r>
              <a:rPr lang="en-US" dirty="0" err="1" smtClean="0"/>
              <a:t>Xbarsub</a:t>
            </a:r>
            <a:r>
              <a:rPr lang="en-US" dirty="0" smtClean="0"/>
              <a:t> 2 is mean of variable for group 2</a:t>
            </a:r>
          </a:p>
          <a:p>
            <a:r>
              <a:rPr lang="en-US" dirty="0" smtClean="0"/>
              <a:t>S=standard deviation</a:t>
            </a:r>
          </a:p>
          <a:p>
            <a:r>
              <a:rPr lang="en-US" dirty="0" smtClean="0"/>
              <a:t>N= sample size</a:t>
            </a:r>
          </a:p>
          <a:p>
            <a:r>
              <a:rPr lang="en-US" dirty="0" smtClean="0"/>
              <a:t>I’ll leave this formula up</a:t>
            </a:r>
          </a:p>
          <a:p>
            <a:pPr marL="0" indent="0">
              <a:buNone/>
            </a:pPr>
            <a:r>
              <a:rPr lang="en-US" dirty="0" smtClean="0"/>
              <a:t>and try to write the function</a:t>
            </a:r>
          </a:p>
          <a:p>
            <a:pPr marL="0" indent="0">
              <a:buNone/>
            </a:pPr>
            <a:r>
              <a:rPr lang="en-US" dirty="0" smtClean="0"/>
              <a:t>In R</a:t>
            </a:r>
          </a:p>
          <a:p>
            <a:endParaRPr lang="en-US" dirty="0"/>
          </a:p>
        </p:txBody>
      </p:sp>
      <p:pic>
        <p:nvPicPr>
          <p:cNvPr id="1026" name="Picture 2" descr="Image result for t-test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2923341"/>
            <a:ext cx="5118100" cy="310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are men more distrusting of the Army?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485106"/>
            <a:ext cx="10287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Do men distrust banks more than women?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725"/>
            <a:ext cx="9918700" cy="4351338"/>
          </a:xfrm>
        </p:spPr>
      </p:pic>
    </p:spTree>
    <p:extLst>
      <p:ext uri="{BB962C8B-B14F-4D97-AF65-F5344CB8AC3E}">
        <p14:creationId xmlns:p14="http://schemas.microsoft.com/office/powerpoint/2010/main" val="8961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ethnic minorities distrust the EU more than ethnic Georgians?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825625"/>
            <a:ext cx="10604500" cy="4351338"/>
          </a:xfrm>
        </p:spPr>
      </p:pic>
    </p:spTree>
    <p:extLst>
      <p:ext uri="{BB962C8B-B14F-4D97-AF65-F5344CB8AC3E}">
        <p14:creationId xmlns:p14="http://schemas.microsoft.com/office/powerpoint/2010/main" val="292820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beer  led to statistical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Student = William </a:t>
            </a:r>
            <a:r>
              <a:rPr lang="en-US" dirty="0" err="1" smtClean="0"/>
              <a:t>Gosset</a:t>
            </a:r>
            <a:endParaRPr lang="en-US" dirty="0" smtClean="0"/>
          </a:p>
          <a:p>
            <a:r>
              <a:rPr lang="en-US" dirty="0" smtClean="0"/>
              <a:t>He figured out you needed to take into account the</a:t>
            </a:r>
          </a:p>
          <a:p>
            <a:pPr marL="0" indent="0">
              <a:buNone/>
            </a:pPr>
            <a:r>
              <a:rPr lang="en-US" dirty="0" smtClean="0"/>
              <a:t>sample size </a:t>
            </a:r>
          </a:p>
          <a:p>
            <a:pPr marL="0" indent="0">
              <a:buNone/>
            </a:pPr>
            <a:r>
              <a:rPr lang="en-US" dirty="0" smtClean="0"/>
              <a:t>He did this in service of consistent beer quality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Image result for guin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10381"/>
            <a:ext cx="12414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am gosset t-test pi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528" y="3019447"/>
            <a:ext cx="2979472" cy="383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80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(Thanks for listening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9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writing a function</a:t>
            </a:r>
            <a:endParaRPr lang="en-US" dirty="0" smtClean="0"/>
          </a:p>
          <a:p>
            <a:r>
              <a:rPr lang="en-US" dirty="0" smtClean="0"/>
              <a:t>What’s a student’s t-test?</a:t>
            </a:r>
          </a:p>
          <a:p>
            <a:r>
              <a:rPr lang="en-US" dirty="0" smtClean="0"/>
              <a:t>A few examples of how and when to use t-tests</a:t>
            </a:r>
          </a:p>
          <a:p>
            <a:r>
              <a:rPr lang="en-US" dirty="0" smtClean="0"/>
              <a:t>How beer and the t-test are related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3385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505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I’m a social (political) scientist/pollster/what have you, not a computer scientist</a:t>
            </a:r>
          </a:p>
          <a:p>
            <a:pPr lvl="1"/>
            <a:r>
              <a:rPr lang="en-US" dirty="0" smtClean="0"/>
              <a:t>(i.e. I can’t explain why this makes sense from that perspective, I can just show you how it works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9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way, what’s a function?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“To understand computations in R, two slogans are helpful:</a:t>
            </a:r>
          </a:p>
          <a:p>
            <a:pPr marL="0" indent="0">
              <a:buNone/>
            </a:pPr>
            <a:r>
              <a:rPr lang="en-US" dirty="0"/>
              <a:t>• Everything that exists is an object.</a:t>
            </a:r>
            <a:br>
              <a:rPr lang="en-US" dirty="0"/>
            </a:br>
            <a:r>
              <a:rPr lang="en-US" dirty="0"/>
              <a:t>• Everything that happens is a function call."</a:t>
            </a:r>
          </a:p>
          <a:p>
            <a:pPr marL="0" indent="0">
              <a:buNone/>
            </a:pPr>
            <a:r>
              <a:rPr lang="en-US" dirty="0"/>
              <a:t>— John </a:t>
            </a:r>
            <a:r>
              <a:rPr lang="en-US" dirty="0" smtClean="0"/>
              <a:t>Chambers (The person who came up with R)</a:t>
            </a:r>
          </a:p>
          <a:p>
            <a:pPr marL="0" indent="0">
              <a:buNone/>
            </a:pPr>
            <a:r>
              <a:rPr lang="en-US" dirty="0" smtClean="0"/>
              <a:t>Now, let’s write a few basic functions (we’ll get to the t-test)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t-test?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Its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A </a:t>
            </a:r>
            <a:r>
              <a:rPr lang="en-US" b="1" i="1" dirty="0"/>
              <a:t>t</a:t>
            </a:r>
            <a:r>
              <a:rPr lang="en-US" b="1" dirty="0"/>
              <a:t>-test</a:t>
            </a:r>
            <a:r>
              <a:rPr lang="en-US" dirty="0"/>
              <a:t> is any </a:t>
            </a:r>
            <a:r>
              <a:rPr lang="en-US" dirty="0">
                <a:hlinkClick r:id="rId2" tooltip="Statistical hypothesis testing"/>
              </a:rPr>
              <a:t>statistical hypothesis test</a:t>
            </a:r>
            <a:r>
              <a:rPr lang="en-US" dirty="0"/>
              <a:t> in which the </a:t>
            </a:r>
            <a:r>
              <a:rPr lang="en-US" dirty="0">
                <a:hlinkClick r:id="rId3" tooltip="Test statistic"/>
              </a:rPr>
              <a:t>test statistic</a:t>
            </a:r>
            <a:r>
              <a:rPr lang="en-US" dirty="0"/>
              <a:t> follows a </a:t>
            </a:r>
            <a:r>
              <a:rPr lang="en-US" dirty="0">
                <a:hlinkClick r:id="rId4" tooltip="Student's t-distribution"/>
              </a:rPr>
              <a:t>Student's </a:t>
            </a:r>
            <a:r>
              <a:rPr lang="en-US" i="1" dirty="0">
                <a:hlinkClick r:id="rId4" tooltip="Student's t-distribution"/>
              </a:rPr>
              <a:t>t</a:t>
            </a:r>
            <a:r>
              <a:rPr lang="en-US" dirty="0">
                <a:hlinkClick r:id="rId4" tooltip="Student's t-distribution"/>
              </a:rPr>
              <a:t>-distribution</a:t>
            </a:r>
            <a:r>
              <a:rPr lang="en-US" dirty="0"/>
              <a:t> under the </a:t>
            </a:r>
            <a:r>
              <a:rPr lang="en-US" dirty="0">
                <a:hlinkClick r:id="rId5" tooltip="Null hypothesis"/>
              </a:rPr>
              <a:t>null hypothesis</a:t>
            </a:r>
            <a:r>
              <a:rPr lang="en-US" dirty="0" smtClean="0"/>
              <a:t>.”</a:t>
            </a:r>
          </a:p>
          <a:p>
            <a:pPr lvl="1"/>
            <a:r>
              <a:rPr lang="en-US" dirty="0" smtClean="0"/>
              <a:t>(Yes, that’s copied and pasted from Wikipedia)</a:t>
            </a:r>
          </a:p>
          <a:p>
            <a:r>
              <a:rPr lang="en-US" dirty="0" smtClean="0"/>
              <a:t>But what does that mean and how can I use it?</a:t>
            </a:r>
          </a:p>
        </p:txBody>
      </p:sp>
    </p:spTree>
    <p:extLst>
      <p:ext uri="{BB962C8B-B14F-4D97-AF65-F5344CB8AC3E}">
        <p14:creationId xmlns:p14="http://schemas.microsoft.com/office/powerpoint/2010/main" val="15922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basically answer the question, how do I know a difference is a difference?</a:t>
            </a:r>
          </a:p>
          <a:p>
            <a:r>
              <a:rPr lang="en-US" dirty="0" smtClean="0"/>
              <a:t>Why does that question make sense?</a:t>
            </a:r>
          </a:p>
        </p:txBody>
      </p:sp>
    </p:spTree>
    <p:extLst>
      <p:ext uri="{BB962C8B-B14F-4D97-AF65-F5344CB8AC3E}">
        <p14:creationId xmlns:p14="http://schemas.microsoft.com/office/powerpoint/2010/main" val="124389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back to the t-test….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1025"/>
            <a:ext cx="10515600" cy="4351338"/>
          </a:xfrm>
        </p:spPr>
        <p:txBody>
          <a:bodyPr/>
          <a:lstStyle/>
          <a:p>
            <a:r>
              <a:rPr lang="en-US" dirty="0" smtClean="0"/>
              <a:t>A t-test can tell us, if:</a:t>
            </a:r>
          </a:p>
          <a:p>
            <a:pPr lvl="1"/>
            <a:r>
              <a:rPr lang="en-US" dirty="0" smtClean="0"/>
              <a:t>The outcome we are interested is normal</a:t>
            </a:r>
          </a:p>
          <a:p>
            <a:pPr lvl="1"/>
            <a:r>
              <a:rPr lang="en-US" dirty="0" smtClean="0"/>
              <a:t>There are two groups we are interested in comparing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0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give a practical example…are men more distrusting of the Army?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574006"/>
            <a:ext cx="10287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6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301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T-test!</vt:lpstr>
      <vt:lpstr>Today</vt:lpstr>
      <vt:lpstr>Functions!</vt:lpstr>
      <vt:lpstr>PowerPoint Presentation</vt:lpstr>
      <vt:lpstr>T-tests!</vt:lpstr>
      <vt:lpstr>Its this</vt:lpstr>
      <vt:lpstr>Inferential statistics</vt:lpstr>
      <vt:lpstr>Getting back to the t-test….</vt:lpstr>
      <vt:lpstr>To give a practical example…are men more distrusting of the Army?</vt:lpstr>
      <vt:lpstr>Here is the formula for a (independent samples) t-test</vt:lpstr>
      <vt:lpstr>So, are men more distrusting of the Army?</vt:lpstr>
      <vt:lpstr>Do men distrust banks more than women?</vt:lpstr>
      <vt:lpstr>Do ethnic minorities distrust the EU more than ethnic Georgians?</vt:lpstr>
      <vt:lpstr>How beer  led to statistical innovation</vt:lpstr>
      <vt:lpstr>Any 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T-test!</dc:title>
  <dc:creator>Dustin</dc:creator>
  <cp:lastModifiedBy>Dustin</cp:lastModifiedBy>
  <cp:revision>22</cp:revision>
  <dcterms:created xsi:type="dcterms:W3CDTF">2017-02-22T06:51:56Z</dcterms:created>
  <dcterms:modified xsi:type="dcterms:W3CDTF">2017-02-24T05:15:24Z</dcterms:modified>
</cp:coreProperties>
</file>