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73" r:id="rId2"/>
    <p:sldId id="256" r:id="rId3"/>
    <p:sldId id="271" r:id="rId4"/>
    <p:sldId id="265" r:id="rId5"/>
    <p:sldId id="272" r:id="rId6"/>
    <p:sldId id="269" r:id="rId7"/>
    <p:sldId id="267" r:id="rId8"/>
    <p:sldId id="270" r:id="rId9"/>
    <p:sldId id="274" r:id="rId10"/>
    <p:sldId id="266" r:id="rId11"/>
    <p:sldId id="259" r:id="rId12"/>
    <p:sldId id="275" r:id="rId13"/>
    <p:sldId id="268" r:id="rId14"/>
    <p:sldId id="257" r:id="rId15"/>
    <p:sldId id="258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69"/>
  </p:normalViewPr>
  <p:slideViewPr>
    <p:cSldViewPr snapToGrid="0" snapToObjects="1">
      <p:cViewPr varScale="1">
        <p:scale>
          <a:sx n="81" d="100"/>
          <a:sy n="81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B195-AD70-894E-BE59-B961CE7B85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746-31C9-854E-8797-402541AB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hiny.rstudio.com/tutorial/" TargetMode="External"/><Relationship Id="rId3" Type="http://schemas.openxmlformats.org/officeDocument/2006/relationships/hyperlink" Target="https://shiny.rstudio.com/articl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hyperlink" Target="https://kellyo.shinyapps.io/ShinyNCES-foo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kellyo.shinyapps.io/facetCC/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dashboard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rstudio.com/products/shiny/shiny-user-showcase/" TargetMode="External"/><Relationship Id="rId3" Type="http://schemas.openxmlformats.org/officeDocument/2006/relationships/hyperlink" Target="https://shiny.rstudio.com/galler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hyperlink" Target="https://shiny.rstudio.com/gallery/single-file-shiny-app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hiny.rstudio.com/articles/buil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65" y="583762"/>
            <a:ext cx="10058400" cy="57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deploy Shiny Apps?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Choices!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4" y="179172"/>
            <a:ext cx="2868156" cy="2663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79" y="449246"/>
            <a:ext cx="1839581" cy="21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1" y="196293"/>
            <a:ext cx="7601528" cy="5461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249703" y="5519126"/>
            <a:ext cx="80904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THIS IS AN OPTION</a:t>
            </a:r>
            <a:r>
              <a:rPr lang="is-I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5" y="346842"/>
            <a:ext cx="7745248" cy="598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9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Recommendation: </a:t>
            </a:r>
            <a:br>
              <a:rPr lang="en-US" dirty="0" smtClean="0"/>
            </a:br>
            <a:r>
              <a:rPr lang="en-US" dirty="0" smtClean="0"/>
              <a:t>RStudio Shiny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Three Part Video Tutorial by Garrett Grolemund</a:t>
            </a:r>
            <a:r>
              <a:rPr lang="en-US" dirty="0" smtClean="0"/>
              <a:t>   (used heavily in the construction of this presentation)</a:t>
            </a:r>
          </a:p>
          <a:p>
            <a:r>
              <a:rPr lang="en-US" dirty="0" smtClean="0">
                <a:hlinkClick r:id="rId3"/>
              </a:rPr>
              <a:t>RStudio Shiny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21673"/>
            <a:ext cx="8945419" cy="5869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45581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kellyo.shinyapps.io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ShinyNCES</a:t>
            </a:r>
            <a:r>
              <a:rPr lang="en-US" dirty="0" smtClean="0">
                <a:hlinkClick r:id="rId3"/>
              </a:rPr>
              <a:t>-food/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8668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kellyo.shinyapps.io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facetCC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4" y="221674"/>
            <a:ext cx="9196531" cy="5860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4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1" y="641367"/>
            <a:ext cx="6376497" cy="5510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075953" y="374072"/>
            <a:ext cx="49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Cheat to Win with Shiny Dashboards!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78624" y="835737"/>
            <a:ext cx="3699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hlinkClick r:id="rId3"/>
              </a:rPr>
              <a:t>https://</a:t>
            </a:r>
            <a:r>
              <a:rPr lang="en-US" sz="1200" dirty="0" err="1" smtClean="0">
                <a:hlinkClick r:id="rId3"/>
              </a:rPr>
              <a:t>rstudio.github.io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err="1" smtClean="0">
                <a:hlinkClick r:id="rId3"/>
              </a:rPr>
              <a:t>shinydashboard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38" y="1579692"/>
            <a:ext cx="3755737" cy="1218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7" y="3168414"/>
            <a:ext cx="4560087" cy="341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4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65" y="583762"/>
            <a:ext cx="10058400" cy="57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87075"/>
            <a:ext cx="2175163" cy="201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Shiny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Rise &amp; Shiny by R-Ladies DC</a:t>
            </a:r>
          </a:p>
          <a:p>
            <a:r>
              <a:rPr lang="en-US" dirty="0" smtClean="0"/>
              <a:t>October 7,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1" y="3509963"/>
            <a:ext cx="1340339" cy="15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Need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5400" dirty="0" smtClean="0"/>
              <a:t> R</a:t>
            </a:r>
          </a:p>
          <a:p>
            <a:pPr>
              <a:buFont typeface="Wingdings" charset="2"/>
              <a:buChar char="q"/>
            </a:pPr>
            <a:r>
              <a:rPr lang="en-US" sz="5400" dirty="0" smtClean="0"/>
              <a:t> RStudio</a:t>
            </a:r>
          </a:p>
          <a:p>
            <a:pPr>
              <a:buFont typeface="Wingdings" charset="2"/>
              <a:buChar char="q"/>
            </a:pPr>
            <a:r>
              <a:rPr lang="en-US" sz="5400" dirty="0" smtClean="0"/>
              <a:t> shiny (package)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080" y="3610304"/>
            <a:ext cx="3187292" cy="29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Shiny App?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05" y="1817296"/>
            <a:ext cx="4131582" cy="26328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93" y="1954922"/>
            <a:ext cx="3840458" cy="277473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46029" y="2571992"/>
            <a:ext cx="2096814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382814" y="2972123"/>
            <a:ext cx="2096814" cy="323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21211" y="4576747"/>
            <a:ext cx="391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 Interactive Web Page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01601" y="5087737"/>
            <a:ext cx="400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Computer or Web Server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842843" y="5258106"/>
            <a:ext cx="509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Components: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User Interface (html) Web Document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Server Instructions (R Code)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7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App Architecture</a:t>
            </a:r>
          </a:p>
          <a:p>
            <a:r>
              <a:rPr lang="en-US" dirty="0" smtClean="0"/>
              <a:t>Look at some examples of Shiny Apps</a:t>
            </a:r>
          </a:p>
          <a:p>
            <a:r>
              <a:rPr lang="en-US" dirty="0" smtClean="0"/>
              <a:t>Walk through the “How to build a Shiny app” tutorial Article</a:t>
            </a:r>
          </a:p>
          <a:p>
            <a:r>
              <a:rPr lang="en-US" dirty="0" smtClean="0"/>
              <a:t>Cover concepts like reactivity at a high level as we go</a:t>
            </a:r>
          </a:p>
          <a:p>
            <a:r>
              <a:rPr lang="en-US" dirty="0" smtClean="0"/>
              <a:t>Discuss options for deploying Shiny Apps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App Architecture – “Use the Template”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1825625"/>
            <a:ext cx="660575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library(shiny)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fluidPage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server &lt;- function(input, 	output) {}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shinyApp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 server=server)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79" y="1368451"/>
            <a:ext cx="4131582" cy="26328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542492" y="4023548"/>
            <a:ext cx="391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 Interactive Web Page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542492" y="4976634"/>
            <a:ext cx="439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Components: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User Interface (html)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Server Instructions (R Code)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0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05639"/>
            <a:ext cx="9083555" cy="2283824"/>
          </a:xfrm>
        </p:spPr>
        <p:txBody>
          <a:bodyPr>
            <a:normAutofit/>
          </a:bodyPr>
          <a:lstStyle/>
          <a:p>
            <a:r>
              <a:rPr lang="en-US" dirty="0" smtClean="0"/>
              <a:t>Learning Recommendation: </a:t>
            </a:r>
            <a:br>
              <a:rPr lang="en-US" dirty="0" smtClean="0"/>
            </a:br>
            <a:r>
              <a:rPr lang="en-US" dirty="0" smtClean="0"/>
              <a:t>Go Straight to the Examples!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Fancy Stuff: </a:t>
            </a:r>
            <a:r>
              <a:rPr lang="en-US" dirty="0" smtClean="0">
                <a:hlinkClick r:id="rId2"/>
              </a:rPr>
              <a:t>Shiny User Showcase</a:t>
            </a:r>
            <a:endParaRPr lang="en-US" dirty="0" smtClean="0"/>
          </a:p>
          <a:p>
            <a:r>
              <a:rPr lang="en-US" dirty="0" smtClean="0"/>
              <a:t>Better Starting Point: </a:t>
            </a:r>
            <a:r>
              <a:rPr lang="en-US" dirty="0" smtClean="0">
                <a:hlinkClick r:id="rId3"/>
              </a:rPr>
              <a:t>Shiny Gallery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750" y="343787"/>
            <a:ext cx="10645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CAVEAT: IT CAN BE OVERWHELMING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0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7" y="241496"/>
            <a:ext cx="11166764" cy="6392670"/>
          </a:xfrm>
        </p:spPr>
      </p:pic>
      <p:sp>
        <p:nvSpPr>
          <p:cNvPr id="5" name="TextBox 4"/>
          <p:cNvSpPr txBox="1"/>
          <p:nvPr/>
        </p:nvSpPr>
        <p:spPr>
          <a:xfrm>
            <a:off x="6788726" y="4419601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hlinkClick r:id="rId3"/>
              </a:rPr>
              <a:t>SINGLE-FILE SHINY APP FROM THE GALLERY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93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How to build a Shiny app -- RStudio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844" y="4043297"/>
            <a:ext cx="2868156" cy="266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14" y="2690289"/>
            <a:ext cx="1839581" cy="212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24" y="338822"/>
            <a:ext cx="4945117" cy="282476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94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233</Words>
  <Application>Microsoft Macintosh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</vt:lpstr>
      <vt:lpstr>Wingdings</vt:lpstr>
      <vt:lpstr>Arial</vt:lpstr>
      <vt:lpstr>Office Theme</vt:lpstr>
      <vt:lpstr>PowerPoint Presentation</vt:lpstr>
      <vt:lpstr>Introduction to Shiny Application Development</vt:lpstr>
      <vt:lpstr>Things We Need to Get Started</vt:lpstr>
      <vt:lpstr>What is a Shiny App?</vt:lpstr>
      <vt:lpstr>What We’ll Do Today</vt:lpstr>
      <vt:lpstr>Shiny App Architecture – “Use the Template”</vt:lpstr>
      <vt:lpstr>Learning Recommendation:  Go Straight to the Examples!</vt:lpstr>
      <vt:lpstr>PowerPoint Presentation</vt:lpstr>
      <vt:lpstr>App Tutorial</vt:lpstr>
      <vt:lpstr>How do you deploy Shiny Apps?</vt:lpstr>
      <vt:lpstr>PowerPoint Presentation</vt:lpstr>
      <vt:lpstr>PowerPoint Presentation</vt:lpstr>
      <vt:lpstr>Learning Recommendation:  RStudio Shiny Resources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O'Briant</dc:creator>
  <cp:lastModifiedBy>Kelly O'Briant</cp:lastModifiedBy>
  <cp:revision>16</cp:revision>
  <dcterms:created xsi:type="dcterms:W3CDTF">2017-10-05T16:45:38Z</dcterms:created>
  <dcterms:modified xsi:type="dcterms:W3CDTF">2017-10-07T04:08:21Z</dcterms:modified>
</cp:coreProperties>
</file>