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63" r:id="rId3"/>
    <p:sldId id="267" r:id="rId4"/>
    <p:sldId id="269" r:id="rId5"/>
    <p:sldId id="268" r:id="rId6"/>
    <p:sldId id="270" r:id="rId7"/>
    <p:sldId id="273" r:id="rId8"/>
    <p:sldId id="271" r:id="rId9"/>
    <p:sldId id="274" r:id="rId10"/>
    <p:sldId id="272" r:id="rId11"/>
    <p:sldId id="275" r:id="rId12"/>
    <p:sldId id="276" r:id="rId13"/>
    <p:sldId id="277" r:id="rId14"/>
    <p:sldId id="260" r:id="rId15"/>
    <p:sldId id="264" r:id="rId16"/>
    <p:sldId id="258" r:id="rId17"/>
    <p:sldId id="261" r:id="rId18"/>
    <p:sldId id="262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3"/>
    <p:restoredTop sz="86357"/>
  </p:normalViewPr>
  <p:slideViewPr>
    <p:cSldViewPr snapToGrid="0" snapToObjects="1">
      <p:cViewPr>
        <p:scale>
          <a:sx n="98" d="100"/>
          <a:sy n="98" d="100"/>
        </p:scale>
        <p:origin x="888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B9FF9-32AE-434F-92AD-DF73C8C227E8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01D2-172E-1648-B402-47A376F0A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4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hui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blogdown/a-quick-example.html#fn5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ookdown.org/yihui/blogdown/a-quick-example.html#fn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require dynamic content</a:t>
            </a:r>
          </a:p>
          <a:p>
            <a:r>
              <a:rPr lang="en-US" dirty="0"/>
              <a:t>Website is generated from R Markdown documents:</a:t>
            </a:r>
          </a:p>
          <a:p>
            <a:pPr lvl="1"/>
            <a:r>
              <a:rPr lang="en-US" dirty="0"/>
              <a:t>Portability: You can convert blogposts to pdf and publish to journals</a:t>
            </a:r>
          </a:p>
          <a:p>
            <a:pPr lvl="1"/>
            <a:r>
              <a:rPr lang="en-US" dirty="0"/>
              <a:t>Reproducibility</a:t>
            </a:r>
          </a:p>
          <a:p>
            <a:pPr lvl="1"/>
            <a:r>
              <a:rPr lang="en-US" dirty="0"/>
              <a:t>Support for technical documentation</a:t>
            </a:r>
          </a:p>
          <a:p>
            <a:endParaRPr lang="en-US" dirty="0"/>
          </a:p>
          <a:p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doesn’t mean your pages can’t change., but generally it means the server doesn’t have to “think” on them when the client requests them. Everyone sees the same thing: For website-savvy: you </a:t>
            </a:r>
            <a:r>
              <a:rPr lang="en-US" dirty="0"/>
              <a:t>Don’t need to be bothered by server-side scripts or databases.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typical example of a dynamic site is a web forum. For example, each user has a profile page, but typically this does not mean the server has stored a different HTML profile page for every single user. Instead, the server will fetch the user data from a database, and render the profile page dynamically.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2: Create dynamic documents: results, tables, graphics, inline values can be computed and rendered dynamically from R code.</a:t>
            </a:r>
          </a:p>
          <a:p>
            <a:r>
              <a:rPr lang="en-US" dirty="0"/>
              <a:t>3: </a:t>
            </a:r>
            <a:r>
              <a:rPr lang="en-US" dirty="0" err="1"/>
              <a:t>blogdown</a:t>
            </a:r>
            <a:r>
              <a:rPr lang="en-US" dirty="0"/>
              <a:t> inherits HTML output from </a:t>
            </a:r>
            <a:r>
              <a:rPr lang="en-US" dirty="0" err="1"/>
              <a:t>bookdown</a:t>
            </a:r>
            <a:r>
              <a:rPr lang="en-US" dirty="0"/>
              <a:t>, so your can write </a:t>
            </a:r>
            <a:r>
              <a:rPr lang="en-US" dirty="0" err="1"/>
              <a:t>LaTeX</a:t>
            </a:r>
            <a:r>
              <a:rPr lang="en-US" dirty="0"/>
              <a:t> </a:t>
            </a:r>
            <a:r>
              <a:rPr lang="en-US" dirty="0" err="1"/>
              <a:t>ath</a:t>
            </a:r>
            <a:r>
              <a:rPr lang="en-US" dirty="0"/>
              <a:t> </a:t>
            </a:r>
            <a:r>
              <a:rPr lang="en-US" dirty="0" err="1"/>
              <a:t>eqns</a:t>
            </a:r>
            <a:r>
              <a:rPr lang="en-US" dirty="0"/>
              <a:t>, </a:t>
            </a:r>
            <a:r>
              <a:rPr lang="en-US" dirty="0" err="1"/>
              <a:t>BibTex</a:t>
            </a:r>
            <a:r>
              <a:rPr lang="en-US" dirty="0"/>
              <a:t> citations, theorems and proofs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01D2-172E-1648-B402-47A376F0A5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Blogdown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package for R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Rstudio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helps you to create blog posts and other types of web content using the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Rmarkdown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</a:t>
            </a: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Blogdown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runs a static-site generator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Hugo is an open source static site generator: This means that instead of generating your website from scratch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everytime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someone visits your page, the pages are already made and ready to go when someone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arries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Yihui Xie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01D2-172E-1648-B402-47A376F0A5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6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New_site</a:t>
            </a:r>
            <a:r>
              <a:rPr lang="en-US" dirty="0"/>
              <a:t>(): create the environment necessary for a new site</a:t>
            </a:r>
          </a:p>
          <a:p>
            <a:r>
              <a:rPr lang="en-US" dirty="0" err="1"/>
              <a:t>Serve_site</a:t>
            </a:r>
            <a:r>
              <a:rPr lang="en-US" dirty="0"/>
              <a:t>(): allow </a:t>
            </a:r>
            <a:r>
              <a:rPr lang="en-US" dirty="0" err="1"/>
              <a:t>syou</a:t>
            </a:r>
            <a:r>
              <a:rPr lang="en-US" dirty="0"/>
              <a:t> to preview a working version of your site</a:t>
            </a:r>
          </a:p>
          <a:p>
            <a:r>
              <a:rPr lang="en-US" dirty="0" err="1"/>
              <a:t>Build_site</a:t>
            </a:r>
            <a:r>
              <a:rPr lang="en-US" dirty="0"/>
              <a:t>(): compiles all .</a:t>
            </a:r>
            <a:r>
              <a:rPr lang="en-US" dirty="0" err="1"/>
              <a:t>Rmd</a:t>
            </a:r>
            <a:r>
              <a:rPr lang="en-US" dirty="0"/>
              <a:t> files into Hug—readable HTML &amp; builds 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01D2-172E-1648-B402-47A376F0A5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this function to create a new site, download the default theme, add some sample posts, open them, build the site, and launch it in the </a:t>
            </a:r>
            <a:r>
              <a:rPr lang="en-US" dirty="0" err="1"/>
              <a:t>RStudio</a:t>
            </a:r>
            <a:r>
              <a:rPr lang="en-US" dirty="0"/>
              <a:t> Viewer, so you can immediately preview it.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LiveReload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means your website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5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automatically rebuilt and reloaded in your web browser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6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you modify any source file of your website and save it. Basically, once you launch the website in a web browser, you do not need to rebuild it explicitly anymore. All you need to do is edit the source files, such as R Markdown documents, and save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01D2-172E-1648-B402-47A376F0A5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7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36D3-81BE-484B-9B2E-C616073FC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C2E75-C163-3A42-BD91-45D05574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7DCF-9187-1140-BFBE-C898C96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2C0-41A0-E648-BFC6-ADA97D032A90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D5EC-76BC-B04D-8CDF-7714F2D8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2B4E1-060E-8548-9F29-3C6C116B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3D7C-9CC7-BF4C-88E6-F49ADDB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3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B3F5-8B4A-E348-8603-293A42D5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016A7-451D-1740-8CAA-760C73128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A19D-B85B-6C42-BECB-44F3AC33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2C0-41A0-E648-BFC6-ADA97D032A90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C14E-727B-D54D-A305-0405DD26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9EE82-E819-4040-B184-9FF0B76D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3D7C-9CC7-BF4C-88E6-F49ADDB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7BE11-1DEA-6246-B2B8-4E58D689B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9F88D-D5F7-6849-B747-5F4A4C7EA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510D1-0388-1949-9B30-D7486D51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2C0-41A0-E648-BFC6-ADA97D032A90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3433D-3F8C-4C45-A065-2CE335F0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74395-8DEE-C545-9A64-CE3F0970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3D7C-9CC7-BF4C-88E6-F49ADDB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3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C104-E86A-9B49-8168-DFD35C37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872A9-3A22-4847-926F-194548312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5338-6115-1145-9BF6-0C890534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2C0-41A0-E648-BFC6-ADA97D032A90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7588-640B-9C4B-BAC1-FC8105E7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86C2-A640-6646-84CD-FEF7A0AE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066-9B50-9E43-ABEA-3DE70958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63F9-A777-5244-96CD-2B2CFE8F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F6F6C-83C2-264E-B518-8BB279066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82915-9093-A443-9F8C-F7427D6B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2C0-41A0-E648-BFC6-ADA97D032A90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E627-234D-EE4A-8C7A-95809F7C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265D-6CEE-084F-A9C5-0851E482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3D7C-9CC7-BF4C-88E6-F49ADDB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6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0E31-DB99-4E49-84BE-D0DF4972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22F9-2D1E-2348-AA0C-97B2FEF08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A1C95-3D33-5C4C-85C6-8B87E0141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BAE4B-CCF0-C445-B974-36F87A4B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2C0-41A0-E648-BFC6-ADA97D032A90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A0654-ECF0-7647-B3A7-25F880E0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09D70-66F1-4140-BB16-C540E6E8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3D7C-9CC7-BF4C-88E6-F49ADDB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6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B06A-0849-9A41-8BD9-6B26A206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9876-8C37-AF4F-B508-DEEE944A3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F2464-C53E-BE41-BDE1-A6335D89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7FC95-1E50-E546-8B6B-5F7A7482D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A648E-653C-0345-A906-FFFE318CB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62785-309C-8342-9976-C29795DA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2C0-41A0-E648-BFC6-ADA97D032A90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02DD1-D466-BA4F-A528-067D5600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3995C-2B46-FB41-B46B-BF360B2A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3D7C-9CC7-BF4C-88E6-F49ADDB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2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96DB-113C-D042-A0D8-B2CFE55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2F4D5-451B-1E4B-895D-12A0E1CF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2C0-41A0-E648-BFC6-ADA97D032A90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5A0ED-9559-F749-A685-92A9D6D2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D14B4-2EA3-7B41-9874-18DCAD24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3D7C-9CC7-BF4C-88E6-F49ADDB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8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A2A20-14B9-8F44-89C6-273B21D7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2C0-41A0-E648-BFC6-ADA97D032A90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73C92-4FB4-A945-BEDF-4C17C81D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E610-63CB-3348-B080-FA4C31CA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3D7C-9CC7-BF4C-88E6-F49ADDB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7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8D94-5B13-CF42-9FD1-B9B04495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F8D9-A7BA-DE46-9E1A-30A6B356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793F7-25B3-E941-B33A-CD4651058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1CC46-0A66-AD46-846E-74046238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2C0-41A0-E648-BFC6-ADA97D032A90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61F8E-F128-3C44-AAAC-5CB91F3A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1EBAD-A206-BC4A-9DB0-EABB296D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3D7C-9CC7-BF4C-88E6-F49ADDB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3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A254-9DC9-4744-A9CF-C611A50A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4697E-53E1-4548-A129-0F989DF79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4BA9C-7245-9942-9832-5B6989037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4C86E-2915-DF42-9A11-F8276E48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2C0-41A0-E648-BFC6-ADA97D032A90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9C19E-372A-334F-B8B0-9571BA98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C3546-D931-5244-95AC-78A4B4B7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3D7C-9CC7-BF4C-88E6-F49ADDB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8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95227-9186-8248-B698-E98BC9E7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4A994-1DEB-8C4D-AD89-2AEA37C2B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9B2B4-8D46-A345-BF71-639959DCF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D22C0-41A0-E648-BFC6-ADA97D032A90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99475-0BEF-0E4E-84E4-2026C75CA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C82D-6EDE-024B-BF93-2067A0848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3D7C-9CC7-BF4C-88E6-F49ADDB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9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mber.rbind.io/blog/2016/12/19/creatingsite/#setting-up-githu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0E44-3067-E049-B7B5-49D560B1F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109" y="884370"/>
            <a:ext cx="6858000" cy="2387600"/>
          </a:xfrm>
        </p:spPr>
        <p:txBody>
          <a:bodyPr/>
          <a:lstStyle/>
          <a:p>
            <a:r>
              <a:rPr lang="en-US" dirty="0"/>
              <a:t>Creating Websites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C796F-A427-B049-94C5-EC784F4AB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D8BD5-10A1-D54E-B4AA-3283AED8C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51" y="3602038"/>
            <a:ext cx="2540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8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FAA7-70B3-B14F-8AA3-978575FE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0F024-2335-4A4B-B72E-F46D8FD9E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09509"/>
            <a:ext cx="8054236" cy="43598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443A-7157-A449-BA97-3FF25FA22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6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43-9723-0D46-A42C-92EE4FA3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Blogdown</a:t>
            </a:r>
            <a:r>
              <a:rPr lang="en-US" dirty="0"/>
              <a:t> Workflow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E56FAA-BC26-7243-BFB0-76E7D5946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2775" y="1841328"/>
            <a:ext cx="9489549" cy="296701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85BB0C-D7FA-4E42-9678-395E3939492B}"/>
              </a:ext>
            </a:extLst>
          </p:cNvPr>
          <p:cNvSpPr txBox="1"/>
          <p:nvPr/>
        </p:nvSpPr>
        <p:spPr>
          <a:xfrm>
            <a:off x="-97619" y="5210827"/>
            <a:ext cx="178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Install </a:t>
            </a:r>
          </a:p>
          <a:p>
            <a:pPr algn="ctr"/>
            <a:r>
              <a:rPr lang="en-US" dirty="0"/>
              <a:t>(Version 1.1.456)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91C8C-5ADE-7445-9A29-ADFDFA7378D7}"/>
              </a:ext>
            </a:extLst>
          </p:cNvPr>
          <p:cNvSpPr txBox="1"/>
          <p:nvPr/>
        </p:nvSpPr>
        <p:spPr>
          <a:xfrm>
            <a:off x="1891430" y="5210827"/>
            <a:ext cx="174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 (“</a:t>
            </a:r>
            <a:r>
              <a:rPr lang="en-US" dirty="0" err="1"/>
              <a:t>blogdown</a:t>
            </a:r>
            <a:r>
              <a:rPr lang="en-US" dirty="0"/>
              <a:t>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594E51-9DF5-8E48-A54E-439EE2117B76}"/>
              </a:ext>
            </a:extLst>
          </p:cNvPr>
          <p:cNvSpPr txBox="1"/>
          <p:nvPr/>
        </p:nvSpPr>
        <p:spPr>
          <a:xfrm>
            <a:off x="3626284" y="5210827"/>
            <a:ext cx="171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new (empty)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E8F83E-17C5-164E-8737-1CA2929FD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939" y="927463"/>
            <a:ext cx="2420339" cy="1272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19CA21-E1B1-EE4A-8489-FF48474C45CE}"/>
              </a:ext>
            </a:extLst>
          </p:cNvPr>
          <p:cNvSpPr txBox="1"/>
          <p:nvPr/>
        </p:nvSpPr>
        <p:spPr>
          <a:xfrm>
            <a:off x="5567578" y="5210828"/>
            <a:ext cx="230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blogdown</a:t>
            </a:r>
            <a:r>
              <a:rPr lang="en-US" dirty="0"/>
              <a:t>::</a:t>
            </a:r>
            <a:r>
              <a:rPr lang="en-US" dirty="0" err="1"/>
              <a:t>build_site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C97A3-1C46-E94C-B2A8-F56ECFB6B137}"/>
              </a:ext>
            </a:extLst>
          </p:cNvPr>
          <p:cNvSpPr txBox="1"/>
          <p:nvPr/>
        </p:nvSpPr>
        <p:spPr>
          <a:xfrm>
            <a:off x="6858000" y="4564496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Stage: </a:t>
            </a:r>
            <a:r>
              <a:rPr lang="en-US" dirty="0" err="1"/>
              <a:t>Commit:Push</a:t>
            </a:r>
            <a:r>
              <a:rPr lang="en-US" dirty="0"/>
              <a:t> </a:t>
            </a:r>
          </a:p>
          <a:p>
            <a:r>
              <a:rPr lang="en-US" dirty="0"/>
              <a:t>to GitHub</a:t>
            </a:r>
          </a:p>
        </p:txBody>
      </p:sp>
    </p:spTree>
    <p:extLst>
      <p:ext uri="{BB962C8B-B14F-4D97-AF65-F5344CB8AC3E}">
        <p14:creationId xmlns:p14="http://schemas.microsoft.com/office/powerpoint/2010/main" val="298446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E20C-AC68-2E4E-9B8D-FEC28D25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BB25F-3844-B640-9DAD-169699111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491"/>
          <a:stretch/>
        </p:blipFill>
        <p:spPr>
          <a:xfrm>
            <a:off x="4572000" y="1618843"/>
            <a:ext cx="406494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A0B957-293A-7844-804F-6C5CA0D6A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37" r="58169" b="-1"/>
          <a:stretch/>
        </p:blipFill>
        <p:spPr>
          <a:xfrm>
            <a:off x="378823" y="1449976"/>
            <a:ext cx="3825026" cy="46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2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5BA9-05ED-EC41-A8D3-FBA3A7CF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A70074-81BA-6F40-9592-AEAA7FF2B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134" y="1415934"/>
            <a:ext cx="7925920" cy="5145260"/>
          </a:xfrm>
        </p:spPr>
      </p:pic>
    </p:spTree>
    <p:extLst>
      <p:ext uri="{BB962C8B-B14F-4D97-AF65-F5344CB8AC3E}">
        <p14:creationId xmlns:p14="http://schemas.microsoft.com/office/powerpoint/2010/main" val="134496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1788-45AF-7845-B75F-35E6538F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CA7E-A022-6F48-8B18-013C0BFA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Website Using </a:t>
            </a:r>
            <a:r>
              <a:rPr lang="en-US" dirty="0" err="1"/>
              <a:t>Blogdown</a:t>
            </a:r>
            <a:r>
              <a:rPr lang="en-US" dirty="0"/>
              <a:t>, Hugo &amp; </a:t>
            </a:r>
            <a:r>
              <a:rPr lang="en-US" dirty="0" err="1"/>
              <a:t>Github</a:t>
            </a:r>
            <a:r>
              <a:rPr lang="en-US" dirty="0"/>
              <a:t> Pages: </a:t>
            </a:r>
            <a:r>
              <a:rPr lang="en-US" dirty="0">
                <a:hlinkClick r:id="rId2"/>
              </a:rPr>
              <a:t>https://amber.rbind.io/blog/2016/12/19/creatingsite/#setting-up-github</a:t>
            </a:r>
            <a:endParaRPr lang="en-US" dirty="0"/>
          </a:p>
          <a:p>
            <a:r>
              <a:rPr lang="en-US" dirty="0" err="1"/>
              <a:t>Blogdown</a:t>
            </a:r>
            <a:r>
              <a:rPr lang="en-US" dirty="0"/>
              <a:t>: https://</a:t>
            </a:r>
            <a:r>
              <a:rPr lang="en-US" dirty="0" err="1"/>
              <a:t>bookdown.org</a:t>
            </a:r>
            <a:r>
              <a:rPr lang="en-US" dirty="0"/>
              <a:t>/</a:t>
            </a:r>
            <a:r>
              <a:rPr lang="en-US" dirty="0" err="1"/>
              <a:t>yihui</a:t>
            </a:r>
            <a:r>
              <a:rPr lang="en-US" dirty="0"/>
              <a:t>/</a:t>
            </a:r>
            <a:r>
              <a:rPr lang="en-US" dirty="0" err="1"/>
              <a:t>blogdown</a:t>
            </a:r>
            <a:r>
              <a:rPr lang="en-US" dirty="0"/>
              <a:t>/</a:t>
            </a:r>
            <a:r>
              <a:rPr lang="en-US" dirty="0" err="1"/>
              <a:t>github-pages.html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8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A6FC-3BBF-794F-8938-45F68FE3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EA19-0B8B-7644-9C49-EFB5C6B6A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necessary packages and software in R</a:t>
            </a:r>
          </a:p>
          <a:p>
            <a:r>
              <a:rPr lang="en-US" dirty="0"/>
              <a:t>Set up a new (empty)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Clone </a:t>
            </a:r>
            <a:r>
              <a:rPr lang="en-US" dirty="0" err="1"/>
              <a:t>Github</a:t>
            </a:r>
            <a:r>
              <a:rPr lang="en-US" dirty="0"/>
              <a:t> remote repo to your desktop and set this directory as your current working directory</a:t>
            </a:r>
          </a:p>
          <a:p>
            <a:r>
              <a:rPr lang="en-US" dirty="0"/>
              <a:t>Pick a </a:t>
            </a:r>
            <a:r>
              <a:rPr lang="en-US" dirty="0" err="1"/>
              <a:t>hugo</a:t>
            </a:r>
            <a:r>
              <a:rPr lang="en-US" dirty="0"/>
              <a:t> theme</a:t>
            </a:r>
          </a:p>
          <a:p>
            <a:r>
              <a:rPr lang="en-US" dirty="0"/>
              <a:t>Create the site in R using the </a:t>
            </a:r>
            <a:r>
              <a:rPr lang="en-US" dirty="0" err="1"/>
              <a:t>blogdown</a:t>
            </a:r>
            <a:r>
              <a:rPr lang="en-US" dirty="0"/>
              <a:t> package</a:t>
            </a:r>
          </a:p>
          <a:p>
            <a:r>
              <a:rPr lang="en-US" dirty="0"/>
              <a:t>Modify the website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8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AE67-8E6B-DB42-BB47-097EEC2F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-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5328F-D10D-E043-91AA-A475B835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(Version 1.1.456)</a:t>
            </a:r>
          </a:p>
          <a:p>
            <a:r>
              <a:rPr lang="en-US" dirty="0" err="1"/>
              <a:t>Blogdown</a:t>
            </a:r>
            <a:r>
              <a:rPr lang="en-US" dirty="0"/>
              <a:t> &gt; </a:t>
            </a:r>
            <a:r>
              <a:rPr lang="en-US" dirty="0" err="1"/>
              <a:t>install.packages</a:t>
            </a:r>
            <a:r>
              <a:rPr lang="en-US" dirty="0"/>
              <a:t> (“</a:t>
            </a:r>
            <a:r>
              <a:rPr lang="en-US" dirty="0" err="1"/>
              <a:t>blogdown</a:t>
            </a:r>
            <a:r>
              <a:rPr lang="en-US" dirty="0"/>
              <a:t>”)</a:t>
            </a:r>
          </a:p>
          <a:p>
            <a:r>
              <a:rPr lang="en-US" dirty="0"/>
              <a:t>Static Site Generator -- Hugo &gt; </a:t>
            </a:r>
            <a:r>
              <a:rPr lang="en-US" dirty="0" err="1"/>
              <a:t>blogdown</a:t>
            </a:r>
            <a:r>
              <a:rPr lang="en-US" dirty="0"/>
              <a:t>::</a:t>
            </a:r>
            <a:r>
              <a:rPr lang="en-US" dirty="0" err="1"/>
              <a:t>install_hugo</a:t>
            </a:r>
            <a:r>
              <a:rPr lang="en-US" dirty="0"/>
              <a:t>()</a:t>
            </a:r>
          </a:p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4962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7003-26C0-3A47-9046-23271CB8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78ED-DCD5-924C-BB66-3A9D9EB5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27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886C-6C11-B54C-8A57-114B0B43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2B50-BCD3-3F4E-A692-386894D8A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69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A960-2A45-B642-9923-4C493363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7CC6-F427-B84A-B430-85E2149E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blogdown</a:t>
            </a:r>
            <a:r>
              <a:rPr lang="en-US" dirty="0"/>
              <a:t>::</a:t>
            </a:r>
            <a:r>
              <a:rPr lang="en-US" dirty="0" err="1"/>
              <a:t>newsite</a:t>
            </a:r>
            <a:r>
              <a:rPr lang="en-US" dirty="0"/>
              <a:t>()</a:t>
            </a:r>
          </a:p>
          <a:p>
            <a:r>
              <a:rPr lang="en-US" dirty="0"/>
              <a:t>creates a new site(default themes, some sample posts, open them, build the site, and launch it in the </a:t>
            </a:r>
            <a:r>
              <a:rPr lang="en-US" dirty="0" err="1"/>
              <a:t>RStudio</a:t>
            </a:r>
            <a:r>
              <a:rPr lang="en-US" dirty="0"/>
              <a:t> Viewer, so you can immediately preview it.</a:t>
            </a:r>
          </a:p>
          <a:p>
            <a:r>
              <a:rPr lang="en-US" dirty="0" err="1"/>
              <a:t>blogdown</a:t>
            </a:r>
            <a:r>
              <a:rPr lang="en-US" dirty="0"/>
              <a:t>::</a:t>
            </a:r>
            <a:r>
              <a:rPr lang="en-US" dirty="0" err="1"/>
              <a:t>serve_site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5626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B112-1F5B-1547-A483-437030CD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59C8D-F2BA-0946-81C4-8368876A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96" y="4194346"/>
            <a:ext cx="2245029" cy="2245029"/>
          </a:xfrm>
          <a:prstGeom prst="rect">
            <a:avLst/>
          </a:prstGeom>
        </p:spPr>
      </p:pic>
      <p:sp>
        <p:nvSpPr>
          <p:cNvPr id="6" name="Cloud Callout 5">
            <a:extLst>
              <a:ext uri="{FF2B5EF4-FFF2-40B4-BE49-F238E27FC236}">
                <a16:creationId xmlns:a16="http://schemas.microsoft.com/office/drawing/2014/main" id="{D84577BE-01EE-A74E-8DE2-39B3138FFD77}"/>
              </a:ext>
            </a:extLst>
          </p:cNvPr>
          <p:cNvSpPr/>
          <p:nvPr/>
        </p:nvSpPr>
        <p:spPr>
          <a:xfrm>
            <a:off x="2022367" y="1664088"/>
            <a:ext cx="6388274" cy="253025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18E6-0813-6340-B9FE-F0137C00A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969" y="2325805"/>
            <a:ext cx="4523070" cy="11564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“If you don’t have a website, do you really exit?”</a:t>
            </a:r>
          </a:p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</a:rPr>
              <a:t>-- Carlos </a:t>
            </a:r>
            <a:r>
              <a:rPr lang="en-US" sz="2400" dirty="0" err="1">
                <a:solidFill>
                  <a:schemeClr val="bg1"/>
                </a:solidFill>
              </a:rPr>
              <a:t>Scheidegger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9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FBFA-4899-CE46-9F77-2F9BAD29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Blogdown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59BC-A54E-B446-8DDB-4884BEA38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1310955"/>
            <a:ext cx="3868340" cy="823912"/>
          </a:xfrm>
        </p:spPr>
        <p:txBody>
          <a:bodyPr/>
          <a:lstStyle/>
          <a:p>
            <a:r>
              <a:rPr lang="en-US" dirty="0"/>
              <a:t>Don’t Require Dynamic Content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79143E-C274-A14E-B03A-53378F4C7C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4794" y="2525812"/>
            <a:ext cx="4664533" cy="29975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9D1CF-6C45-0F47-8CC3-5968638FC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78733"/>
            <a:ext cx="3887391" cy="823912"/>
          </a:xfrm>
        </p:spPr>
        <p:txBody>
          <a:bodyPr/>
          <a:lstStyle/>
          <a:p>
            <a:r>
              <a:rPr lang="en-US" dirty="0"/>
              <a:t>R Markdown Docs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F28A4B-4F51-704D-9AD5-0B78C778477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899015" y="2081633"/>
            <a:ext cx="2817018" cy="156624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87FB5F-4987-404B-A904-68BC36042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327" y="4024592"/>
            <a:ext cx="2666706" cy="26613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343448-2F58-5C4F-A278-96869C26CBDB}"/>
              </a:ext>
            </a:extLst>
          </p:cNvPr>
          <p:cNvSpPr txBox="1"/>
          <p:nvPr/>
        </p:nvSpPr>
        <p:spPr>
          <a:xfrm>
            <a:off x="7803716" y="2525812"/>
            <a:ext cx="114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8A9C8-98C6-ED4C-BCFE-063F142E7E95}"/>
              </a:ext>
            </a:extLst>
          </p:cNvPr>
          <p:cNvSpPr txBox="1"/>
          <p:nvPr/>
        </p:nvSpPr>
        <p:spPr>
          <a:xfrm>
            <a:off x="7494053" y="4572000"/>
            <a:ext cx="15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307967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43-9723-0D46-A42C-92EE4FA3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Blogdown</a:t>
            </a:r>
            <a:r>
              <a:rPr lang="en-US" dirty="0"/>
              <a:t> Workflow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E56FAA-BC26-7243-BFB0-76E7D5946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2775" y="1841328"/>
            <a:ext cx="9489549" cy="296701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85BB0C-D7FA-4E42-9678-395E3939492B}"/>
              </a:ext>
            </a:extLst>
          </p:cNvPr>
          <p:cNvSpPr txBox="1"/>
          <p:nvPr/>
        </p:nvSpPr>
        <p:spPr>
          <a:xfrm>
            <a:off x="-97619" y="5210827"/>
            <a:ext cx="178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Install </a:t>
            </a:r>
          </a:p>
          <a:p>
            <a:pPr algn="ctr"/>
            <a:r>
              <a:rPr lang="en-US" dirty="0"/>
              <a:t>(Version 1.1.456)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91C8C-5ADE-7445-9A29-ADFDFA7378D7}"/>
              </a:ext>
            </a:extLst>
          </p:cNvPr>
          <p:cNvSpPr txBox="1"/>
          <p:nvPr/>
        </p:nvSpPr>
        <p:spPr>
          <a:xfrm>
            <a:off x="1891430" y="5210827"/>
            <a:ext cx="174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 (“</a:t>
            </a:r>
            <a:r>
              <a:rPr lang="en-US" dirty="0" err="1"/>
              <a:t>blogdown</a:t>
            </a:r>
            <a:r>
              <a:rPr lang="en-US" dirty="0"/>
              <a:t>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594E51-9DF5-8E48-A54E-439EE2117B76}"/>
              </a:ext>
            </a:extLst>
          </p:cNvPr>
          <p:cNvSpPr txBox="1"/>
          <p:nvPr/>
        </p:nvSpPr>
        <p:spPr>
          <a:xfrm>
            <a:off x="3626284" y="5210827"/>
            <a:ext cx="171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new (empty)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E8F83E-17C5-164E-8737-1CA2929FD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435" y="927463"/>
            <a:ext cx="2420339" cy="12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9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43-9723-0D46-A42C-92EE4FA3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Blogdown</a:t>
            </a:r>
            <a:r>
              <a:rPr lang="en-US" dirty="0"/>
              <a:t>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8FB5EB-54E0-A84A-928A-62B7B2C9E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233" y="2780939"/>
            <a:ext cx="6839862" cy="341993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327AF8-0681-8245-B450-D6701DD1C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4" y="1252083"/>
            <a:ext cx="4208746" cy="1315913"/>
          </a:xfrm>
          <a:prstGeom prst="rect">
            <a:avLst/>
          </a:prstGeom>
        </p:spPr>
      </p:pic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355AAFC3-0348-7144-AC84-5C77A649364C}"/>
              </a:ext>
            </a:extLst>
          </p:cNvPr>
          <p:cNvSpPr/>
          <p:nvPr/>
        </p:nvSpPr>
        <p:spPr>
          <a:xfrm rot="2804150">
            <a:off x="2279736" y="2367473"/>
            <a:ext cx="1678488" cy="977030"/>
          </a:xfrm>
          <a:prstGeom prst="striped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C8EA3-0143-0742-BE7F-E1D0EB485FD6}"/>
              </a:ext>
            </a:extLst>
          </p:cNvPr>
          <p:cNvSpPr txBox="1"/>
          <p:nvPr/>
        </p:nvSpPr>
        <p:spPr>
          <a:xfrm>
            <a:off x="2188055" y="6413813"/>
            <a:ext cx="230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 Repo to desktop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CB4CB-B8E4-DE4C-B17C-D3419868B6E5}"/>
              </a:ext>
            </a:extLst>
          </p:cNvPr>
          <p:cNvSpPr txBox="1"/>
          <p:nvPr/>
        </p:nvSpPr>
        <p:spPr>
          <a:xfrm>
            <a:off x="4732164" y="5952148"/>
            <a:ext cx="1167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New Website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7AE697-B4A2-CD47-AC67-EDB4F07E4C8C}"/>
              </a:ext>
            </a:extLst>
          </p:cNvPr>
          <p:cNvSpPr txBox="1"/>
          <p:nvPr/>
        </p:nvSpPr>
        <p:spPr>
          <a:xfrm>
            <a:off x="6442129" y="5934670"/>
            <a:ext cx="116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Publish</a:t>
            </a:r>
          </a:p>
          <a:p>
            <a:pPr algn="ctr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51413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68AC-E3C4-8E44-9018-079B6EB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A0A81-0B75-2344-AF7D-801079E11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927" y="2322983"/>
            <a:ext cx="6110146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741A3A-CD87-1A48-9B26-12928A1DB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4" y="-11989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6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68AC-E3C4-8E44-9018-079B6EB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A0A81-0B75-2344-AF7D-801079E11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467" y="2067803"/>
            <a:ext cx="6110146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741A3A-CD87-1A48-9B26-12928A1DB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4" y="-11989"/>
            <a:ext cx="403860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86662E-7D5B-A444-A01B-4FE9F0137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008" y="2628155"/>
            <a:ext cx="5761144" cy="41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8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FAA7-70B3-B14F-8AA3-978575FE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49E69-0820-384C-9584-8469A9BE7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749" y="1567543"/>
            <a:ext cx="6453188" cy="4609420"/>
          </a:xfrm>
        </p:spPr>
      </p:pic>
    </p:spTree>
    <p:extLst>
      <p:ext uri="{BB962C8B-B14F-4D97-AF65-F5344CB8AC3E}">
        <p14:creationId xmlns:p14="http://schemas.microsoft.com/office/powerpoint/2010/main" val="315888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FAA7-70B3-B14F-8AA3-978575FE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49E69-0820-384C-9584-8469A9BE7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040" y="1446800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0F024-2335-4A4B-B72E-F46D8FD9E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00" y="2085497"/>
            <a:ext cx="8054236" cy="435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2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4837</TotalTime>
  <Words>631</Words>
  <Application>Microsoft Macintosh PowerPoint</Application>
  <PresentationFormat>On-screen Show (4:3)</PresentationFormat>
  <Paragraphs>82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Creating Websites with R</vt:lpstr>
      <vt:lpstr>Motivation</vt:lpstr>
      <vt:lpstr>Why Blogdown?</vt:lpstr>
      <vt:lpstr>Blogdown Workflow</vt:lpstr>
      <vt:lpstr>Blogdown Workflow</vt:lpstr>
      <vt:lpstr>PowerPoint Presentation</vt:lpstr>
      <vt:lpstr>PowerPoint Presentation</vt:lpstr>
      <vt:lpstr>Repo Structure</vt:lpstr>
      <vt:lpstr>Repo Structure</vt:lpstr>
      <vt:lpstr>Repo Structure</vt:lpstr>
      <vt:lpstr>Blogdown Workflow</vt:lpstr>
      <vt:lpstr>GitHub Structure</vt:lpstr>
      <vt:lpstr>Publish!!!</vt:lpstr>
      <vt:lpstr>Refrences</vt:lpstr>
      <vt:lpstr>Workflow</vt:lpstr>
      <vt:lpstr>Getting Started - Installation</vt:lpstr>
      <vt:lpstr>Building the Page</vt:lpstr>
      <vt:lpstr>Troubleshooting</vt:lpstr>
      <vt:lpstr>Quick Example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2018-08-10T13:36:37Z</dcterms:created>
  <dcterms:modified xsi:type="dcterms:W3CDTF">2018-08-13T22:14:07Z</dcterms:modified>
</cp:coreProperties>
</file>