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8" r:id="rId3"/>
    <p:sldId id="262" r:id="rId4"/>
    <p:sldId id="259" r:id="rId5"/>
    <p:sldId id="278" r:id="rId6"/>
    <p:sldId id="279" r:id="rId7"/>
    <p:sldId id="264" r:id="rId8"/>
    <p:sldId id="283" r:id="rId9"/>
    <p:sldId id="286" r:id="rId10"/>
    <p:sldId id="285" r:id="rId11"/>
    <p:sldId id="287" r:id="rId12"/>
    <p:sldId id="284" r:id="rId13"/>
    <p:sldId id="260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Titillium Web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880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492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095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61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03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83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58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issadale/RPlaygroun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Melissa.r.dale@gmail.com" TargetMode="External"/><Relationship Id="rId4" Type="http://schemas.openxmlformats.org/officeDocument/2006/relationships/hyperlink" Target="https://github.com/rladies-eastlansing/meetup-presentations-eastlansing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downloads/github-git-cheat-sheet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7081101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Version Control:</a:t>
            </a:r>
            <a:br>
              <a:rPr lang="en" dirty="0"/>
            </a:br>
            <a:r>
              <a:rPr lang="en" dirty="0"/>
              <a:t>Git and GitHub in R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</a:t>
            </a:r>
            <a:r>
              <a:rPr lang="en-US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East Lansing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547821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Git in</a:t>
            </a:r>
            <a:r>
              <a:rPr lang="en" dirty="0"/>
              <a:t> </a:t>
            </a:r>
            <a:r>
              <a:rPr lang="en-US" dirty="0">
                <a:solidFill>
                  <a:srgbClr val="88398A"/>
                </a:solidFill>
              </a:rPr>
              <a:t>R Studio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2AD2C8-2F5B-48A5-B791-B230A93F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9" y="851200"/>
            <a:ext cx="7799901" cy="41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7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547821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Git in</a:t>
            </a:r>
            <a:r>
              <a:rPr lang="en" dirty="0"/>
              <a:t> </a:t>
            </a:r>
            <a:r>
              <a:rPr lang="en-US" dirty="0">
                <a:solidFill>
                  <a:srgbClr val="88398A"/>
                </a:solidFill>
              </a:rPr>
              <a:t>R Studio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67AE46-35EE-437D-8DC4-2C3CC9E8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5" y="851200"/>
            <a:ext cx="6330098" cy="41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9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This is </a:t>
            </a:r>
            <a:r>
              <a:rPr lang="en-US" dirty="0"/>
              <a:t>now on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88398A"/>
                </a:solidFill>
              </a:rPr>
              <a:t>GitHub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48811-8313-46B7-99C8-7BF8811E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5" y="1354602"/>
            <a:ext cx="7435975" cy="37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0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For everything, there is a first time”</a:t>
            </a:r>
            <a:endParaRPr lang="en" dirty="0"/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—Spock 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>
                <a:solidFill>
                  <a:srgbClr val="181818"/>
                </a:solidFill>
                <a:latin typeface="Helvetica Neue"/>
                <a:sym typeface="Helvetica Neue"/>
              </a:rPr>
              <a:t>Wrath of Khan (1982)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C29A1-CCAF-4DD3-BD08-A87F5A2F3C9B}"/>
              </a:ext>
            </a:extLst>
          </p:cNvPr>
          <p:cNvSpPr/>
          <p:nvPr/>
        </p:nvSpPr>
        <p:spPr>
          <a:xfrm>
            <a:off x="664855" y="3763748"/>
            <a:ext cx="61221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https://github.com/melissadale/RPlayground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https://github.com/rladies-eastlansing/meetup-presentations-eastlansing.git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5583B-1C8F-4DD6-94C9-9BB8524174E8}"/>
              </a:ext>
            </a:extLst>
          </p:cNvPr>
          <p:cNvSpPr/>
          <p:nvPr/>
        </p:nvSpPr>
        <p:spPr>
          <a:xfrm>
            <a:off x="664855" y="3296048"/>
            <a:ext cx="2337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Melissa.r.dale@gmail.com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64794C-BF16-4390-BE5B-CC31647E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556952"/>
            <a:ext cx="6372682" cy="4029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Why Version C</a:t>
            </a:r>
            <a:r>
              <a:rPr lang="en-US" sz="9600" dirty="0">
                <a:solidFill>
                  <a:srgbClr val="88398A"/>
                </a:solidFill>
              </a:rPr>
              <a:t>o</a:t>
            </a:r>
            <a:r>
              <a:rPr lang="en" sz="9600" dirty="0">
                <a:solidFill>
                  <a:srgbClr val="88398A"/>
                </a:solidFill>
              </a:rPr>
              <a:t>ntrol?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531849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/>
            <a:r>
              <a:rPr lang="en-US" dirty="0"/>
              <a:t>Back up and Recovery 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The curse of growing code and complexity</a:t>
            </a:r>
            <a:endParaRPr lang="e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B38A4-E1AA-4826-82C4-A81F924ECA8B}"/>
              </a:ext>
            </a:extLst>
          </p:cNvPr>
          <p:cNvSpPr/>
          <p:nvPr/>
        </p:nvSpPr>
        <p:spPr>
          <a:xfrm>
            <a:off x="6459943" y="4762478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https://github.com/logos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DB375-E751-40D8-B3C2-00508AC9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36" y="2459050"/>
            <a:ext cx="2831167" cy="2353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531849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pPr lvl="0"/>
            <a:r>
              <a:rPr lang="en-US" dirty="0"/>
              <a:t>Collaboration 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5318496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Keep everybody on the same page and track who made which changes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0FED9-E5F7-44CC-901A-65CE4B21381F}"/>
              </a:ext>
            </a:extLst>
          </p:cNvPr>
          <p:cNvSpPr/>
          <p:nvPr/>
        </p:nvSpPr>
        <p:spPr>
          <a:xfrm>
            <a:off x="6459943" y="4762478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https://github.com/logos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25140-1939-49AF-9D34-812D37DF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36" y="2459050"/>
            <a:ext cx="2831167" cy="23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6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531849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</a:p>
          <a:p>
            <a:pPr lvl="0"/>
            <a:r>
              <a:rPr lang="en-US" dirty="0"/>
              <a:t>Portfolio  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5318496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Show people (e.g. potential employers) you know your stuff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86940-229F-4610-B990-A9E824282CBB}"/>
              </a:ext>
            </a:extLst>
          </p:cNvPr>
          <p:cNvSpPr/>
          <p:nvPr/>
        </p:nvSpPr>
        <p:spPr>
          <a:xfrm>
            <a:off x="6459943" y="4762478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https://github.com/logos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50D6C-803F-4B85-AA62-2CD103DF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36" y="2459050"/>
            <a:ext cx="2831167" cy="23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9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541179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Local (git) and Global (GitHub)</a:t>
            </a:r>
            <a:r>
              <a:rPr lang="en" dirty="0"/>
              <a:t> </a:t>
            </a:r>
            <a:br>
              <a:rPr lang="en" dirty="0"/>
            </a:br>
            <a:r>
              <a:rPr lang="en-US" dirty="0">
                <a:solidFill>
                  <a:srgbClr val="88398A"/>
                </a:solidFill>
              </a:rPr>
              <a:t>important commands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88398A"/>
                </a:solidFill>
              </a:rPr>
              <a:t>Commit </a:t>
            </a:r>
            <a:endParaRPr lang="en" b="1" dirty="0">
              <a:solidFill>
                <a:srgbClr val="88398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/>
              <a:t>Make a checkpoint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88398A"/>
                </a:solidFill>
              </a:rPr>
              <a:t>Push</a:t>
            </a:r>
            <a:endParaRPr lang="en" b="1" dirty="0">
              <a:solidFill>
                <a:srgbClr val="88398A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/>
              <a:t>Push commits on local machine to GitHub</a:t>
            </a:r>
            <a:endParaRPr lang="en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88398A"/>
                </a:solidFill>
              </a:rPr>
              <a:t>Pull</a:t>
            </a:r>
            <a:endParaRPr lang="en" b="1" dirty="0">
              <a:solidFill>
                <a:srgbClr val="88398A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/>
              <a:t>Pull code from GitHub to Local machine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0D4DF6-C4C1-413F-8068-3685FF2B5A38}"/>
              </a:ext>
            </a:extLst>
          </p:cNvPr>
          <p:cNvSpPr/>
          <p:nvPr/>
        </p:nvSpPr>
        <p:spPr>
          <a:xfrm>
            <a:off x="433754" y="44025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547821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Git in</a:t>
            </a:r>
            <a:r>
              <a:rPr lang="en" dirty="0"/>
              <a:t> </a:t>
            </a:r>
            <a:r>
              <a:rPr lang="en-US" dirty="0">
                <a:solidFill>
                  <a:srgbClr val="88398A"/>
                </a:solidFill>
              </a:rPr>
              <a:t>R Studio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COLOR PALETTE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#562457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B4D7C-1A65-493E-8FB8-E180BFEBA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71" y="1565833"/>
            <a:ext cx="3911611" cy="2761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E514C4-5221-4F98-AE6C-B68C29ABE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660" y="1565833"/>
            <a:ext cx="3861730" cy="27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547821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Git in</a:t>
            </a:r>
            <a:r>
              <a:rPr lang="en" dirty="0"/>
              <a:t> </a:t>
            </a:r>
            <a:r>
              <a:rPr lang="en-US" dirty="0">
                <a:solidFill>
                  <a:srgbClr val="88398A"/>
                </a:solidFill>
              </a:rPr>
              <a:t>R Studio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955038-4C89-43EE-B73E-291406F82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81" y="965296"/>
            <a:ext cx="5676742" cy="40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8912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207</Words>
  <Application>Microsoft Office PowerPoint</Application>
  <PresentationFormat>On-screen Show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Neue</vt:lpstr>
      <vt:lpstr>Titillium Web</vt:lpstr>
      <vt:lpstr>Arial</vt:lpstr>
      <vt:lpstr>Courier</vt:lpstr>
      <vt:lpstr>R-Ladies Template</vt:lpstr>
      <vt:lpstr>Version Control: Git and GitHub in R</vt:lpstr>
      <vt:lpstr>PowerPoint Presentation</vt:lpstr>
      <vt:lpstr>Why Version Control?</vt:lpstr>
      <vt:lpstr>1. Back up and Recovery </vt:lpstr>
      <vt:lpstr>2. Collaboration </vt:lpstr>
      <vt:lpstr>3. Portfolio  </vt:lpstr>
      <vt:lpstr>Local (git) and Global (GitHub)  important commands</vt:lpstr>
      <vt:lpstr>Git in R Studio</vt:lpstr>
      <vt:lpstr>Git in R Studio</vt:lpstr>
      <vt:lpstr>Git in R Studio</vt:lpstr>
      <vt:lpstr>Git in R Studio</vt:lpstr>
      <vt:lpstr>This is now 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Melissa Renee Dale</dc:creator>
  <cp:lastModifiedBy>Melissa Dale</cp:lastModifiedBy>
  <cp:revision>22</cp:revision>
  <dcterms:modified xsi:type="dcterms:W3CDTF">2018-08-13T20:59:50Z</dcterms:modified>
</cp:coreProperties>
</file>