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Based on the January 2020 data, we made more than 1500 events in 6 years all around the world!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 those are the numbers for R-Ladies Helsinki, and hopefully we’ll grow more and more!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3" Type="http://schemas.openxmlformats.org/officeDocument/2006/relationships/image" Target="../media/image6.jpeg"/><Relationship Id="rId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riangle"/>
          <p:cNvSpPr/>
          <p:nvPr/>
        </p:nvSpPr>
        <p:spPr>
          <a:xfrm flipH="1">
            <a:off x="12476405" y="9260840"/>
            <a:ext cx="569401" cy="56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8398A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9" name="Youtube: R-Ladies Global"/>
          <p:cNvSpPr txBox="1"/>
          <p:nvPr/>
        </p:nvSpPr>
        <p:spPr>
          <a:xfrm>
            <a:off x="-771961" y="8368081"/>
            <a:ext cx="14548722" cy="6477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Youtube: R-Ladies Global</a:t>
            </a:r>
          </a:p>
        </p:txBody>
      </p:sp>
      <p:pic>
        <p:nvPicPr>
          <p:cNvPr id="130" name="Resim 3" descr="Resim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2717" y="1134845"/>
            <a:ext cx="13310667" cy="63626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r_consortium-100594113-primary.idge.jpg" descr="r_consortium-100594113-primary.id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9644" y="115633"/>
            <a:ext cx="2310471" cy="1539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-Ladies Hedefleri"/>
          <p:cNvSpPr txBox="1"/>
          <p:nvPr>
            <p:ph type="title" idx="4294967295"/>
          </p:nvPr>
        </p:nvSpPr>
        <p:spPr>
          <a:xfrm>
            <a:off x="952500" y="444500"/>
            <a:ext cx="11099800" cy="165134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6">
                    <a:lumOff val="-8741"/>
                  </a:schemeClr>
                </a:solidFill>
              </a:defRPr>
            </a:lvl1pPr>
          </a:lstStyle>
          <a:p>
            <a:pPr/>
            <a:r>
              <a:t>R-Ladies Hedefleri</a:t>
            </a:r>
          </a:p>
        </p:txBody>
      </p:sp>
      <p:sp>
        <p:nvSpPr>
          <p:cNvPr id="134" name="Kadınları R kodları yazmaya, paket geliştirmeye ve R konferanslarına konuşmacı olarak katılmaya teşvik etmek.…"/>
          <p:cNvSpPr txBox="1"/>
          <p:nvPr>
            <p:ph type="body" idx="4294967295"/>
          </p:nvPr>
        </p:nvSpPr>
        <p:spPr>
          <a:xfrm>
            <a:off x="1270000" y="2618806"/>
            <a:ext cx="10464800" cy="5893347"/>
          </a:xfrm>
          <a:prstGeom prst="rect">
            <a:avLst/>
          </a:prstGeom>
        </p:spPr>
        <p:txBody>
          <a:bodyPr anchor="t"/>
          <a:lstStyle/>
          <a:p>
            <a:pPr marL="432152" indent="-432152">
              <a:lnSpc>
                <a:spcPct val="130000"/>
              </a:lnSpc>
              <a:spcBef>
                <a:spcPts val="0"/>
              </a:spcBef>
              <a:defRPr sz="3000">
                <a:solidFill>
                  <a:srgbClr val="53585F"/>
                </a:solidFill>
              </a:defRPr>
            </a:pPr>
            <a:r>
              <a:t>Kadınları R kodları yazmaya, paket geliştirmeye ve R konferanslarına konuşmacı olarak katılmaya teşvik etmek.</a:t>
            </a:r>
            <a:br/>
          </a:p>
          <a:p>
            <a:pPr marL="432152" indent="-432152">
              <a:lnSpc>
                <a:spcPct val="130000"/>
              </a:lnSpc>
              <a:spcBef>
                <a:spcPts val="0"/>
              </a:spcBef>
              <a:defRPr sz="3000">
                <a:solidFill>
                  <a:srgbClr val="53585F"/>
                </a:solidFill>
              </a:defRPr>
            </a:pPr>
            <a:r>
              <a:t>R kullanan ve geliştiren kadınlarla bir iletişim ortamı sağlamak.</a:t>
            </a:r>
          </a:p>
          <a:p>
            <a:pPr marL="432152" indent="-432152">
              <a:lnSpc>
                <a:spcPct val="130000"/>
              </a:lnSpc>
              <a:spcBef>
                <a:spcPts val="0"/>
              </a:spcBef>
              <a:defRPr sz="3000">
                <a:solidFill>
                  <a:srgbClr val="53585F"/>
                </a:solidFill>
              </a:defRPr>
            </a:pPr>
          </a:p>
          <a:p>
            <a:pPr marL="432152" indent="-432152">
              <a:lnSpc>
                <a:spcPct val="130000"/>
              </a:lnSpc>
              <a:spcBef>
                <a:spcPts val="0"/>
              </a:spcBef>
              <a:defRPr sz="3000">
                <a:solidFill>
                  <a:srgbClr val="53585F"/>
                </a:solidFill>
              </a:defRPr>
            </a:pPr>
            <a:r>
              <a:t>Konferans, calistay gibi etkinliklerde R kullanan kadınları davet etmek isteyenler icin bir nevi rehber oluşturmak. </a:t>
            </a:r>
          </a:p>
        </p:txBody>
      </p:sp>
      <p:sp>
        <p:nvSpPr>
          <p:cNvPr id="135" name="Triangle"/>
          <p:cNvSpPr/>
          <p:nvPr/>
        </p:nvSpPr>
        <p:spPr>
          <a:xfrm flipH="1">
            <a:off x="12458769" y="9243204"/>
            <a:ext cx="569401" cy="56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8398A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blind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-Ladies Global"/>
          <p:cNvSpPr txBox="1"/>
          <p:nvPr>
            <p:ph type="title" idx="4294967295"/>
          </p:nvPr>
        </p:nvSpPr>
        <p:spPr>
          <a:xfrm>
            <a:off x="952500" y="444500"/>
            <a:ext cx="11099800" cy="165134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6">
                    <a:lumOff val="-8741"/>
                  </a:schemeClr>
                </a:solidFill>
              </a:defRPr>
            </a:lvl1pPr>
          </a:lstStyle>
          <a:p>
            <a:pPr/>
            <a:r>
              <a:t>R-Ladies Global</a:t>
            </a:r>
          </a:p>
        </p:txBody>
      </p:sp>
      <p:pic>
        <p:nvPicPr>
          <p:cNvPr id="138" name="Screenshot 2020-05-26 at 22.15.41.png" descr="Screenshot 2020-05-26 at 22.15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4404" y="2068928"/>
            <a:ext cx="10535992" cy="70692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blind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-Ladies Global"/>
          <p:cNvSpPr txBox="1"/>
          <p:nvPr>
            <p:ph type="title" idx="4294967295"/>
          </p:nvPr>
        </p:nvSpPr>
        <p:spPr>
          <a:xfrm>
            <a:off x="952500" y="444500"/>
            <a:ext cx="11099800" cy="165134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6">
                    <a:lumOff val="-8741"/>
                  </a:schemeClr>
                </a:solidFill>
              </a:defRPr>
            </a:lvl1pPr>
          </a:lstStyle>
          <a:p>
            <a:pPr/>
            <a:r>
              <a:t>R-Ladies Global</a:t>
            </a:r>
          </a:p>
        </p:txBody>
      </p:sp>
      <p:sp>
        <p:nvSpPr>
          <p:cNvPr id="141" name="Oval"/>
          <p:cNvSpPr/>
          <p:nvPr/>
        </p:nvSpPr>
        <p:spPr>
          <a:xfrm>
            <a:off x="507666" y="3264341"/>
            <a:ext cx="3581729" cy="3628375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2" name="73…"/>
          <p:cNvSpPr txBox="1"/>
          <p:nvPr/>
        </p:nvSpPr>
        <p:spPr>
          <a:xfrm>
            <a:off x="912681" y="4411778"/>
            <a:ext cx="2771699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4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73 </a:t>
            </a:r>
          </a:p>
          <a:p>
            <a:pPr>
              <a:defRPr b="1" sz="4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600"/>
              <a:t>Ülke</a:t>
            </a:r>
          </a:p>
        </p:txBody>
      </p:sp>
      <p:sp>
        <p:nvSpPr>
          <p:cNvPr id="143" name="Oval"/>
          <p:cNvSpPr/>
          <p:nvPr/>
        </p:nvSpPr>
        <p:spPr>
          <a:xfrm>
            <a:off x="4898763" y="3162935"/>
            <a:ext cx="3581729" cy="3628376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508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4" name="311…"/>
          <p:cNvSpPr txBox="1"/>
          <p:nvPr/>
        </p:nvSpPr>
        <p:spPr>
          <a:xfrm>
            <a:off x="5303778" y="4411778"/>
            <a:ext cx="2771699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45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311</a:t>
            </a:r>
          </a:p>
          <a:p>
            <a:pPr>
              <a:defRPr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Sehir</a:t>
            </a:r>
          </a:p>
        </p:txBody>
      </p:sp>
      <p:sp>
        <p:nvSpPr>
          <p:cNvPr id="145" name="Oval"/>
          <p:cNvSpPr/>
          <p:nvPr/>
        </p:nvSpPr>
        <p:spPr>
          <a:xfrm>
            <a:off x="9289860" y="3162935"/>
            <a:ext cx="3581729" cy="3628376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6" name="57,000…"/>
          <p:cNvSpPr txBox="1"/>
          <p:nvPr/>
        </p:nvSpPr>
        <p:spPr>
          <a:xfrm>
            <a:off x="9722776" y="4210050"/>
            <a:ext cx="2771699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4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57,000</a:t>
            </a: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Üye</a:t>
            </a:r>
          </a:p>
        </p:txBody>
      </p:sp>
      <p:sp>
        <p:nvSpPr>
          <p:cNvPr id="147" name="Computer"/>
          <p:cNvSpPr/>
          <p:nvPr/>
        </p:nvSpPr>
        <p:spPr>
          <a:xfrm>
            <a:off x="8555174" y="8061209"/>
            <a:ext cx="1439379" cy="1161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7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rgbClr val="AE41A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8" name="Fire Brigade"/>
          <p:cNvSpPr/>
          <p:nvPr/>
        </p:nvSpPr>
        <p:spPr>
          <a:xfrm>
            <a:off x="3554080" y="7858398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8118" y="0"/>
                  <a:pt x="8040" y="1678"/>
                  <a:pt x="4951" y="1846"/>
                </a:cubicBezTo>
                <a:cubicBezTo>
                  <a:pt x="4307" y="1881"/>
                  <a:pt x="3982" y="2641"/>
                  <a:pt x="4396" y="3135"/>
                </a:cubicBezTo>
                <a:lnTo>
                  <a:pt x="6222" y="5314"/>
                </a:lnTo>
                <a:cubicBezTo>
                  <a:pt x="5893" y="5589"/>
                  <a:pt x="5589" y="5893"/>
                  <a:pt x="5314" y="6222"/>
                </a:cubicBezTo>
                <a:lnTo>
                  <a:pt x="3135" y="4396"/>
                </a:lnTo>
                <a:cubicBezTo>
                  <a:pt x="2641" y="3982"/>
                  <a:pt x="1881" y="4307"/>
                  <a:pt x="1846" y="4951"/>
                </a:cubicBezTo>
                <a:cubicBezTo>
                  <a:pt x="1678" y="8040"/>
                  <a:pt x="0" y="8118"/>
                  <a:pt x="0" y="10800"/>
                </a:cubicBezTo>
                <a:cubicBezTo>
                  <a:pt x="0" y="13482"/>
                  <a:pt x="1678" y="13560"/>
                  <a:pt x="1846" y="16649"/>
                </a:cubicBezTo>
                <a:cubicBezTo>
                  <a:pt x="1881" y="17293"/>
                  <a:pt x="2641" y="17618"/>
                  <a:pt x="3135" y="17204"/>
                </a:cubicBezTo>
                <a:lnTo>
                  <a:pt x="5314" y="15378"/>
                </a:lnTo>
                <a:cubicBezTo>
                  <a:pt x="5589" y="15707"/>
                  <a:pt x="5893" y="16011"/>
                  <a:pt x="6222" y="16286"/>
                </a:cubicBezTo>
                <a:lnTo>
                  <a:pt x="4396" y="18465"/>
                </a:lnTo>
                <a:cubicBezTo>
                  <a:pt x="3982" y="18959"/>
                  <a:pt x="4307" y="19719"/>
                  <a:pt x="4951" y="19754"/>
                </a:cubicBezTo>
                <a:cubicBezTo>
                  <a:pt x="8040" y="19922"/>
                  <a:pt x="8118" y="21600"/>
                  <a:pt x="10800" y="21600"/>
                </a:cubicBezTo>
                <a:cubicBezTo>
                  <a:pt x="13482" y="21600"/>
                  <a:pt x="13560" y="19922"/>
                  <a:pt x="16649" y="19754"/>
                </a:cubicBezTo>
                <a:cubicBezTo>
                  <a:pt x="17293" y="19719"/>
                  <a:pt x="17618" y="18959"/>
                  <a:pt x="17204" y="18465"/>
                </a:cubicBezTo>
                <a:lnTo>
                  <a:pt x="15378" y="16286"/>
                </a:lnTo>
                <a:cubicBezTo>
                  <a:pt x="15707" y="16011"/>
                  <a:pt x="16011" y="15707"/>
                  <a:pt x="16286" y="15378"/>
                </a:cubicBezTo>
                <a:lnTo>
                  <a:pt x="18465" y="17204"/>
                </a:lnTo>
                <a:cubicBezTo>
                  <a:pt x="18959" y="17618"/>
                  <a:pt x="19719" y="17293"/>
                  <a:pt x="19754" y="16649"/>
                </a:cubicBezTo>
                <a:cubicBezTo>
                  <a:pt x="19922" y="13560"/>
                  <a:pt x="21600" y="13482"/>
                  <a:pt x="21600" y="10800"/>
                </a:cubicBezTo>
                <a:cubicBezTo>
                  <a:pt x="21600" y="8118"/>
                  <a:pt x="19922" y="8040"/>
                  <a:pt x="19754" y="4951"/>
                </a:cubicBezTo>
                <a:cubicBezTo>
                  <a:pt x="19719" y="4307"/>
                  <a:pt x="18959" y="3982"/>
                  <a:pt x="18465" y="4396"/>
                </a:cubicBezTo>
                <a:lnTo>
                  <a:pt x="16286" y="6222"/>
                </a:lnTo>
                <a:cubicBezTo>
                  <a:pt x="16011" y="5893"/>
                  <a:pt x="15707" y="5589"/>
                  <a:pt x="15378" y="5314"/>
                </a:cubicBezTo>
                <a:lnTo>
                  <a:pt x="17204" y="3135"/>
                </a:lnTo>
                <a:cubicBezTo>
                  <a:pt x="17618" y="2641"/>
                  <a:pt x="17293" y="1881"/>
                  <a:pt x="16649" y="1846"/>
                </a:cubicBezTo>
                <a:cubicBezTo>
                  <a:pt x="13560" y="1678"/>
                  <a:pt x="13482" y="0"/>
                  <a:pt x="10800" y="0"/>
                </a:cubicBezTo>
                <a:close/>
                <a:moveTo>
                  <a:pt x="10800" y="5545"/>
                </a:moveTo>
                <a:cubicBezTo>
                  <a:pt x="13702" y="5545"/>
                  <a:pt x="16055" y="7898"/>
                  <a:pt x="16055" y="10800"/>
                </a:cubicBezTo>
                <a:cubicBezTo>
                  <a:pt x="16055" y="13702"/>
                  <a:pt x="13702" y="16055"/>
                  <a:pt x="10800" y="16055"/>
                </a:cubicBezTo>
                <a:cubicBezTo>
                  <a:pt x="7898" y="16055"/>
                  <a:pt x="5545" y="13702"/>
                  <a:pt x="5545" y="10800"/>
                </a:cubicBezTo>
                <a:cubicBezTo>
                  <a:pt x="5545" y="7898"/>
                  <a:pt x="7898" y="5545"/>
                  <a:pt x="10800" y="5545"/>
                </a:cubicBezTo>
                <a:close/>
              </a:path>
            </a:pathLst>
          </a:custGeom>
          <a:solidFill>
            <a:srgbClr val="AE41A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9" name="Africa Globe"/>
          <p:cNvSpPr/>
          <p:nvPr/>
        </p:nvSpPr>
        <p:spPr>
          <a:xfrm>
            <a:off x="6054627" y="7858398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45" y="0"/>
                  <a:pt x="0" y="4845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9408"/>
                  <a:pt x="21326" y="8082"/>
                  <a:pt x="20844" y="6859"/>
                </a:cubicBezTo>
                <a:cubicBezTo>
                  <a:pt x="19265" y="2850"/>
                  <a:pt x="15363" y="0"/>
                  <a:pt x="10800" y="0"/>
                </a:cubicBezTo>
                <a:close/>
                <a:moveTo>
                  <a:pt x="10800" y="54"/>
                </a:moveTo>
                <a:cubicBezTo>
                  <a:pt x="11360" y="54"/>
                  <a:pt x="11907" y="110"/>
                  <a:pt x="12445" y="194"/>
                </a:cubicBezTo>
                <a:lnTo>
                  <a:pt x="12502" y="207"/>
                </a:lnTo>
                <a:lnTo>
                  <a:pt x="12552" y="214"/>
                </a:lnTo>
                <a:lnTo>
                  <a:pt x="12687" y="237"/>
                </a:lnTo>
                <a:lnTo>
                  <a:pt x="12773" y="251"/>
                </a:lnTo>
                <a:lnTo>
                  <a:pt x="12852" y="261"/>
                </a:lnTo>
                <a:lnTo>
                  <a:pt x="12849" y="256"/>
                </a:lnTo>
                <a:lnTo>
                  <a:pt x="12741" y="236"/>
                </a:lnTo>
                <a:cubicBezTo>
                  <a:pt x="12757" y="239"/>
                  <a:pt x="12774" y="239"/>
                  <a:pt x="12790" y="242"/>
                </a:cubicBezTo>
                <a:lnTo>
                  <a:pt x="12796" y="244"/>
                </a:lnTo>
                <a:lnTo>
                  <a:pt x="12849" y="256"/>
                </a:lnTo>
                <a:lnTo>
                  <a:pt x="13017" y="293"/>
                </a:lnTo>
                <a:lnTo>
                  <a:pt x="12993" y="281"/>
                </a:lnTo>
                <a:cubicBezTo>
                  <a:pt x="13089" y="301"/>
                  <a:pt x="13181" y="331"/>
                  <a:pt x="13276" y="353"/>
                </a:cubicBezTo>
                <a:lnTo>
                  <a:pt x="13278" y="353"/>
                </a:lnTo>
                <a:lnTo>
                  <a:pt x="13343" y="379"/>
                </a:lnTo>
                <a:lnTo>
                  <a:pt x="13293" y="369"/>
                </a:lnTo>
                <a:lnTo>
                  <a:pt x="13271" y="372"/>
                </a:lnTo>
                <a:lnTo>
                  <a:pt x="13313" y="385"/>
                </a:lnTo>
                <a:lnTo>
                  <a:pt x="13291" y="391"/>
                </a:lnTo>
                <a:lnTo>
                  <a:pt x="13322" y="407"/>
                </a:lnTo>
                <a:lnTo>
                  <a:pt x="13207" y="377"/>
                </a:lnTo>
                <a:lnTo>
                  <a:pt x="13150" y="369"/>
                </a:lnTo>
                <a:lnTo>
                  <a:pt x="13103" y="370"/>
                </a:lnTo>
                <a:lnTo>
                  <a:pt x="13101" y="396"/>
                </a:lnTo>
                <a:lnTo>
                  <a:pt x="13237" y="431"/>
                </a:lnTo>
                <a:lnTo>
                  <a:pt x="13322" y="429"/>
                </a:lnTo>
                <a:lnTo>
                  <a:pt x="13370" y="438"/>
                </a:lnTo>
                <a:lnTo>
                  <a:pt x="13399" y="448"/>
                </a:lnTo>
                <a:lnTo>
                  <a:pt x="13502" y="475"/>
                </a:lnTo>
                <a:lnTo>
                  <a:pt x="13471" y="481"/>
                </a:lnTo>
                <a:lnTo>
                  <a:pt x="13458" y="481"/>
                </a:lnTo>
                <a:lnTo>
                  <a:pt x="13446" y="480"/>
                </a:lnTo>
                <a:lnTo>
                  <a:pt x="13448" y="481"/>
                </a:lnTo>
                <a:lnTo>
                  <a:pt x="13402" y="480"/>
                </a:lnTo>
                <a:lnTo>
                  <a:pt x="13386" y="490"/>
                </a:lnTo>
                <a:lnTo>
                  <a:pt x="13550" y="549"/>
                </a:lnTo>
                <a:lnTo>
                  <a:pt x="13561" y="552"/>
                </a:lnTo>
                <a:lnTo>
                  <a:pt x="13646" y="534"/>
                </a:lnTo>
                <a:lnTo>
                  <a:pt x="13749" y="559"/>
                </a:lnTo>
                <a:lnTo>
                  <a:pt x="13880" y="613"/>
                </a:lnTo>
                <a:lnTo>
                  <a:pt x="13901" y="604"/>
                </a:lnTo>
                <a:lnTo>
                  <a:pt x="13965" y="621"/>
                </a:lnTo>
                <a:lnTo>
                  <a:pt x="13960" y="603"/>
                </a:lnTo>
                <a:lnTo>
                  <a:pt x="14042" y="619"/>
                </a:lnTo>
                <a:lnTo>
                  <a:pt x="14000" y="593"/>
                </a:lnTo>
                <a:lnTo>
                  <a:pt x="14195" y="655"/>
                </a:lnTo>
                <a:lnTo>
                  <a:pt x="14155" y="631"/>
                </a:lnTo>
                <a:lnTo>
                  <a:pt x="14040" y="584"/>
                </a:lnTo>
                <a:lnTo>
                  <a:pt x="13960" y="559"/>
                </a:lnTo>
                <a:lnTo>
                  <a:pt x="13855" y="524"/>
                </a:lnTo>
                <a:lnTo>
                  <a:pt x="13786" y="495"/>
                </a:lnTo>
                <a:lnTo>
                  <a:pt x="13806" y="495"/>
                </a:lnTo>
                <a:lnTo>
                  <a:pt x="13801" y="490"/>
                </a:lnTo>
                <a:cubicBezTo>
                  <a:pt x="13818" y="495"/>
                  <a:pt x="13836" y="498"/>
                  <a:pt x="13853" y="503"/>
                </a:cubicBezTo>
                <a:lnTo>
                  <a:pt x="13934" y="527"/>
                </a:lnTo>
                <a:lnTo>
                  <a:pt x="13936" y="524"/>
                </a:lnTo>
                <a:cubicBezTo>
                  <a:pt x="15954" y="1141"/>
                  <a:pt x="17719" y="2338"/>
                  <a:pt x="19041" y="3919"/>
                </a:cubicBezTo>
                <a:lnTo>
                  <a:pt x="18937" y="3819"/>
                </a:lnTo>
                <a:lnTo>
                  <a:pt x="18876" y="3769"/>
                </a:lnTo>
                <a:lnTo>
                  <a:pt x="18929" y="3843"/>
                </a:lnTo>
                <a:lnTo>
                  <a:pt x="19026" y="3939"/>
                </a:lnTo>
                <a:lnTo>
                  <a:pt x="19068" y="3996"/>
                </a:lnTo>
                <a:lnTo>
                  <a:pt x="19132" y="4063"/>
                </a:lnTo>
                <a:lnTo>
                  <a:pt x="19078" y="4023"/>
                </a:lnTo>
                <a:lnTo>
                  <a:pt x="19004" y="3956"/>
                </a:lnTo>
                <a:lnTo>
                  <a:pt x="18934" y="3914"/>
                </a:lnTo>
                <a:lnTo>
                  <a:pt x="18952" y="3952"/>
                </a:lnTo>
                <a:lnTo>
                  <a:pt x="18947" y="3968"/>
                </a:lnTo>
                <a:lnTo>
                  <a:pt x="18964" y="3993"/>
                </a:lnTo>
                <a:lnTo>
                  <a:pt x="19035" y="4070"/>
                </a:lnTo>
                <a:lnTo>
                  <a:pt x="19051" y="4097"/>
                </a:lnTo>
                <a:lnTo>
                  <a:pt x="19073" y="4114"/>
                </a:lnTo>
                <a:lnTo>
                  <a:pt x="19131" y="4180"/>
                </a:lnTo>
                <a:lnTo>
                  <a:pt x="19141" y="4203"/>
                </a:lnTo>
                <a:lnTo>
                  <a:pt x="19144" y="4217"/>
                </a:lnTo>
                <a:lnTo>
                  <a:pt x="19163" y="4244"/>
                </a:lnTo>
                <a:lnTo>
                  <a:pt x="19144" y="4232"/>
                </a:lnTo>
                <a:lnTo>
                  <a:pt x="19119" y="4205"/>
                </a:lnTo>
                <a:lnTo>
                  <a:pt x="19126" y="4232"/>
                </a:lnTo>
                <a:lnTo>
                  <a:pt x="19196" y="4360"/>
                </a:lnTo>
                <a:lnTo>
                  <a:pt x="19240" y="4385"/>
                </a:lnTo>
                <a:lnTo>
                  <a:pt x="19336" y="4543"/>
                </a:lnTo>
                <a:lnTo>
                  <a:pt x="19422" y="4658"/>
                </a:lnTo>
                <a:lnTo>
                  <a:pt x="19474" y="4742"/>
                </a:lnTo>
                <a:lnTo>
                  <a:pt x="19432" y="4728"/>
                </a:lnTo>
                <a:lnTo>
                  <a:pt x="19358" y="4664"/>
                </a:lnTo>
                <a:lnTo>
                  <a:pt x="19301" y="4634"/>
                </a:lnTo>
                <a:lnTo>
                  <a:pt x="19227" y="4550"/>
                </a:lnTo>
                <a:lnTo>
                  <a:pt x="19105" y="4377"/>
                </a:lnTo>
                <a:lnTo>
                  <a:pt x="19045" y="4279"/>
                </a:lnTo>
                <a:lnTo>
                  <a:pt x="18949" y="4106"/>
                </a:lnTo>
                <a:lnTo>
                  <a:pt x="18920" y="4042"/>
                </a:lnTo>
                <a:lnTo>
                  <a:pt x="18917" y="4018"/>
                </a:lnTo>
                <a:lnTo>
                  <a:pt x="18900" y="4001"/>
                </a:lnTo>
                <a:lnTo>
                  <a:pt x="18848" y="3939"/>
                </a:lnTo>
                <a:lnTo>
                  <a:pt x="18801" y="3900"/>
                </a:lnTo>
                <a:lnTo>
                  <a:pt x="18757" y="3877"/>
                </a:lnTo>
                <a:lnTo>
                  <a:pt x="18706" y="3835"/>
                </a:lnTo>
                <a:lnTo>
                  <a:pt x="18679" y="3809"/>
                </a:lnTo>
                <a:lnTo>
                  <a:pt x="18632" y="3777"/>
                </a:lnTo>
                <a:lnTo>
                  <a:pt x="18550" y="3676"/>
                </a:lnTo>
                <a:lnTo>
                  <a:pt x="18496" y="3629"/>
                </a:lnTo>
                <a:lnTo>
                  <a:pt x="18437" y="3582"/>
                </a:lnTo>
                <a:lnTo>
                  <a:pt x="18429" y="3590"/>
                </a:lnTo>
                <a:lnTo>
                  <a:pt x="18382" y="3543"/>
                </a:lnTo>
                <a:lnTo>
                  <a:pt x="18235" y="3442"/>
                </a:lnTo>
                <a:lnTo>
                  <a:pt x="18264" y="3510"/>
                </a:lnTo>
                <a:lnTo>
                  <a:pt x="18232" y="3508"/>
                </a:lnTo>
                <a:lnTo>
                  <a:pt x="18095" y="3427"/>
                </a:lnTo>
                <a:lnTo>
                  <a:pt x="17991" y="3348"/>
                </a:lnTo>
                <a:lnTo>
                  <a:pt x="17781" y="3193"/>
                </a:lnTo>
                <a:lnTo>
                  <a:pt x="17563" y="3040"/>
                </a:lnTo>
                <a:lnTo>
                  <a:pt x="17461" y="2951"/>
                </a:lnTo>
                <a:lnTo>
                  <a:pt x="17195" y="2769"/>
                </a:lnTo>
                <a:lnTo>
                  <a:pt x="16968" y="2572"/>
                </a:lnTo>
                <a:lnTo>
                  <a:pt x="16809" y="2429"/>
                </a:lnTo>
                <a:lnTo>
                  <a:pt x="16636" y="2313"/>
                </a:lnTo>
                <a:lnTo>
                  <a:pt x="16527" y="2217"/>
                </a:lnTo>
                <a:lnTo>
                  <a:pt x="16452" y="2094"/>
                </a:lnTo>
                <a:lnTo>
                  <a:pt x="16498" y="2087"/>
                </a:lnTo>
                <a:lnTo>
                  <a:pt x="16597" y="2141"/>
                </a:lnTo>
                <a:lnTo>
                  <a:pt x="16612" y="2118"/>
                </a:lnTo>
                <a:lnTo>
                  <a:pt x="16547" y="2049"/>
                </a:lnTo>
                <a:lnTo>
                  <a:pt x="16596" y="2035"/>
                </a:lnTo>
                <a:lnTo>
                  <a:pt x="16096" y="1786"/>
                </a:lnTo>
                <a:lnTo>
                  <a:pt x="15670" y="1592"/>
                </a:lnTo>
                <a:lnTo>
                  <a:pt x="15466" y="1564"/>
                </a:lnTo>
                <a:lnTo>
                  <a:pt x="15323" y="1581"/>
                </a:lnTo>
                <a:lnTo>
                  <a:pt x="15188" y="1533"/>
                </a:lnTo>
                <a:lnTo>
                  <a:pt x="15118" y="1547"/>
                </a:lnTo>
                <a:lnTo>
                  <a:pt x="15214" y="1618"/>
                </a:lnTo>
                <a:lnTo>
                  <a:pt x="15106" y="1608"/>
                </a:lnTo>
                <a:lnTo>
                  <a:pt x="14932" y="1582"/>
                </a:lnTo>
                <a:lnTo>
                  <a:pt x="14911" y="1523"/>
                </a:lnTo>
                <a:lnTo>
                  <a:pt x="14552" y="1369"/>
                </a:lnTo>
                <a:lnTo>
                  <a:pt x="14348" y="1338"/>
                </a:lnTo>
                <a:lnTo>
                  <a:pt x="14433" y="1449"/>
                </a:lnTo>
                <a:lnTo>
                  <a:pt x="14140" y="1350"/>
                </a:lnTo>
                <a:lnTo>
                  <a:pt x="14012" y="1278"/>
                </a:lnTo>
                <a:lnTo>
                  <a:pt x="13921" y="1269"/>
                </a:lnTo>
                <a:lnTo>
                  <a:pt x="14123" y="1395"/>
                </a:lnTo>
                <a:lnTo>
                  <a:pt x="14335" y="1468"/>
                </a:lnTo>
                <a:lnTo>
                  <a:pt x="14567" y="1565"/>
                </a:lnTo>
                <a:lnTo>
                  <a:pt x="14833" y="1688"/>
                </a:lnTo>
                <a:lnTo>
                  <a:pt x="14968" y="1710"/>
                </a:lnTo>
                <a:lnTo>
                  <a:pt x="15025" y="1757"/>
                </a:lnTo>
                <a:lnTo>
                  <a:pt x="15153" y="1820"/>
                </a:lnTo>
                <a:lnTo>
                  <a:pt x="15347" y="1964"/>
                </a:lnTo>
                <a:lnTo>
                  <a:pt x="15555" y="2208"/>
                </a:lnTo>
                <a:lnTo>
                  <a:pt x="15680" y="2377"/>
                </a:lnTo>
                <a:lnTo>
                  <a:pt x="15722" y="2458"/>
                </a:lnTo>
                <a:lnTo>
                  <a:pt x="15506" y="2348"/>
                </a:lnTo>
                <a:lnTo>
                  <a:pt x="15375" y="2232"/>
                </a:lnTo>
                <a:lnTo>
                  <a:pt x="15229" y="2203"/>
                </a:lnTo>
                <a:lnTo>
                  <a:pt x="15082" y="2077"/>
                </a:lnTo>
                <a:lnTo>
                  <a:pt x="14887" y="2022"/>
                </a:lnTo>
                <a:lnTo>
                  <a:pt x="14877" y="1975"/>
                </a:lnTo>
                <a:lnTo>
                  <a:pt x="14757" y="1887"/>
                </a:lnTo>
                <a:lnTo>
                  <a:pt x="14680" y="1882"/>
                </a:lnTo>
                <a:lnTo>
                  <a:pt x="14522" y="1732"/>
                </a:lnTo>
                <a:lnTo>
                  <a:pt x="14586" y="1710"/>
                </a:lnTo>
                <a:lnTo>
                  <a:pt x="14547" y="1670"/>
                </a:lnTo>
                <a:lnTo>
                  <a:pt x="14357" y="1576"/>
                </a:lnTo>
                <a:lnTo>
                  <a:pt x="14264" y="1513"/>
                </a:lnTo>
                <a:lnTo>
                  <a:pt x="14180" y="1525"/>
                </a:lnTo>
                <a:lnTo>
                  <a:pt x="14066" y="1485"/>
                </a:lnTo>
                <a:lnTo>
                  <a:pt x="14067" y="1520"/>
                </a:lnTo>
                <a:lnTo>
                  <a:pt x="13795" y="1446"/>
                </a:lnTo>
                <a:lnTo>
                  <a:pt x="13744" y="1512"/>
                </a:lnTo>
                <a:lnTo>
                  <a:pt x="13675" y="1470"/>
                </a:lnTo>
                <a:lnTo>
                  <a:pt x="13508" y="1412"/>
                </a:lnTo>
                <a:lnTo>
                  <a:pt x="13330" y="1348"/>
                </a:lnTo>
                <a:lnTo>
                  <a:pt x="13251" y="1338"/>
                </a:lnTo>
                <a:lnTo>
                  <a:pt x="12975" y="1273"/>
                </a:lnTo>
                <a:lnTo>
                  <a:pt x="12842" y="1291"/>
                </a:lnTo>
                <a:lnTo>
                  <a:pt x="12805" y="1268"/>
                </a:lnTo>
                <a:lnTo>
                  <a:pt x="12786" y="1232"/>
                </a:lnTo>
                <a:lnTo>
                  <a:pt x="12803" y="1209"/>
                </a:lnTo>
                <a:lnTo>
                  <a:pt x="12791" y="1140"/>
                </a:lnTo>
                <a:lnTo>
                  <a:pt x="12820" y="1098"/>
                </a:lnTo>
                <a:lnTo>
                  <a:pt x="12729" y="1103"/>
                </a:lnTo>
                <a:lnTo>
                  <a:pt x="12604" y="1067"/>
                </a:lnTo>
                <a:lnTo>
                  <a:pt x="12470" y="921"/>
                </a:lnTo>
                <a:lnTo>
                  <a:pt x="12438" y="911"/>
                </a:lnTo>
                <a:lnTo>
                  <a:pt x="12401" y="870"/>
                </a:lnTo>
                <a:lnTo>
                  <a:pt x="12421" y="869"/>
                </a:lnTo>
                <a:lnTo>
                  <a:pt x="12376" y="820"/>
                </a:lnTo>
                <a:lnTo>
                  <a:pt x="12199" y="800"/>
                </a:lnTo>
                <a:lnTo>
                  <a:pt x="12285" y="843"/>
                </a:lnTo>
                <a:lnTo>
                  <a:pt x="12290" y="887"/>
                </a:lnTo>
                <a:lnTo>
                  <a:pt x="12384" y="931"/>
                </a:lnTo>
                <a:lnTo>
                  <a:pt x="12386" y="981"/>
                </a:lnTo>
                <a:lnTo>
                  <a:pt x="12298" y="956"/>
                </a:lnTo>
                <a:lnTo>
                  <a:pt x="12229" y="951"/>
                </a:lnTo>
                <a:lnTo>
                  <a:pt x="12111" y="1027"/>
                </a:lnTo>
                <a:lnTo>
                  <a:pt x="12199" y="1084"/>
                </a:lnTo>
                <a:lnTo>
                  <a:pt x="12147" y="1104"/>
                </a:lnTo>
                <a:lnTo>
                  <a:pt x="11931" y="1054"/>
                </a:lnTo>
                <a:lnTo>
                  <a:pt x="11894" y="1082"/>
                </a:lnTo>
                <a:lnTo>
                  <a:pt x="11961" y="1119"/>
                </a:lnTo>
                <a:lnTo>
                  <a:pt x="11972" y="1158"/>
                </a:lnTo>
                <a:lnTo>
                  <a:pt x="11898" y="1138"/>
                </a:lnTo>
                <a:lnTo>
                  <a:pt x="11785" y="1113"/>
                </a:lnTo>
                <a:lnTo>
                  <a:pt x="11722" y="995"/>
                </a:lnTo>
                <a:lnTo>
                  <a:pt x="11576" y="939"/>
                </a:lnTo>
                <a:lnTo>
                  <a:pt x="11626" y="929"/>
                </a:lnTo>
                <a:lnTo>
                  <a:pt x="11985" y="986"/>
                </a:lnTo>
                <a:lnTo>
                  <a:pt x="12091" y="966"/>
                </a:lnTo>
                <a:lnTo>
                  <a:pt x="12143" y="927"/>
                </a:lnTo>
                <a:lnTo>
                  <a:pt x="12103" y="879"/>
                </a:lnTo>
                <a:lnTo>
                  <a:pt x="12025" y="845"/>
                </a:lnTo>
                <a:lnTo>
                  <a:pt x="11721" y="766"/>
                </a:lnTo>
                <a:lnTo>
                  <a:pt x="11532" y="751"/>
                </a:lnTo>
                <a:lnTo>
                  <a:pt x="11408" y="710"/>
                </a:lnTo>
                <a:lnTo>
                  <a:pt x="11350" y="734"/>
                </a:lnTo>
                <a:lnTo>
                  <a:pt x="11265" y="694"/>
                </a:lnTo>
                <a:lnTo>
                  <a:pt x="11340" y="677"/>
                </a:lnTo>
                <a:lnTo>
                  <a:pt x="11132" y="631"/>
                </a:lnTo>
                <a:lnTo>
                  <a:pt x="11026" y="643"/>
                </a:lnTo>
                <a:lnTo>
                  <a:pt x="10913" y="640"/>
                </a:lnTo>
                <a:lnTo>
                  <a:pt x="10820" y="692"/>
                </a:lnTo>
                <a:lnTo>
                  <a:pt x="10716" y="688"/>
                </a:lnTo>
                <a:lnTo>
                  <a:pt x="10571" y="717"/>
                </a:lnTo>
                <a:lnTo>
                  <a:pt x="10367" y="801"/>
                </a:lnTo>
                <a:lnTo>
                  <a:pt x="10233" y="853"/>
                </a:lnTo>
                <a:lnTo>
                  <a:pt x="10002" y="997"/>
                </a:lnTo>
                <a:lnTo>
                  <a:pt x="9814" y="1106"/>
                </a:lnTo>
                <a:lnTo>
                  <a:pt x="9613" y="1192"/>
                </a:lnTo>
                <a:lnTo>
                  <a:pt x="9357" y="1264"/>
                </a:lnTo>
                <a:lnTo>
                  <a:pt x="9250" y="1320"/>
                </a:lnTo>
                <a:lnTo>
                  <a:pt x="9160" y="1532"/>
                </a:lnTo>
                <a:lnTo>
                  <a:pt x="9140" y="1636"/>
                </a:lnTo>
                <a:lnTo>
                  <a:pt x="9248" y="1687"/>
                </a:lnTo>
                <a:lnTo>
                  <a:pt x="9386" y="1663"/>
                </a:lnTo>
                <a:lnTo>
                  <a:pt x="9617" y="1550"/>
                </a:lnTo>
                <a:lnTo>
                  <a:pt x="9659" y="1609"/>
                </a:lnTo>
                <a:lnTo>
                  <a:pt x="9687" y="1751"/>
                </a:lnTo>
                <a:lnTo>
                  <a:pt x="9740" y="1867"/>
                </a:lnTo>
                <a:lnTo>
                  <a:pt x="9746" y="1966"/>
                </a:lnTo>
                <a:lnTo>
                  <a:pt x="9869" y="1961"/>
                </a:lnTo>
                <a:lnTo>
                  <a:pt x="9948" y="1877"/>
                </a:lnTo>
                <a:lnTo>
                  <a:pt x="10071" y="1887"/>
                </a:lnTo>
                <a:lnTo>
                  <a:pt x="10149" y="1791"/>
                </a:lnTo>
                <a:lnTo>
                  <a:pt x="10216" y="1623"/>
                </a:lnTo>
                <a:lnTo>
                  <a:pt x="10320" y="1599"/>
                </a:lnTo>
                <a:lnTo>
                  <a:pt x="10423" y="1493"/>
                </a:lnTo>
                <a:lnTo>
                  <a:pt x="10340" y="1441"/>
                </a:lnTo>
                <a:lnTo>
                  <a:pt x="10288" y="1377"/>
                </a:lnTo>
                <a:lnTo>
                  <a:pt x="10374" y="1252"/>
                </a:lnTo>
                <a:lnTo>
                  <a:pt x="10549" y="1178"/>
                </a:lnTo>
                <a:lnTo>
                  <a:pt x="10686" y="1113"/>
                </a:lnTo>
                <a:lnTo>
                  <a:pt x="10675" y="1064"/>
                </a:lnTo>
                <a:lnTo>
                  <a:pt x="10755" y="1008"/>
                </a:lnTo>
                <a:lnTo>
                  <a:pt x="10888" y="986"/>
                </a:lnTo>
                <a:lnTo>
                  <a:pt x="10997" y="1023"/>
                </a:lnTo>
                <a:lnTo>
                  <a:pt x="11009" y="1057"/>
                </a:lnTo>
                <a:lnTo>
                  <a:pt x="10957" y="1074"/>
                </a:lnTo>
                <a:lnTo>
                  <a:pt x="10771" y="1161"/>
                </a:lnTo>
                <a:lnTo>
                  <a:pt x="10694" y="1214"/>
                </a:lnTo>
                <a:lnTo>
                  <a:pt x="10650" y="1264"/>
                </a:lnTo>
                <a:lnTo>
                  <a:pt x="10689" y="1343"/>
                </a:lnTo>
                <a:lnTo>
                  <a:pt x="10664" y="1432"/>
                </a:lnTo>
                <a:lnTo>
                  <a:pt x="10753" y="1463"/>
                </a:lnTo>
                <a:lnTo>
                  <a:pt x="10807" y="1515"/>
                </a:lnTo>
                <a:lnTo>
                  <a:pt x="10960" y="1495"/>
                </a:lnTo>
                <a:lnTo>
                  <a:pt x="11122" y="1461"/>
                </a:lnTo>
                <a:lnTo>
                  <a:pt x="11288" y="1453"/>
                </a:lnTo>
                <a:lnTo>
                  <a:pt x="11394" y="1498"/>
                </a:lnTo>
                <a:lnTo>
                  <a:pt x="11295" y="1550"/>
                </a:lnTo>
                <a:lnTo>
                  <a:pt x="11197" y="1552"/>
                </a:lnTo>
                <a:lnTo>
                  <a:pt x="11091" y="1537"/>
                </a:lnTo>
                <a:lnTo>
                  <a:pt x="10972" y="1550"/>
                </a:lnTo>
                <a:lnTo>
                  <a:pt x="10850" y="1577"/>
                </a:lnTo>
                <a:lnTo>
                  <a:pt x="10861" y="1633"/>
                </a:lnTo>
                <a:lnTo>
                  <a:pt x="10923" y="1668"/>
                </a:lnTo>
                <a:lnTo>
                  <a:pt x="10960" y="1656"/>
                </a:lnTo>
                <a:lnTo>
                  <a:pt x="10950" y="1715"/>
                </a:lnTo>
                <a:lnTo>
                  <a:pt x="10933" y="1793"/>
                </a:lnTo>
                <a:lnTo>
                  <a:pt x="10850" y="1794"/>
                </a:lnTo>
                <a:lnTo>
                  <a:pt x="10771" y="1719"/>
                </a:lnTo>
                <a:lnTo>
                  <a:pt x="10674" y="1752"/>
                </a:lnTo>
                <a:lnTo>
                  <a:pt x="10622" y="1818"/>
                </a:lnTo>
                <a:lnTo>
                  <a:pt x="10613" y="1895"/>
                </a:lnTo>
                <a:lnTo>
                  <a:pt x="10632" y="1985"/>
                </a:lnTo>
                <a:lnTo>
                  <a:pt x="10482" y="2020"/>
                </a:lnTo>
                <a:lnTo>
                  <a:pt x="10453" y="2067"/>
                </a:lnTo>
                <a:lnTo>
                  <a:pt x="10347" y="2067"/>
                </a:lnTo>
                <a:lnTo>
                  <a:pt x="10342" y="2040"/>
                </a:lnTo>
                <a:lnTo>
                  <a:pt x="10236" y="2022"/>
                </a:lnTo>
                <a:lnTo>
                  <a:pt x="10095" y="2059"/>
                </a:lnTo>
                <a:lnTo>
                  <a:pt x="9915" y="2109"/>
                </a:lnTo>
                <a:lnTo>
                  <a:pt x="9832" y="2141"/>
                </a:lnTo>
                <a:lnTo>
                  <a:pt x="9788" y="2106"/>
                </a:lnTo>
                <a:lnTo>
                  <a:pt x="9677" y="2064"/>
                </a:lnTo>
                <a:lnTo>
                  <a:pt x="9608" y="2092"/>
                </a:lnTo>
                <a:lnTo>
                  <a:pt x="9492" y="2114"/>
                </a:lnTo>
                <a:lnTo>
                  <a:pt x="9506" y="2076"/>
                </a:lnTo>
                <a:lnTo>
                  <a:pt x="9405" y="2049"/>
                </a:lnTo>
                <a:lnTo>
                  <a:pt x="9416" y="2006"/>
                </a:lnTo>
                <a:lnTo>
                  <a:pt x="9405" y="1954"/>
                </a:lnTo>
                <a:lnTo>
                  <a:pt x="9504" y="1879"/>
                </a:lnTo>
                <a:lnTo>
                  <a:pt x="9531" y="1890"/>
                </a:lnTo>
                <a:lnTo>
                  <a:pt x="9570" y="1852"/>
                </a:lnTo>
                <a:lnTo>
                  <a:pt x="9519" y="1835"/>
                </a:lnTo>
                <a:lnTo>
                  <a:pt x="9516" y="1806"/>
                </a:lnTo>
                <a:lnTo>
                  <a:pt x="9558" y="1773"/>
                </a:lnTo>
                <a:lnTo>
                  <a:pt x="9578" y="1720"/>
                </a:lnTo>
                <a:lnTo>
                  <a:pt x="9489" y="1749"/>
                </a:lnTo>
                <a:lnTo>
                  <a:pt x="9443" y="1778"/>
                </a:lnTo>
                <a:lnTo>
                  <a:pt x="9354" y="1784"/>
                </a:lnTo>
                <a:lnTo>
                  <a:pt x="9314" y="1815"/>
                </a:lnTo>
                <a:lnTo>
                  <a:pt x="9287" y="1843"/>
                </a:lnTo>
                <a:lnTo>
                  <a:pt x="9248" y="1949"/>
                </a:lnTo>
                <a:lnTo>
                  <a:pt x="9268" y="2010"/>
                </a:lnTo>
                <a:lnTo>
                  <a:pt x="9251" y="2070"/>
                </a:lnTo>
                <a:lnTo>
                  <a:pt x="9261" y="2113"/>
                </a:lnTo>
                <a:lnTo>
                  <a:pt x="9171" y="2166"/>
                </a:lnTo>
                <a:lnTo>
                  <a:pt x="9159" y="2143"/>
                </a:lnTo>
                <a:lnTo>
                  <a:pt x="9066" y="2148"/>
                </a:lnTo>
                <a:lnTo>
                  <a:pt x="9038" y="2171"/>
                </a:lnTo>
                <a:lnTo>
                  <a:pt x="8948" y="2170"/>
                </a:lnTo>
                <a:lnTo>
                  <a:pt x="8783" y="2215"/>
                </a:lnTo>
                <a:lnTo>
                  <a:pt x="8617" y="2385"/>
                </a:lnTo>
                <a:lnTo>
                  <a:pt x="8546" y="2417"/>
                </a:lnTo>
                <a:lnTo>
                  <a:pt x="8448" y="2441"/>
                </a:lnTo>
                <a:lnTo>
                  <a:pt x="8341" y="2464"/>
                </a:lnTo>
                <a:lnTo>
                  <a:pt x="8263" y="2562"/>
                </a:lnTo>
                <a:lnTo>
                  <a:pt x="7959" y="2656"/>
                </a:lnTo>
                <a:lnTo>
                  <a:pt x="7879" y="2604"/>
                </a:lnTo>
                <a:lnTo>
                  <a:pt x="7848" y="2744"/>
                </a:lnTo>
                <a:lnTo>
                  <a:pt x="7674" y="2712"/>
                </a:lnTo>
                <a:lnTo>
                  <a:pt x="7518" y="2739"/>
                </a:lnTo>
                <a:lnTo>
                  <a:pt x="7481" y="2830"/>
                </a:lnTo>
                <a:lnTo>
                  <a:pt x="7630" y="2878"/>
                </a:lnTo>
                <a:lnTo>
                  <a:pt x="7684" y="2942"/>
                </a:lnTo>
                <a:lnTo>
                  <a:pt x="7747" y="3079"/>
                </a:lnTo>
                <a:lnTo>
                  <a:pt x="7614" y="3343"/>
                </a:lnTo>
                <a:lnTo>
                  <a:pt x="7518" y="3424"/>
                </a:lnTo>
                <a:lnTo>
                  <a:pt x="7321" y="3419"/>
                </a:lnTo>
                <a:lnTo>
                  <a:pt x="7216" y="3427"/>
                </a:lnTo>
                <a:lnTo>
                  <a:pt x="7098" y="3404"/>
                </a:lnTo>
                <a:lnTo>
                  <a:pt x="6937" y="3404"/>
                </a:lnTo>
                <a:lnTo>
                  <a:pt x="6806" y="3380"/>
                </a:lnTo>
                <a:lnTo>
                  <a:pt x="6592" y="3478"/>
                </a:lnTo>
                <a:lnTo>
                  <a:pt x="6610" y="3538"/>
                </a:lnTo>
                <a:lnTo>
                  <a:pt x="6556" y="3638"/>
                </a:lnTo>
                <a:lnTo>
                  <a:pt x="6540" y="3685"/>
                </a:lnTo>
                <a:lnTo>
                  <a:pt x="6540" y="3735"/>
                </a:lnTo>
                <a:lnTo>
                  <a:pt x="6514" y="3794"/>
                </a:lnTo>
                <a:lnTo>
                  <a:pt x="6450" y="3880"/>
                </a:lnTo>
                <a:lnTo>
                  <a:pt x="6417" y="3939"/>
                </a:lnTo>
                <a:lnTo>
                  <a:pt x="6344" y="3991"/>
                </a:lnTo>
                <a:lnTo>
                  <a:pt x="6292" y="4087"/>
                </a:lnTo>
                <a:lnTo>
                  <a:pt x="6299" y="4143"/>
                </a:lnTo>
                <a:lnTo>
                  <a:pt x="6349" y="4156"/>
                </a:lnTo>
                <a:lnTo>
                  <a:pt x="6324" y="4247"/>
                </a:lnTo>
                <a:lnTo>
                  <a:pt x="6257" y="4363"/>
                </a:lnTo>
                <a:lnTo>
                  <a:pt x="6329" y="4346"/>
                </a:lnTo>
                <a:lnTo>
                  <a:pt x="6390" y="4368"/>
                </a:lnTo>
                <a:lnTo>
                  <a:pt x="6457" y="4329"/>
                </a:lnTo>
                <a:lnTo>
                  <a:pt x="6570" y="4353"/>
                </a:lnTo>
                <a:lnTo>
                  <a:pt x="6575" y="4439"/>
                </a:lnTo>
                <a:lnTo>
                  <a:pt x="6607" y="4489"/>
                </a:lnTo>
                <a:lnTo>
                  <a:pt x="6668" y="4503"/>
                </a:lnTo>
                <a:lnTo>
                  <a:pt x="6738" y="4446"/>
                </a:lnTo>
                <a:lnTo>
                  <a:pt x="6841" y="4392"/>
                </a:lnTo>
                <a:lnTo>
                  <a:pt x="6967" y="4395"/>
                </a:lnTo>
                <a:lnTo>
                  <a:pt x="7141" y="4393"/>
                </a:lnTo>
                <a:lnTo>
                  <a:pt x="7275" y="4277"/>
                </a:lnTo>
                <a:lnTo>
                  <a:pt x="7386" y="4249"/>
                </a:lnTo>
                <a:lnTo>
                  <a:pt x="7445" y="4151"/>
                </a:lnTo>
                <a:lnTo>
                  <a:pt x="7545" y="4087"/>
                </a:lnTo>
                <a:lnTo>
                  <a:pt x="7519" y="4003"/>
                </a:lnTo>
                <a:lnTo>
                  <a:pt x="7608" y="3885"/>
                </a:lnTo>
                <a:lnTo>
                  <a:pt x="7716" y="3806"/>
                </a:lnTo>
                <a:lnTo>
                  <a:pt x="7743" y="3759"/>
                </a:lnTo>
                <a:lnTo>
                  <a:pt x="7922" y="3728"/>
                </a:lnTo>
                <a:lnTo>
                  <a:pt x="8076" y="3636"/>
                </a:lnTo>
                <a:lnTo>
                  <a:pt x="8093" y="3555"/>
                </a:lnTo>
                <a:lnTo>
                  <a:pt x="8135" y="3471"/>
                </a:lnTo>
                <a:lnTo>
                  <a:pt x="8337" y="3427"/>
                </a:lnTo>
                <a:lnTo>
                  <a:pt x="8585" y="3464"/>
                </a:lnTo>
                <a:lnTo>
                  <a:pt x="8725" y="3387"/>
                </a:lnTo>
                <a:lnTo>
                  <a:pt x="8782" y="3377"/>
                </a:lnTo>
                <a:lnTo>
                  <a:pt x="8873" y="3314"/>
                </a:lnTo>
                <a:lnTo>
                  <a:pt x="8937" y="3296"/>
                </a:lnTo>
                <a:lnTo>
                  <a:pt x="9034" y="3341"/>
                </a:lnTo>
                <a:lnTo>
                  <a:pt x="9097" y="3356"/>
                </a:lnTo>
                <a:lnTo>
                  <a:pt x="9110" y="3491"/>
                </a:lnTo>
                <a:lnTo>
                  <a:pt x="9186" y="3570"/>
                </a:lnTo>
                <a:lnTo>
                  <a:pt x="9295" y="3661"/>
                </a:lnTo>
                <a:lnTo>
                  <a:pt x="9394" y="3725"/>
                </a:lnTo>
                <a:lnTo>
                  <a:pt x="9495" y="3734"/>
                </a:lnTo>
                <a:lnTo>
                  <a:pt x="9549" y="3791"/>
                </a:lnTo>
                <a:lnTo>
                  <a:pt x="9637" y="3818"/>
                </a:lnTo>
                <a:lnTo>
                  <a:pt x="9671" y="3878"/>
                </a:lnTo>
                <a:lnTo>
                  <a:pt x="9728" y="3897"/>
                </a:lnTo>
                <a:lnTo>
                  <a:pt x="9763" y="3969"/>
                </a:lnTo>
                <a:lnTo>
                  <a:pt x="9812" y="4053"/>
                </a:lnTo>
                <a:lnTo>
                  <a:pt x="9777" y="4084"/>
                </a:lnTo>
                <a:lnTo>
                  <a:pt x="9740" y="4163"/>
                </a:lnTo>
                <a:lnTo>
                  <a:pt x="9734" y="4208"/>
                </a:lnTo>
                <a:lnTo>
                  <a:pt x="9797" y="4196"/>
                </a:lnTo>
                <a:lnTo>
                  <a:pt x="9886" y="4070"/>
                </a:lnTo>
                <a:lnTo>
                  <a:pt x="9948" y="4062"/>
                </a:lnTo>
                <a:lnTo>
                  <a:pt x="9972" y="3986"/>
                </a:lnTo>
                <a:lnTo>
                  <a:pt x="9873" y="3932"/>
                </a:lnTo>
                <a:lnTo>
                  <a:pt x="9942" y="3840"/>
                </a:lnTo>
                <a:lnTo>
                  <a:pt x="10063" y="3863"/>
                </a:lnTo>
                <a:lnTo>
                  <a:pt x="10138" y="3930"/>
                </a:lnTo>
                <a:lnTo>
                  <a:pt x="10169" y="3880"/>
                </a:lnTo>
                <a:lnTo>
                  <a:pt x="10155" y="3853"/>
                </a:lnTo>
                <a:lnTo>
                  <a:pt x="10039" y="3779"/>
                </a:lnTo>
                <a:lnTo>
                  <a:pt x="9938" y="3735"/>
                </a:lnTo>
                <a:lnTo>
                  <a:pt x="9819" y="3685"/>
                </a:lnTo>
                <a:lnTo>
                  <a:pt x="9861" y="3656"/>
                </a:lnTo>
                <a:lnTo>
                  <a:pt x="9830" y="3626"/>
                </a:lnTo>
                <a:lnTo>
                  <a:pt x="9721" y="3626"/>
                </a:lnTo>
                <a:lnTo>
                  <a:pt x="9583" y="3515"/>
                </a:lnTo>
                <a:lnTo>
                  <a:pt x="9531" y="3402"/>
                </a:lnTo>
                <a:lnTo>
                  <a:pt x="9418" y="3333"/>
                </a:lnTo>
                <a:lnTo>
                  <a:pt x="9386" y="3266"/>
                </a:lnTo>
                <a:lnTo>
                  <a:pt x="9410" y="3227"/>
                </a:lnTo>
                <a:lnTo>
                  <a:pt x="9415" y="3161"/>
                </a:lnTo>
                <a:lnTo>
                  <a:pt x="9529" y="3114"/>
                </a:lnTo>
                <a:lnTo>
                  <a:pt x="9628" y="3134"/>
                </a:lnTo>
                <a:lnTo>
                  <a:pt x="9598" y="3146"/>
                </a:lnTo>
                <a:lnTo>
                  <a:pt x="9593" y="3148"/>
                </a:lnTo>
                <a:lnTo>
                  <a:pt x="9581" y="3193"/>
                </a:lnTo>
                <a:lnTo>
                  <a:pt x="9613" y="3239"/>
                </a:lnTo>
                <a:lnTo>
                  <a:pt x="9664" y="3181"/>
                </a:lnTo>
                <a:lnTo>
                  <a:pt x="9745" y="3202"/>
                </a:lnTo>
                <a:lnTo>
                  <a:pt x="9741" y="3247"/>
                </a:lnTo>
                <a:lnTo>
                  <a:pt x="9793" y="3303"/>
                </a:lnTo>
                <a:lnTo>
                  <a:pt x="9765" y="3313"/>
                </a:lnTo>
                <a:lnTo>
                  <a:pt x="9866" y="3412"/>
                </a:lnTo>
                <a:lnTo>
                  <a:pt x="9987" y="3452"/>
                </a:lnTo>
                <a:lnTo>
                  <a:pt x="10061" y="3503"/>
                </a:lnTo>
                <a:lnTo>
                  <a:pt x="10187" y="3553"/>
                </a:lnTo>
                <a:lnTo>
                  <a:pt x="10245" y="3580"/>
                </a:lnTo>
                <a:lnTo>
                  <a:pt x="10282" y="3626"/>
                </a:lnTo>
                <a:lnTo>
                  <a:pt x="10310" y="3638"/>
                </a:lnTo>
                <a:lnTo>
                  <a:pt x="10332" y="3659"/>
                </a:lnTo>
                <a:lnTo>
                  <a:pt x="10310" y="3703"/>
                </a:lnTo>
                <a:lnTo>
                  <a:pt x="10293" y="3799"/>
                </a:lnTo>
                <a:lnTo>
                  <a:pt x="10302" y="3868"/>
                </a:lnTo>
                <a:lnTo>
                  <a:pt x="10379" y="3915"/>
                </a:lnTo>
                <a:lnTo>
                  <a:pt x="10381" y="3947"/>
                </a:lnTo>
                <a:lnTo>
                  <a:pt x="10404" y="3957"/>
                </a:lnTo>
                <a:lnTo>
                  <a:pt x="10413" y="4000"/>
                </a:lnTo>
                <a:lnTo>
                  <a:pt x="10485" y="4082"/>
                </a:lnTo>
                <a:lnTo>
                  <a:pt x="10541" y="4149"/>
                </a:lnTo>
                <a:lnTo>
                  <a:pt x="10564" y="4247"/>
                </a:lnTo>
                <a:lnTo>
                  <a:pt x="10618" y="4366"/>
                </a:lnTo>
                <a:lnTo>
                  <a:pt x="10741" y="4432"/>
                </a:lnTo>
                <a:lnTo>
                  <a:pt x="10842" y="4430"/>
                </a:lnTo>
                <a:lnTo>
                  <a:pt x="10785" y="4297"/>
                </a:lnTo>
                <a:lnTo>
                  <a:pt x="10879" y="4282"/>
                </a:lnTo>
                <a:lnTo>
                  <a:pt x="10835" y="4207"/>
                </a:lnTo>
                <a:lnTo>
                  <a:pt x="10973" y="4247"/>
                </a:lnTo>
                <a:lnTo>
                  <a:pt x="10970" y="4163"/>
                </a:lnTo>
                <a:lnTo>
                  <a:pt x="10896" y="4121"/>
                </a:lnTo>
                <a:lnTo>
                  <a:pt x="10815" y="4052"/>
                </a:lnTo>
                <a:lnTo>
                  <a:pt x="10869" y="4021"/>
                </a:lnTo>
                <a:lnTo>
                  <a:pt x="10797" y="3952"/>
                </a:lnTo>
                <a:lnTo>
                  <a:pt x="10765" y="3867"/>
                </a:lnTo>
                <a:lnTo>
                  <a:pt x="10792" y="3836"/>
                </a:lnTo>
                <a:lnTo>
                  <a:pt x="10867" y="3910"/>
                </a:lnTo>
                <a:lnTo>
                  <a:pt x="10948" y="3910"/>
                </a:lnTo>
                <a:lnTo>
                  <a:pt x="11021" y="3887"/>
                </a:lnTo>
                <a:lnTo>
                  <a:pt x="10920" y="3806"/>
                </a:lnTo>
                <a:lnTo>
                  <a:pt x="11091" y="3769"/>
                </a:lnTo>
                <a:lnTo>
                  <a:pt x="11167" y="3782"/>
                </a:lnTo>
                <a:lnTo>
                  <a:pt x="11253" y="3787"/>
                </a:lnTo>
                <a:lnTo>
                  <a:pt x="11253" y="3816"/>
                </a:lnTo>
                <a:lnTo>
                  <a:pt x="11302" y="3882"/>
                </a:lnTo>
                <a:lnTo>
                  <a:pt x="11416" y="3806"/>
                </a:lnTo>
                <a:lnTo>
                  <a:pt x="11473" y="3762"/>
                </a:lnTo>
                <a:lnTo>
                  <a:pt x="11642" y="3754"/>
                </a:lnTo>
                <a:lnTo>
                  <a:pt x="11664" y="3718"/>
                </a:lnTo>
                <a:lnTo>
                  <a:pt x="11537" y="3675"/>
                </a:lnTo>
                <a:lnTo>
                  <a:pt x="11517" y="3621"/>
                </a:lnTo>
                <a:lnTo>
                  <a:pt x="11465" y="3542"/>
                </a:lnTo>
                <a:lnTo>
                  <a:pt x="11509" y="3442"/>
                </a:lnTo>
                <a:lnTo>
                  <a:pt x="11574" y="3387"/>
                </a:lnTo>
                <a:lnTo>
                  <a:pt x="11595" y="3224"/>
                </a:lnTo>
                <a:lnTo>
                  <a:pt x="11637" y="3237"/>
                </a:lnTo>
                <a:lnTo>
                  <a:pt x="11697" y="3208"/>
                </a:lnTo>
                <a:lnTo>
                  <a:pt x="11690" y="3173"/>
                </a:lnTo>
                <a:lnTo>
                  <a:pt x="11780" y="3077"/>
                </a:lnTo>
                <a:lnTo>
                  <a:pt x="11818" y="3005"/>
                </a:lnTo>
                <a:lnTo>
                  <a:pt x="11935" y="2990"/>
                </a:lnTo>
                <a:lnTo>
                  <a:pt x="11951" y="3038"/>
                </a:lnTo>
                <a:lnTo>
                  <a:pt x="12157" y="3070"/>
                </a:lnTo>
                <a:lnTo>
                  <a:pt x="12199" y="3101"/>
                </a:lnTo>
                <a:lnTo>
                  <a:pt x="12083" y="3144"/>
                </a:lnTo>
                <a:lnTo>
                  <a:pt x="12064" y="3170"/>
                </a:lnTo>
                <a:lnTo>
                  <a:pt x="12214" y="3208"/>
                </a:lnTo>
                <a:lnTo>
                  <a:pt x="12195" y="3271"/>
                </a:lnTo>
                <a:lnTo>
                  <a:pt x="12275" y="3298"/>
                </a:lnTo>
                <a:lnTo>
                  <a:pt x="12438" y="3220"/>
                </a:lnTo>
                <a:lnTo>
                  <a:pt x="12574" y="3198"/>
                </a:lnTo>
                <a:lnTo>
                  <a:pt x="12589" y="3151"/>
                </a:lnTo>
                <a:lnTo>
                  <a:pt x="12460" y="3158"/>
                </a:lnTo>
                <a:lnTo>
                  <a:pt x="12389" y="3126"/>
                </a:lnTo>
                <a:lnTo>
                  <a:pt x="12364" y="3045"/>
                </a:lnTo>
                <a:lnTo>
                  <a:pt x="12463" y="2998"/>
                </a:lnTo>
                <a:lnTo>
                  <a:pt x="12579" y="2991"/>
                </a:lnTo>
                <a:lnTo>
                  <a:pt x="12652" y="2949"/>
                </a:lnTo>
                <a:lnTo>
                  <a:pt x="12748" y="2939"/>
                </a:lnTo>
                <a:lnTo>
                  <a:pt x="12852" y="2919"/>
                </a:lnTo>
                <a:lnTo>
                  <a:pt x="12864" y="2946"/>
                </a:lnTo>
                <a:lnTo>
                  <a:pt x="12695" y="2998"/>
                </a:lnTo>
                <a:lnTo>
                  <a:pt x="12780" y="3050"/>
                </a:lnTo>
                <a:lnTo>
                  <a:pt x="12702" y="3160"/>
                </a:lnTo>
                <a:lnTo>
                  <a:pt x="12615" y="3180"/>
                </a:lnTo>
                <a:lnTo>
                  <a:pt x="12746" y="3259"/>
                </a:lnTo>
                <a:lnTo>
                  <a:pt x="12906" y="3309"/>
                </a:lnTo>
                <a:lnTo>
                  <a:pt x="13103" y="3424"/>
                </a:lnTo>
                <a:lnTo>
                  <a:pt x="13163" y="3466"/>
                </a:lnTo>
                <a:lnTo>
                  <a:pt x="13241" y="3481"/>
                </a:lnTo>
                <a:lnTo>
                  <a:pt x="13330" y="3532"/>
                </a:lnTo>
                <a:lnTo>
                  <a:pt x="13391" y="3626"/>
                </a:lnTo>
                <a:lnTo>
                  <a:pt x="13389" y="3686"/>
                </a:lnTo>
                <a:lnTo>
                  <a:pt x="13249" y="3760"/>
                </a:lnTo>
                <a:lnTo>
                  <a:pt x="13130" y="3747"/>
                </a:lnTo>
                <a:lnTo>
                  <a:pt x="12975" y="3769"/>
                </a:lnTo>
                <a:lnTo>
                  <a:pt x="12766" y="3715"/>
                </a:lnTo>
                <a:lnTo>
                  <a:pt x="12507" y="3616"/>
                </a:lnTo>
                <a:lnTo>
                  <a:pt x="12281" y="3619"/>
                </a:lnTo>
                <a:lnTo>
                  <a:pt x="12126" y="3658"/>
                </a:lnTo>
                <a:lnTo>
                  <a:pt x="11970" y="3749"/>
                </a:lnTo>
                <a:lnTo>
                  <a:pt x="11701" y="3730"/>
                </a:lnTo>
                <a:lnTo>
                  <a:pt x="11650" y="3838"/>
                </a:lnTo>
                <a:lnTo>
                  <a:pt x="11431" y="3845"/>
                </a:lnTo>
                <a:lnTo>
                  <a:pt x="11278" y="3981"/>
                </a:lnTo>
                <a:lnTo>
                  <a:pt x="11374" y="4052"/>
                </a:lnTo>
                <a:lnTo>
                  <a:pt x="11308" y="4164"/>
                </a:lnTo>
                <a:lnTo>
                  <a:pt x="11421" y="4247"/>
                </a:lnTo>
                <a:lnTo>
                  <a:pt x="11519" y="4395"/>
                </a:lnTo>
                <a:lnTo>
                  <a:pt x="11682" y="4393"/>
                </a:lnTo>
                <a:lnTo>
                  <a:pt x="11834" y="4474"/>
                </a:lnTo>
                <a:lnTo>
                  <a:pt x="11936" y="4456"/>
                </a:lnTo>
                <a:lnTo>
                  <a:pt x="11965" y="4393"/>
                </a:lnTo>
                <a:lnTo>
                  <a:pt x="12128" y="4398"/>
                </a:lnTo>
                <a:lnTo>
                  <a:pt x="12258" y="4479"/>
                </a:lnTo>
                <a:lnTo>
                  <a:pt x="12483" y="4462"/>
                </a:lnTo>
                <a:lnTo>
                  <a:pt x="12573" y="4375"/>
                </a:lnTo>
                <a:lnTo>
                  <a:pt x="12700" y="4410"/>
                </a:lnTo>
                <a:lnTo>
                  <a:pt x="12788" y="4397"/>
                </a:lnTo>
                <a:lnTo>
                  <a:pt x="12743" y="4454"/>
                </a:lnTo>
                <a:lnTo>
                  <a:pt x="12808" y="4523"/>
                </a:lnTo>
                <a:lnTo>
                  <a:pt x="12781" y="4585"/>
                </a:lnTo>
                <a:lnTo>
                  <a:pt x="12815" y="4703"/>
                </a:lnTo>
                <a:lnTo>
                  <a:pt x="12812" y="4708"/>
                </a:lnTo>
                <a:lnTo>
                  <a:pt x="12753" y="4818"/>
                </a:lnTo>
                <a:lnTo>
                  <a:pt x="12716" y="4944"/>
                </a:lnTo>
                <a:lnTo>
                  <a:pt x="12712" y="4946"/>
                </a:lnTo>
                <a:lnTo>
                  <a:pt x="12695" y="4986"/>
                </a:lnTo>
                <a:lnTo>
                  <a:pt x="12680" y="5105"/>
                </a:lnTo>
                <a:lnTo>
                  <a:pt x="12648" y="5179"/>
                </a:lnTo>
                <a:lnTo>
                  <a:pt x="12660" y="5188"/>
                </a:lnTo>
                <a:lnTo>
                  <a:pt x="12620" y="5242"/>
                </a:lnTo>
                <a:lnTo>
                  <a:pt x="12547" y="5282"/>
                </a:lnTo>
                <a:lnTo>
                  <a:pt x="12423" y="5272"/>
                </a:lnTo>
                <a:lnTo>
                  <a:pt x="12291" y="5235"/>
                </a:lnTo>
                <a:lnTo>
                  <a:pt x="12259" y="5287"/>
                </a:lnTo>
                <a:lnTo>
                  <a:pt x="12209" y="5208"/>
                </a:lnTo>
                <a:lnTo>
                  <a:pt x="12093" y="5188"/>
                </a:lnTo>
                <a:lnTo>
                  <a:pt x="11955" y="5201"/>
                </a:lnTo>
                <a:lnTo>
                  <a:pt x="11892" y="5247"/>
                </a:lnTo>
                <a:lnTo>
                  <a:pt x="11771" y="5297"/>
                </a:lnTo>
                <a:lnTo>
                  <a:pt x="11696" y="5272"/>
                </a:lnTo>
                <a:lnTo>
                  <a:pt x="11534" y="5225"/>
                </a:lnTo>
                <a:lnTo>
                  <a:pt x="11377" y="5183"/>
                </a:lnTo>
                <a:lnTo>
                  <a:pt x="11165" y="5185"/>
                </a:lnTo>
                <a:lnTo>
                  <a:pt x="11125" y="5132"/>
                </a:lnTo>
                <a:lnTo>
                  <a:pt x="10967" y="5114"/>
                </a:lnTo>
                <a:lnTo>
                  <a:pt x="10914" y="5087"/>
                </a:lnTo>
                <a:lnTo>
                  <a:pt x="10856" y="5087"/>
                </a:lnTo>
                <a:lnTo>
                  <a:pt x="10802" y="5016"/>
                </a:lnTo>
                <a:lnTo>
                  <a:pt x="10588" y="4983"/>
                </a:lnTo>
                <a:lnTo>
                  <a:pt x="10478" y="5004"/>
                </a:lnTo>
                <a:lnTo>
                  <a:pt x="10362" y="5078"/>
                </a:lnTo>
                <a:lnTo>
                  <a:pt x="10308" y="5156"/>
                </a:lnTo>
                <a:lnTo>
                  <a:pt x="10342" y="5279"/>
                </a:lnTo>
                <a:lnTo>
                  <a:pt x="10263" y="5353"/>
                </a:lnTo>
                <a:lnTo>
                  <a:pt x="10182" y="5395"/>
                </a:lnTo>
                <a:lnTo>
                  <a:pt x="10014" y="5314"/>
                </a:lnTo>
                <a:lnTo>
                  <a:pt x="9792" y="5247"/>
                </a:lnTo>
                <a:lnTo>
                  <a:pt x="9650" y="5217"/>
                </a:lnTo>
                <a:lnTo>
                  <a:pt x="9588" y="5075"/>
                </a:lnTo>
                <a:lnTo>
                  <a:pt x="9386" y="5004"/>
                </a:lnTo>
                <a:lnTo>
                  <a:pt x="9258" y="4977"/>
                </a:lnTo>
                <a:lnTo>
                  <a:pt x="9191" y="4991"/>
                </a:lnTo>
                <a:lnTo>
                  <a:pt x="9016" y="4937"/>
                </a:lnTo>
                <a:lnTo>
                  <a:pt x="8960" y="4912"/>
                </a:lnTo>
                <a:lnTo>
                  <a:pt x="8932" y="4838"/>
                </a:lnTo>
                <a:lnTo>
                  <a:pt x="8852" y="4836"/>
                </a:lnTo>
                <a:lnTo>
                  <a:pt x="8837" y="4750"/>
                </a:lnTo>
                <a:lnTo>
                  <a:pt x="8948" y="4673"/>
                </a:lnTo>
                <a:lnTo>
                  <a:pt x="8987" y="4542"/>
                </a:lnTo>
                <a:lnTo>
                  <a:pt x="8942" y="4503"/>
                </a:lnTo>
                <a:lnTo>
                  <a:pt x="8953" y="4434"/>
                </a:lnTo>
                <a:lnTo>
                  <a:pt x="9039" y="4360"/>
                </a:lnTo>
                <a:lnTo>
                  <a:pt x="9033" y="4331"/>
                </a:lnTo>
                <a:lnTo>
                  <a:pt x="8900" y="4387"/>
                </a:lnTo>
                <a:lnTo>
                  <a:pt x="8916" y="4311"/>
                </a:lnTo>
                <a:lnTo>
                  <a:pt x="8817" y="4292"/>
                </a:lnTo>
                <a:lnTo>
                  <a:pt x="8647" y="4353"/>
                </a:lnTo>
                <a:lnTo>
                  <a:pt x="8546" y="4361"/>
                </a:lnTo>
                <a:lnTo>
                  <a:pt x="8494" y="4326"/>
                </a:lnTo>
                <a:lnTo>
                  <a:pt x="8341" y="4328"/>
                </a:lnTo>
                <a:lnTo>
                  <a:pt x="8191" y="4387"/>
                </a:lnTo>
                <a:lnTo>
                  <a:pt x="8124" y="4365"/>
                </a:lnTo>
                <a:lnTo>
                  <a:pt x="7886" y="4377"/>
                </a:lnTo>
                <a:lnTo>
                  <a:pt x="7639" y="4403"/>
                </a:lnTo>
                <a:lnTo>
                  <a:pt x="7491" y="4449"/>
                </a:lnTo>
                <a:lnTo>
                  <a:pt x="7385" y="4513"/>
                </a:lnTo>
                <a:lnTo>
                  <a:pt x="7226" y="4538"/>
                </a:lnTo>
                <a:lnTo>
                  <a:pt x="7066" y="4622"/>
                </a:lnTo>
                <a:lnTo>
                  <a:pt x="7008" y="4621"/>
                </a:lnTo>
                <a:lnTo>
                  <a:pt x="6875" y="4587"/>
                </a:lnTo>
                <a:lnTo>
                  <a:pt x="6742" y="4597"/>
                </a:lnTo>
                <a:lnTo>
                  <a:pt x="6681" y="4533"/>
                </a:lnTo>
                <a:lnTo>
                  <a:pt x="6583" y="4531"/>
                </a:lnTo>
                <a:lnTo>
                  <a:pt x="6508" y="4626"/>
                </a:lnTo>
                <a:lnTo>
                  <a:pt x="6365" y="4786"/>
                </a:lnTo>
                <a:lnTo>
                  <a:pt x="6242" y="4850"/>
                </a:lnTo>
                <a:lnTo>
                  <a:pt x="6083" y="4920"/>
                </a:lnTo>
                <a:lnTo>
                  <a:pt x="5961" y="5026"/>
                </a:lnTo>
                <a:lnTo>
                  <a:pt x="5913" y="5110"/>
                </a:lnTo>
                <a:lnTo>
                  <a:pt x="5817" y="5249"/>
                </a:lnTo>
                <a:lnTo>
                  <a:pt x="5787" y="5449"/>
                </a:lnTo>
                <a:lnTo>
                  <a:pt x="5631" y="5585"/>
                </a:lnTo>
                <a:lnTo>
                  <a:pt x="5548" y="5629"/>
                </a:lnTo>
                <a:lnTo>
                  <a:pt x="5407" y="5740"/>
                </a:lnTo>
                <a:lnTo>
                  <a:pt x="5274" y="5759"/>
                </a:lnTo>
                <a:lnTo>
                  <a:pt x="5185" y="5824"/>
                </a:lnTo>
                <a:lnTo>
                  <a:pt x="5047" y="5994"/>
                </a:lnTo>
                <a:lnTo>
                  <a:pt x="4939" y="6056"/>
                </a:lnTo>
                <a:lnTo>
                  <a:pt x="4860" y="6161"/>
                </a:lnTo>
                <a:lnTo>
                  <a:pt x="4829" y="6250"/>
                </a:lnTo>
                <a:lnTo>
                  <a:pt x="4767" y="6349"/>
                </a:lnTo>
                <a:lnTo>
                  <a:pt x="4713" y="6376"/>
                </a:lnTo>
                <a:lnTo>
                  <a:pt x="4609" y="6486"/>
                </a:lnTo>
                <a:lnTo>
                  <a:pt x="4530" y="6607"/>
                </a:lnTo>
                <a:lnTo>
                  <a:pt x="4523" y="6664"/>
                </a:lnTo>
                <a:lnTo>
                  <a:pt x="4454" y="6755"/>
                </a:lnTo>
                <a:lnTo>
                  <a:pt x="4392" y="6802"/>
                </a:lnTo>
                <a:lnTo>
                  <a:pt x="4365" y="6883"/>
                </a:lnTo>
                <a:lnTo>
                  <a:pt x="4340" y="6957"/>
                </a:lnTo>
                <a:lnTo>
                  <a:pt x="4393" y="7033"/>
                </a:lnTo>
                <a:lnTo>
                  <a:pt x="4409" y="7115"/>
                </a:lnTo>
                <a:lnTo>
                  <a:pt x="4375" y="7203"/>
                </a:lnTo>
                <a:lnTo>
                  <a:pt x="4372" y="7290"/>
                </a:lnTo>
                <a:lnTo>
                  <a:pt x="4350" y="7465"/>
                </a:lnTo>
                <a:lnTo>
                  <a:pt x="4299" y="7634"/>
                </a:lnTo>
                <a:lnTo>
                  <a:pt x="4244" y="7723"/>
                </a:lnTo>
                <a:lnTo>
                  <a:pt x="4237" y="7819"/>
                </a:lnTo>
                <a:lnTo>
                  <a:pt x="4186" y="7911"/>
                </a:lnTo>
                <a:lnTo>
                  <a:pt x="4097" y="8038"/>
                </a:lnTo>
                <a:lnTo>
                  <a:pt x="4031" y="8071"/>
                </a:lnTo>
                <a:lnTo>
                  <a:pt x="4089" y="8137"/>
                </a:lnTo>
                <a:lnTo>
                  <a:pt x="4124" y="8278"/>
                </a:lnTo>
                <a:lnTo>
                  <a:pt x="4094" y="8358"/>
                </a:lnTo>
                <a:lnTo>
                  <a:pt x="4097" y="8499"/>
                </a:lnTo>
                <a:lnTo>
                  <a:pt x="4101" y="8538"/>
                </a:lnTo>
                <a:lnTo>
                  <a:pt x="4139" y="8576"/>
                </a:lnTo>
                <a:lnTo>
                  <a:pt x="4134" y="8603"/>
                </a:lnTo>
                <a:lnTo>
                  <a:pt x="4159" y="8655"/>
                </a:lnTo>
                <a:lnTo>
                  <a:pt x="4218" y="8667"/>
                </a:lnTo>
                <a:lnTo>
                  <a:pt x="4287" y="8745"/>
                </a:lnTo>
                <a:lnTo>
                  <a:pt x="4326" y="8775"/>
                </a:lnTo>
                <a:lnTo>
                  <a:pt x="4343" y="8815"/>
                </a:lnTo>
                <a:lnTo>
                  <a:pt x="4350" y="8896"/>
                </a:lnTo>
                <a:lnTo>
                  <a:pt x="4382" y="8933"/>
                </a:lnTo>
                <a:lnTo>
                  <a:pt x="4417" y="8957"/>
                </a:lnTo>
                <a:lnTo>
                  <a:pt x="4467" y="9029"/>
                </a:lnTo>
                <a:lnTo>
                  <a:pt x="4523" y="9137"/>
                </a:lnTo>
                <a:lnTo>
                  <a:pt x="4530" y="9275"/>
                </a:lnTo>
                <a:lnTo>
                  <a:pt x="4550" y="9342"/>
                </a:lnTo>
                <a:lnTo>
                  <a:pt x="4621" y="9442"/>
                </a:lnTo>
                <a:lnTo>
                  <a:pt x="4725" y="9516"/>
                </a:lnTo>
                <a:lnTo>
                  <a:pt x="4767" y="9529"/>
                </a:lnTo>
                <a:lnTo>
                  <a:pt x="4863" y="9649"/>
                </a:lnTo>
                <a:lnTo>
                  <a:pt x="4991" y="9751"/>
                </a:lnTo>
                <a:lnTo>
                  <a:pt x="5127" y="9893"/>
                </a:lnTo>
                <a:lnTo>
                  <a:pt x="5287" y="9982"/>
                </a:lnTo>
                <a:lnTo>
                  <a:pt x="5331" y="9980"/>
                </a:lnTo>
                <a:lnTo>
                  <a:pt x="5361" y="9985"/>
                </a:lnTo>
                <a:lnTo>
                  <a:pt x="5525" y="9916"/>
                </a:lnTo>
                <a:lnTo>
                  <a:pt x="5641" y="9862"/>
                </a:lnTo>
                <a:lnTo>
                  <a:pt x="5838" y="9830"/>
                </a:lnTo>
                <a:lnTo>
                  <a:pt x="5944" y="9829"/>
                </a:lnTo>
                <a:lnTo>
                  <a:pt x="6060" y="9864"/>
                </a:lnTo>
                <a:lnTo>
                  <a:pt x="6136" y="9862"/>
                </a:lnTo>
                <a:lnTo>
                  <a:pt x="6285" y="9915"/>
                </a:lnTo>
                <a:lnTo>
                  <a:pt x="6440" y="9861"/>
                </a:lnTo>
                <a:lnTo>
                  <a:pt x="6538" y="9797"/>
                </a:lnTo>
                <a:lnTo>
                  <a:pt x="6812" y="9689"/>
                </a:lnTo>
                <a:lnTo>
                  <a:pt x="6955" y="9649"/>
                </a:lnTo>
                <a:lnTo>
                  <a:pt x="7100" y="9627"/>
                </a:lnTo>
                <a:lnTo>
                  <a:pt x="7255" y="9627"/>
                </a:lnTo>
                <a:lnTo>
                  <a:pt x="7388" y="9625"/>
                </a:lnTo>
                <a:lnTo>
                  <a:pt x="7509" y="9748"/>
                </a:lnTo>
                <a:lnTo>
                  <a:pt x="7565" y="9883"/>
                </a:lnTo>
                <a:lnTo>
                  <a:pt x="7657" y="9999"/>
                </a:lnTo>
                <a:lnTo>
                  <a:pt x="7802" y="10002"/>
                </a:lnTo>
                <a:lnTo>
                  <a:pt x="7871" y="9962"/>
                </a:lnTo>
                <a:lnTo>
                  <a:pt x="7940" y="9970"/>
                </a:lnTo>
                <a:lnTo>
                  <a:pt x="8129" y="9904"/>
                </a:lnTo>
                <a:lnTo>
                  <a:pt x="8127" y="9955"/>
                </a:lnTo>
                <a:lnTo>
                  <a:pt x="8172" y="9982"/>
                </a:lnTo>
                <a:lnTo>
                  <a:pt x="8208" y="10066"/>
                </a:lnTo>
                <a:lnTo>
                  <a:pt x="8290" y="10096"/>
                </a:lnTo>
                <a:lnTo>
                  <a:pt x="8359" y="10221"/>
                </a:lnTo>
                <a:lnTo>
                  <a:pt x="8332" y="10367"/>
                </a:lnTo>
                <a:lnTo>
                  <a:pt x="8267" y="10578"/>
                </a:lnTo>
                <a:lnTo>
                  <a:pt x="8302" y="10606"/>
                </a:lnTo>
                <a:lnTo>
                  <a:pt x="8265" y="10744"/>
                </a:lnTo>
                <a:lnTo>
                  <a:pt x="8220" y="10881"/>
                </a:lnTo>
                <a:lnTo>
                  <a:pt x="8181" y="10940"/>
                </a:lnTo>
                <a:lnTo>
                  <a:pt x="8174" y="11002"/>
                </a:lnTo>
                <a:lnTo>
                  <a:pt x="8287" y="11196"/>
                </a:lnTo>
                <a:lnTo>
                  <a:pt x="8410" y="11349"/>
                </a:lnTo>
                <a:lnTo>
                  <a:pt x="8600" y="11537"/>
                </a:lnTo>
                <a:lnTo>
                  <a:pt x="8755" y="11734"/>
                </a:lnTo>
                <a:lnTo>
                  <a:pt x="8805" y="11874"/>
                </a:lnTo>
                <a:lnTo>
                  <a:pt x="8832" y="11931"/>
                </a:lnTo>
                <a:lnTo>
                  <a:pt x="8815" y="11968"/>
                </a:lnTo>
                <a:lnTo>
                  <a:pt x="8910" y="12086"/>
                </a:lnTo>
                <a:lnTo>
                  <a:pt x="8950" y="12209"/>
                </a:lnTo>
                <a:lnTo>
                  <a:pt x="9011" y="12387"/>
                </a:lnTo>
                <a:lnTo>
                  <a:pt x="8957" y="12461"/>
                </a:lnTo>
                <a:lnTo>
                  <a:pt x="8948" y="12500"/>
                </a:lnTo>
                <a:lnTo>
                  <a:pt x="8996" y="12610"/>
                </a:lnTo>
                <a:lnTo>
                  <a:pt x="9048" y="12722"/>
                </a:lnTo>
                <a:lnTo>
                  <a:pt x="9105" y="12788"/>
                </a:lnTo>
                <a:lnTo>
                  <a:pt x="9117" y="12891"/>
                </a:lnTo>
                <a:lnTo>
                  <a:pt x="9103" y="13027"/>
                </a:lnTo>
                <a:lnTo>
                  <a:pt x="9048" y="13108"/>
                </a:lnTo>
                <a:lnTo>
                  <a:pt x="8948" y="13227"/>
                </a:lnTo>
                <a:lnTo>
                  <a:pt x="8908" y="13301"/>
                </a:lnTo>
                <a:lnTo>
                  <a:pt x="8857" y="13466"/>
                </a:lnTo>
                <a:lnTo>
                  <a:pt x="8852" y="13544"/>
                </a:lnTo>
                <a:lnTo>
                  <a:pt x="8800" y="13709"/>
                </a:lnTo>
                <a:lnTo>
                  <a:pt x="8783" y="13865"/>
                </a:lnTo>
                <a:lnTo>
                  <a:pt x="8807" y="13978"/>
                </a:lnTo>
                <a:lnTo>
                  <a:pt x="8827" y="14114"/>
                </a:lnTo>
                <a:lnTo>
                  <a:pt x="8980" y="14288"/>
                </a:lnTo>
                <a:lnTo>
                  <a:pt x="9026" y="14399"/>
                </a:lnTo>
                <a:lnTo>
                  <a:pt x="9130" y="14609"/>
                </a:lnTo>
                <a:lnTo>
                  <a:pt x="9228" y="14754"/>
                </a:lnTo>
                <a:lnTo>
                  <a:pt x="9300" y="14825"/>
                </a:lnTo>
                <a:lnTo>
                  <a:pt x="9327" y="14919"/>
                </a:lnTo>
                <a:lnTo>
                  <a:pt x="9346" y="15124"/>
                </a:lnTo>
                <a:lnTo>
                  <a:pt x="9420" y="15387"/>
                </a:lnTo>
                <a:lnTo>
                  <a:pt x="9469" y="15510"/>
                </a:lnTo>
                <a:lnTo>
                  <a:pt x="9517" y="15671"/>
                </a:lnTo>
                <a:lnTo>
                  <a:pt x="9590" y="15793"/>
                </a:lnTo>
                <a:lnTo>
                  <a:pt x="9721" y="15919"/>
                </a:lnTo>
                <a:lnTo>
                  <a:pt x="9851" y="16131"/>
                </a:lnTo>
                <a:lnTo>
                  <a:pt x="9940" y="16267"/>
                </a:lnTo>
                <a:lnTo>
                  <a:pt x="10053" y="16417"/>
                </a:lnTo>
                <a:lnTo>
                  <a:pt x="10064" y="16540"/>
                </a:lnTo>
                <a:lnTo>
                  <a:pt x="10014" y="16569"/>
                </a:lnTo>
                <a:lnTo>
                  <a:pt x="10071" y="16673"/>
                </a:lnTo>
                <a:lnTo>
                  <a:pt x="10076" y="16766"/>
                </a:lnTo>
                <a:lnTo>
                  <a:pt x="10098" y="16808"/>
                </a:lnTo>
                <a:lnTo>
                  <a:pt x="10105" y="16786"/>
                </a:lnTo>
                <a:lnTo>
                  <a:pt x="10176" y="16855"/>
                </a:lnTo>
                <a:lnTo>
                  <a:pt x="10228" y="16858"/>
                </a:lnTo>
                <a:lnTo>
                  <a:pt x="10295" y="16912"/>
                </a:lnTo>
                <a:lnTo>
                  <a:pt x="10366" y="16909"/>
                </a:lnTo>
                <a:lnTo>
                  <a:pt x="10460" y="16850"/>
                </a:lnTo>
                <a:lnTo>
                  <a:pt x="10591" y="16826"/>
                </a:lnTo>
                <a:lnTo>
                  <a:pt x="10751" y="16766"/>
                </a:lnTo>
                <a:lnTo>
                  <a:pt x="10817" y="16772"/>
                </a:lnTo>
                <a:lnTo>
                  <a:pt x="10911" y="16754"/>
                </a:lnTo>
                <a:lnTo>
                  <a:pt x="11079" y="16784"/>
                </a:lnTo>
                <a:lnTo>
                  <a:pt x="11159" y="16754"/>
                </a:lnTo>
                <a:lnTo>
                  <a:pt x="11253" y="16777"/>
                </a:lnTo>
                <a:lnTo>
                  <a:pt x="11273" y="16734"/>
                </a:lnTo>
                <a:lnTo>
                  <a:pt x="11354" y="16725"/>
                </a:lnTo>
                <a:lnTo>
                  <a:pt x="11520" y="16665"/>
                </a:lnTo>
                <a:lnTo>
                  <a:pt x="11643" y="16594"/>
                </a:lnTo>
                <a:lnTo>
                  <a:pt x="11761" y="16500"/>
                </a:lnTo>
                <a:lnTo>
                  <a:pt x="11951" y="16335"/>
                </a:lnTo>
                <a:lnTo>
                  <a:pt x="12052" y="16219"/>
                </a:lnTo>
                <a:lnTo>
                  <a:pt x="12103" y="16136"/>
                </a:lnTo>
                <a:lnTo>
                  <a:pt x="12179" y="16054"/>
                </a:lnTo>
                <a:lnTo>
                  <a:pt x="12212" y="16030"/>
                </a:lnTo>
                <a:lnTo>
                  <a:pt x="12330" y="15948"/>
                </a:lnTo>
                <a:lnTo>
                  <a:pt x="12379" y="15872"/>
                </a:lnTo>
                <a:lnTo>
                  <a:pt x="12411" y="15735"/>
                </a:lnTo>
                <a:lnTo>
                  <a:pt x="12463" y="15614"/>
                </a:lnTo>
                <a:lnTo>
                  <a:pt x="12483" y="15525"/>
                </a:lnTo>
                <a:lnTo>
                  <a:pt x="12443" y="15515"/>
                </a:lnTo>
                <a:lnTo>
                  <a:pt x="12434" y="15444"/>
                </a:lnTo>
                <a:lnTo>
                  <a:pt x="12512" y="15380"/>
                </a:lnTo>
                <a:lnTo>
                  <a:pt x="12722" y="15289"/>
                </a:lnTo>
                <a:lnTo>
                  <a:pt x="12865" y="15232"/>
                </a:lnTo>
                <a:lnTo>
                  <a:pt x="12941" y="15172"/>
                </a:lnTo>
                <a:lnTo>
                  <a:pt x="12973" y="15099"/>
                </a:lnTo>
                <a:lnTo>
                  <a:pt x="12936" y="15071"/>
                </a:lnTo>
                <a:lnTo>
                  <a:pt x="12971" y="14991"/>
                </a:lnTo>
                <a:lnTo>
                  <a:pt x="12992" y="14821"/>
                </a:lnTo>
                <a:lnTo>
                  <a:pt x="12960" y="14830"/>
                </a:lnTo>
                <a:lnTo>
                  <a:pt x="12963" y="14778"/>
                </a:lnTo>
                <a:lnTo>
                  <a:pt x="12938" y="14677"/>
                </a:lnTo>
                <a:lnTo>
                  <a:pt x="12865" y="14544"/>
                </a:lnTo>
                <a:lnTo>
                  <a:pt x="12891" y="14419"/>
                </a:lnTo>
                <a:lnTo>
                  <a:pt x="12965" y="14377"/>
                </a:lnTo>
                <a:lnTo>
                  <a:pt x="13096" y="14252"/>
                </a:lnTo>
                <a:lnTo>
                  <a:pt x="13165" y="14220"/>
                </a:lnTo>
                <a:lnTo>
                  <a:pt x="13375" y="14029"/>
                </a:lnTo>
                <a:lnTo>
                  <a:pt x="13577" y="13943"/>
                </a:lnTo>
                <a:lnTo>
                  <a:pt x="13742" y="13874"/>
                </a:lnTo>
                <a:lnTo>
                  <a:pt x="13862" y="13763"/>
                </a:lnTo>
                <a:lnTo>
                  <a:pt x="13939" y="13638"/>
                </a:lnTo>
                <a:lnTo>
                  <a:pt x="14002" y="13510"/>
                </a:lnTo>
                <a:lnTo>
                  <a:pt x="13978" y="13421"/>
                </a:lnTo>
                <a:lnTo>
                  <a:pt x="13992" y="13136"/>
                </a:lnTo>
                <a:lnTo>
                  <a:pt x="13980" y="12976"/>
                </a:lnTo>
                <a:lnTo>
                  <a:pt x="13998" y="12793"/>
                </a:lnTo>
                <a:lnTo>
                  <a:pt x="13975" y="12711"/>
                </a:lnTo>
                <a:lnTo>
                  <a:pt x="13911" y="12672"/>
                </a:lnTo>
                <a:lnTo>
                  <a:pt x="13847" y="12490"/>
                </a:lnTo>
                <a:lnTo>
                  <a:pt x="13790" y="12374"/>
                </a:lnTo>
                <a:lnTo>
                  <a:pt x="13805" y="12285"/>
                </a:lnTo>
                <a:lnTo>
                  <a:pt x="13796" y="12229"/>
                </a:lnTo>
                <a:lnTo>
                  <a:pt x="13850" y="12116"/>
                </a:lnTo>
                <a:lnTo>
                  <a:pt x="13847" y="12069"/>
                </a:lnTo>
                <a:lnTo>
                  <a:pt x="13734" y="12002"/>
                </a:lnTo>
                <a:lnTo>
                  <a:pt x="13726" y="11896"/>
                </a:lnTo>
                <a:lnTo>
                  <a:pt x="13815" y="11667"/>
                </a:lnTo>
                <a:lnTo>
                  <a:pt x="13889" y="11605"/>
                </a:lnTo>
                <a:lnTo>
                  <a:pt x="13926" y="11482"/>
                </a:lnTo>
                <a:lnTo>
                  <a:pt x="13985" y="11406"/>
                </a:lnTo>
                <a:lnTo>
                  <a:pt x="14013" y="11275"/>
                </a:lnTo>
                <a:lnTo>
                  <a:pt x="14081" y="11261"/>
                </a:lnTo>
                <a:lnTo>
                  <a:pt x="14125" y="11182"/>
                </a:lnTo>
                <a:lnTo>
                  <a:pt x="14251" y="11108"/>
                </a:lnTo>
                <a:lnTo>
                  <a:pt x="14291" y="11064"/>
                </a:lnTo>
                <a:lnTo>
                  <a:pt x="14333" y="10965"/>
                </a:lnTo>
                <a:lnTo>
                  <a:pt x="14528" y="10739"/>
                </a:lnTo>
                <a:lnTo>
                  <a:pt x="14692" y="10598"/>
                </a:lnTo>
                <a:lnTo>
                  <a:pt x="14951" y="10411"/>
                </a:lnTo>
                <a:lnTo>
                  <a:pt x="15121" y="10261"/>
                </a:lnTo>
                <a:lnTo>
                  <a:pt x="15316" y="10005"/>
                </a:lnTo>
                <a:lnTo>
                  <a:pt x="15453" y="9798"/>
                </a:lnTo>
                <a:lnTo>
                  <a:pt x="15586" y="9526"/>
                </a:lnTo>
                <a:lnTo>
                  <a:pt x="15673" y="9288"/>
                </a:lnTo>
                <a:lnTo>
                  <a:pt x="15739" y="9083"/>
                </a:lnTo>
                <a:lnTo>
                  <a:pt x="15769" y="8883"/>
                </a:lnTo>
                <a:lnTo>
                  <a:pt x="15798" y="8817"/>
                </a:lnTo>
                <a:lnTo>
                  <a:pt x="15789" y="8721"/>
                </a:lnTo>
                <a:lnTo>
                  <a:pt x="15794" y="8613"/>
                </a:lnTo>
                <a:lnTo>
                  <a:pt x="15784" y="8563"/>
                </a:lnTo>
                <a:lnTo>
                  <a:pt x="15724" y="8565"/>
                </a:lnTo>
                <a:lnTo>
                  <a:pt x="15653" y="8627"/>
                </a:lnTo>
                <a:lnTo>
                  <a:pt x="15567" y="8645"/>
                </a:lnTo>
                <a:lnTo>
                  <a:pt x="15493" y="8672"/>
                </a:lnTo>
                <a:lnTo>
                  <a:pt x="15441" y="8676"/>
                </a:lnTo>
                <a:lnTo>
                  <a:pt x="15347" y="8682"/>
                </a:lnTo>
                <a:lnTo>
                  <a:pt x="15289" y="8716"/>
                </a:lnTo>
                <a:lnTo>
                  <a:pt x="15209" y="8728"/>
                </a:lnTo>
                <a:lnTo>
                  <a:pt x="15064" y="8785"/>
                </a:lnTo>
                <a:lnTo>
                  <a:pt x="14880" y="8807"/>
                </a:lnTo>
                <a:lnTo>
                  <a:pt x="14722" y="8854"/>
                </a:lnTo>
                <a:lnTo>
                  <a:pt x="14636" y="8852"/>
                </a:lnTo>
                <a:lnTo>
                  <a:pt x="14554" y="8777"/>
                </a:lnTo>
                <a:lnTo>
                  <a:pt x="14515" y="8701"/>
                </a:lnTo>
                <a:lnTo>
                  <a:pt x="14456" y="8667"/>
                </a:lnTo>
                <a:lnTo>
                  <a:pt x="14379" y="8617"/>
                </a:lnTo>
                <a:lnTo>
                  <a:pt x="14473" y="8573"/>
                </a:lnTo>
                <a:lnTo>
                  <a:pt x="14473" y="8497"/>
                </a:lnTo>
                <a:lnTo>
                  <a:pt x="14427" y="8440"/>
                </a:lnTo>
                <a:lnTo>
                  <a:pt x="14340" y="8386"/>
                </a:lnTo>
                <a:lnTo>
                  <a:pt x="14281" y="8324"/>
                </a:lnTo>
                <a:lnTo>
                  <a:pt x="14178" y="8218"/>
                </a:lnTo>
                <a:lnTo>
                  <a:pt x="14074" y="8115"/>
                </a:lnTo>
                <a:lnTo>
                  <a:pt x="13823" y="7945"/>
                </a:lnTo>
                <a:lnTo>
                  <a:pt x="13722" y="7856"/>
                </a:lnTo>
                <a:lnTo>
                  <a:pt x="13660" y="7693"/>
                </a:lnTo>
                <a:lnTo>
                  <a:pt x="13542" y="7486"/>
                </a:lnTo>
                <a:lnTo>
                  <a:pt x="13443" y="7420"/>
                </a:lnTo>
                <a:lnTo>
                  <a:pt x="13374" y="7376"/>
                </a:lnTo>
                <a:lnTo>
                  <a:pt x="13291" y="7166"/>
                </a:lnTo>
                <a:lnTo>
                  <a:pt x="13251" y="6984"/>
                </a:lnTo>
                <a:lnTo>
                  <a:pt x="13285" y="6954"/>
                </a:lnTo>
                <a:lnTo>
                  <a:pt x="13214" y="6782"/>
                </a:lnTo>
                <a:lnTo>
                  <a:pt x="13180" y="6747"/>
                </a:lnTo>
                <a:lnTo>
                  <a:pt x="12970" y="6592"/>
                </a:lnTo>
                <a:lnTo>
                  <a:pt x="12953" y="6481"/>
                </a:lnTo>
                <a:lnTo>
                  <a:pt x="12983" y="6450"/>
                </a:lnTo>
                <a:lnTo>
                  <a:pt x="12815" y="6262"/>
                </a:lnTo>
                <a:lnTo>
                  <a:pt x="12753" y="6166"/>
                </a:lnTo>
                <a:lnTo>
                  <a:pt x="12682" y="6075"/>
                </a:lnTo>
                <a:lnTo>
                  <a:pt x="12534" y="5814"/>
                </a:lnTo>
                <a:lnTo>
                  <a:pt x="12418" y="5649"/>
                </a:lnTo>
                <a:lnTo>
                  <a:pt x="12335" y="5476"/>
                </a:lnTo>
                <a:lnTo>
                  <a:pt x="12350" y="5462"/>
                </a:lnTo>
                <a:lnTo>
                  <a:pt x="12488" y="5696"/>
                </a:lnTo>
                <a:lnTo>
                  <a:pt x="12567" y="5770"/>
                </a:lnTo>
                <a:lnTo>
                  <a:pt x="12628" y="5823"/>
                </a:lnTo>
                <a:lnTo>
                  <a:pt x="12663" y="5794"/>
                </a:lnTo>
                <a:lnTo>
                  <a:pt x="12699" y="5708"/>
                </a:lnTo>
                <a:lnTo>
                  <a:pt x="12719" y="5583"/>
                </a:lnTo>
                <a:lnTo>
                  <a:pt x="12758" y="5518"/>
                </a:lnTo>
                <a:lnTo>
                  <a:pt x="12766" y="5541"/>
                </a:lnTo>
                <a:lnTo>
                  <a:pt x="12753" y="5607"/>
                </a:lnTo>
                <a:lnTo>
                  <a:pt x="12753" y="5664"/>
                </a:lnTo>
                <a:lnTo>
                  <a:pt x="12737" y="5755"/>
                </a:lnTo>
                <a:lnTo>
                  <a:pt x="12818" y="5755"/>
                </a:lnTo>
                <a:lnTo>
                  <a:pt x="12914" y="5868"/>
                </a:lnTo>
                <a:lnTo>
                  <a:pt x="13029" y="6003"/>
                </a:lnTo>
                <a:lnTo>
                  <a:pt x="13108" y="6127"/>
                </a:lnTo>
                <a:lnTo>
                  <a:pt x="13160" y="6166"/>
                </a:lnTo>
                <a:lnTo>
                  <a:pt x="13216" y="6253"/>
                </a:lnTo>
                <a:lnTo>
                  <a:pt x="13210" y="6292"/>
                </a:lnTo>
                <a:lnTo>
                  <a:pt x="13276" y="6390"/>
                </a:lnTo>
                <a:lnTo>
                  <a:pt x="13370" y="6425"/>
                </a:lnTo>
                <a:lnTo>
                  <a:pt x="13456" y="6491"/>
                </a:lnTo>
                <a:lnTo>
                  <a:pt x="13574" y="6683"/>
                </a:lnTo>
                <a:lnTo>
                  <a:pt x="13577" y="6785"/>
                </a:lnTo>
                <a:lnTo>
                  <a:pt x="13611" y="6905"/>
                </a:lnTo>
                <a:lnTo>
                  <a:pt x="13741" y="7072"/>
                </a:lnTo>
                <a:lnTo>
                  <a:pt x="13818" y="7100"/>
                </a:lnTo>
                <a:lnTo>
                  <a:pt x="13948" y="7221"/>
                </a:lnTo>
                <a:lnTo>
                  <a:pt x="14012" y="7366"/>
                </a:lnTo>
                <a:lnTo>
                  <a:pt x="14118" y="7514"/>
                </a:lnTo>
                <a:lnTo>
                  <a:pt x="14212" y="7578"/>
                </a:lnTo>
                <a:lnTo>
                  <a:pt x="14232" y="7651"/>
                </a:lnTo>
                <a:lnTo>
                  <a:pt x="14289" y="7704"/>
                </a:lnTo>
                <a:lnTo>
                  <a:pt x="14318" y="7780"/>
                </a:lnTo>
                <a:lnTo>
                  <a:pt x="14333" y="7859"/>
                </a:lnTo>
                <a:lnTo>
                  <a:pt x="14316" y="7893"/>
                </a:lnTo>
                <a:lnTo>
                  <a:pt x="14342" y="7975"/>
                </a:lnTo>
                <a:lnTo>
                  <a:pt x="14308" y="7984"/>
                </a:lnTo>
                <a:lnTo>
                  <a:pt x="14364" y="8058"/>
                </a:lnTo>
                <a:lnTo>
                  <a:pt x="14409" y="8193"/>
                </a:lnTo>
                <a:lnTo>
                  <a:pt x="14443" y="8246"/>
                </a:lnTo>
                <a:lnTo>
                  <a:pt x="14444" y="8346"/>
                </a:lnTo>
                <a:lnTo>
                  <a:pt x="14498" y="8452"/>
                </a:lnTo>
                <a:lnTo>
                  <a:pt x="14618" y="8462"/>
                </a:lnTo>
                <a:lnTo>
                  <a:pt x="14670" y="8437"/>
                </a:lnTo>
                <a:lnTo>
                  <a:pt x="14756" y="8440"/>
                </a:lnTo>
                <a:lnTo>
                  <a:pt x="14778" y="8395"/>
                </a:lnTo>
                <a:lnTo>
                  <a:pt x="14821" y="8381"/>
                </a:lnTo>
                <a:lnTo>
                  <a:pt x="14853" y="8332"/>
                </a:lnTo>
                <a:lnTo>
                  <a:pt x="14895" y="8322"/>
                </a:lnTo>
                <a:lnTo>
                  <a:pt x="15035" y="8314"/>
                </a:lnTo>
                <a:lnTo>
                  <a:pt x="15138" y="8278"/>
                </a:lnTo>
                <a:lnTo>
                  <a:pt x="15227" y="8203"/>
                </a:lnTo>
                <a:lnTo>
                  <a:pt x="15279" y="8213"/>
                </a:lnTo>
                <a:lnTo>
                  <a:pt x="15350" y="8203"/>
                </a:lnTo>
                <a:lnTo>
                  <a:pt x="15481" y="8075"/>
                </a:lnTo>
                <a:lnTo>
                  <a:pt x="15730" y="7991"/>
                </a:lnTo>
                <a:lnTo>
                  <a:pt x="15878" y="7915"/>
                </a:lnTo>
                <a:lnTo>
                  <a:pt x="15873" y="7854"/>
                </a:lnTo>
                <a:lnTo>
                  <a:pt x="15892" y="7773"/>
                </a:lnTo>
                <a:lnTo>
                  <a:pt x="15998" y="7726"/>
                </a:lnTo>
                <a:lnTo>
                  <a:pt x="16069" y="7716"/>
                </a:lnTo>
                <a:lnTo>
                  <a:pt x="16163" y="7656"/>
                </a:lnTo>
                <a:lnTo>
                  <a:pt x="16250" y="7672"/>
                </a:lnTo>
                <a:lnTo>
                  <a:pt x="16316" y="7622"/>
                </a:lnTo>
                <a:lnTo>
                  <a:pt x="16303" y="7551"/>
                </a:lnTo>
                <a:lnTo>
                  <a:pt x="16355" y="7506"/>
                </a:lnTo>
                <a:lnTo>
                  <a:pt x="16447" y="7507"/>
                </a:lnTo>
                <a:lnTo>
                  <a:pt x="16476" y="7469"/>
                </a:lnTo>
                <a:lnTo>
                  <a:pt x="16474" y="7383"/>
                </a:lnTo>
                <a:lnTo>
                  <a:pt x="16553" y="7317"/>
                </a:lnTo>
                <a:lnTo>
                  <a:pt x="16623" y="7317"/>
                </a:lnTo>
                <a:lnTo>
                  <a:pt x="16631" y="7295"/>
                </a:lnTo>
                <a:lnTo>
                  <a:pt x="16589" y="7178"/>
                </a:lnTo>
                <a:lnTo>
                  <a:pt x="16594" y="7088"/>
                </a:lnTo>
                <a:lnTo>
                  <a:pt x="16616" y="7046"/>
                </a:lnTo>
                <a:lnTo>
                  <a:pt x="16683" y="7056"/>
                </a:lnTo>
                <a:lnTo>
                  <a:pt x="16710" y="6937"/>
                </a:lnTo>
                <a:lnTo>
                  <a:pt x="16757" y="6881"/>
                </a:lnTo>
                <a:lnTo>
                  <a:pt x="16767" y="6832"/>
                </a:lnTo>
                <a:lnTo>
                  <a:pt x="16794" y="6728"/>
                </a:lnTo>
                <a:lnTo>
                  <a:pt x="16784" y="6689"/>
                </a:lnTo>
                <a:lnTo>
                  <a:pt x="16729" y="6668"/>
                </a:lnTo>
                <a:lnTo>
                  <a:pt x="16676" y="6610"/>
                </a:lnTo>
                <a:lnTo>
                  <a:pt x="16589" y="6513"/>
                </a:lnTo>
                <a:lnTo>
                  <a:pt x="16498" y="6481"/>
                </a:lnTo>
                <a:lnTo>
                  <a:pt x="16389" y="6459"/>
                </a:lnTo>
                <a:lnTo>
                  <a:pt x="16294" y="6397"/>
                </a:lnTo>
                <a:lnTo>
                  <a:pt x="16200" y="6280"/>
                </a:lnTo>
                <a:lnTo>
                  <a:pt x="16146" y="6147"/>
                </a:lnTo>
                <a:lnTo>
                  <a:pt x="16156" y="6115"/>
                </a:lnTo>
                <a:lnTo>
                  <a:pt x="16151" y="6046"/>
                </a:lnTo>
                <a:lnTo>
                  <a:pt x="16129" y="6031"/>
                </a:lnTo>
                <a:lnTo>
                  <a:pt x="16104" y="6088"/>
                </a:lnTo>
                <a:lnTo>
                  <a:pt x="16042" y="6193"/>
                </a:lnTo>
                <a:lnTo>
                  <a:pt x="15961" y="6302"/>
                </a:lnTo>
                <a:lnTo>
                  <a:pt x="15887" y="6417"/>
                </a:lnTo>
                <a:lnTo>
                  <a:pt x="15798" y="6412"/>
                </a:lnTo>
                <a:lnTo>
                  <a:pt x="15673" y="6407"/>
                </a:lnTo>
                <a:lnTo>
                  <a:pt x="15562" y="6434"/>
                </a:lnTo>
                <a:lnTo>
                  <a:pt x="15547" y="6388"/>
                </a:lnTo>
                <a:lnTo>
                  <a:pt x="15522" y="6397"/>
                </a:lnTo>
                <a:lnTo>
                  <a:pt x="15478" y="6331"/>
                </a:lnTo>
                <a:lnTo>
                  <a:pt x="15488" y="6232"/>
                </a:lnTo>
                <a:lnTo>
                  <a:pt x="15463" y="6132"/>
                </a:lnTo>
                <a:lnTo>
                  <a:pt x="15405" y="6080"/>
                </a:lnTo>
                <a:lnTo>
                  <a:pt x="15370" y="6097"/>
                </a:lnTo>
                <a:lnTo>
                  <a:pt x="15350" y="6186"/>
                </a:lnTo>
                <a:lnTo>
                  <a:pt x="15387" y="6309"/>
                </a:lnTo>
                <a:lnTo>
                  <a:pt x="15355" y="6267"/>
                </a:lnTo>
                <a:lnTo>
                  <a:pt x="15323" y="6211"/>
                </a:lnTo>
                <a:lnTo>
                  <a:pt x="15269" y="6164"/>
                </a:lnTo>
                <a:lnTo>
                  <a:pt x="15237" y="6109"/>
                </a:lnTo>
                <a:lnTo>
                  <a:pt x="15239" y="6051"/>
                </a:lnTo>
                <a:lnTo>
                  <a:pt x="15215" y="5982"/>
                </a:lnTo>
                <a:lnTo>
                  <a:pt x="15096" y="5913"/>
                </a:lnTo>
                <a:lnTo>
                  <a:pt x="15057" y="5854"/>
                </a:lnTo>
                <a:lnTo>
                  <a:pt x="14975" y="5816"/>
                </a:lnTo>
                <a:lnTo>
                  <a:pt x="14884" y="5674"/>
                </a:lnTo>
                <a:lnTo>
                  <a:pt x="14806" y="5550"/>
                </a:lnTo>
                <a:lnTo>
                  <a:pt x="14811" y="5513"/>
                </a:lnTo>
                <a:lnTo>
                  <a:pt x="14762" y="5442"/>
                </a:lnTo>
                <a:lnTo>
                  <a:pt x="14852" y="5449"/>
                </a:lnTo>
                <a:lnTo>
                  <a:pt x="14890" y="5387"/>
                </a:lnTo>
                <a:lnTo>
                  <a:pt x="14998" y="5440"/>
                </a:lnTo>
                <a:lnTo>
                  <a:pt x="15069" y="5413"/>
                </a:lnTo>
                <a:lnTo>
                  <a:pt x="15232" y="5631"/>
                </a:lnTo>
                <a:lnTo>
                  <a:pt x="15370" y="5787"/>
                </a:lnTo>
                <a:lnTo>
                  <a:pt x="15522" y="5834"/>
                </a:lnTo>
                <a:lnTo>
                  <a:pt x="15702" y="5962"/>
                </a:lnTo>
                <a:lnTo>
                  <a:pt x="15892" y="6018"/>
                </a:lnTo>
                <a:lnTo>
                  <a:pt x="16013" y="5937"/>
                </a:lnTo>
                <a:lnTo>
                  <a:pt x="16114" y="5907"/>
                </a:lnTo>
                <a:lnTo>
                  <a:pt x="16188" y="5937"/>
                </a:lnTo>
                <a:lnTo>
                  <a:pt x="16304" y="6142"/>
                </a:lnTo>
                <a:lnTo>
                  <a:pt x="16468" y="6164"/>
                </a:lnTo>
                <a:lnTo>
                  <a:pt x="16629" y="6203"/>
                </a:lnTo>
                <a:lnTo>
                  <a:pt x="16897" y="6253"/>
                </a:lnTo>
                <a:lnTo>
                  <a:pt x="17075" y="6230"/>
                </a:lnTo>
                <a:lnTo>
                  <a:pt x="17284" y="6226"/>
                </a:lnTo>
                <a:lnTo>
                  <a:pt x="17506" y="6196"/>
                </a:lnTo>
                <a:lnTo>
                  <a:pt x="17643" y="6324"/>
                </a:lnTo>
                <a:lnTo>
                  <a:pt x="17718" y="6447"/>
                </a:lnTo>
                <a:lnTo>
                  <a:pt x="17821" y="6491"/>
                </a:lnTo>
                <a:lnTo>
                  <a:pt x="18008" y="6636"/>
                </a:lnTo>
                <a:lnTo>
                  <a:pt x="18063" y="6705"/>
                </a:lnTo>
                <a:lnTo>
                  <a:pt x="18025" y="6767"/>
                </a:lnTo>
                <a:lnTo>
                  <a:pt x="18242" y="6977"/>
                </a:lnTo>
                <a:lnTo>
                  <a:pt x="18329" y="6999"/>
                </a:lnTo>
                <a:lnTo>
                  <a:pt x="18467" y="6895"/>
                </a:lnTo>
                <a:lnTo>
                  <a:pt x="18538" y="7058"/>
                </a:lnTo>
                <a:lnTo>
                  <a:pt x="18595" y="7270"/>
                </a:lnTo>
                <a:lnTo>
                  <a:pt x="18688" y="7497"/>
                </a:lnTo>
                <a:lnTo>
                  <a:pt x="18818" y="7844"/>
                </a:lnTo>
                <a:lnTo>
                  <a:pt x="18974" y="8092"/>
                </a:lnTo>
                <a:lnTo>
                  <a:pt x="19016" y="8204"/>
                </a:lnTo>
                <a:lnTo>
                  <a:pt x="19087" y="8433"/>
                </a:lnTo>
                <a:lnTo>
                  <a:pt x="19176" y="8608"/>
                </a:lnTo>
                <a:lnTo>
                  <a:pt x="19230" y="8694"/>
                </a:lnTo>
                <a:lnTo>
                  <a:pt x="19301" y="8879"/>
                </a:lnTo>
                <a:lnTo>
                  <a:pt x="19386" y="9139"/>
                </a:lnTo>
                <a:lnTo>
                  <a:pt x="19511" y="9310"/>
                </a:lnTo>
                <a:lnTo>
                  <a:pt x="19548" y="9256"/>
                </a:lnTo>
                <a:lnTo>
                  <a:pt x="19568" y="9132"/>
                </a:lnTo>
                <a:lnTo>
                  <a:pt x="19657" y="9080"/>
                </a:lnTo>
                <a:lnTo>
                  <a:pt x="19617" y="9019"/>
                </a:lnTo>
                <a:lnTo>
                  <a:pt x="19644" y="8878"/>
                </a:lnTo>
                <a:lnTo>
                  <a:pt x="19695" y="8869"/>
                </a:lnTo>
                <a:lnTo>
                  <a:pt x="19644" y="8558"/>
                </a:lnTo>
                <a:lnTo>
                  <a:pt x="19654" y="8384"/>
                </a:lnTo>
                <a:lnTo>
                  <a:pt x="19619" y="8233"/>
                </a:lnTo>
                <a:lnTo>
                  <a:pt x="19546" y="7999"/>
                </a:lnTo>
                <a:lnTo>
                  <a:pt x="19545" y="7861"/>
                </a:lnTo>
                <a:lnTo>
                  <a:pt x="19587" y="7851"/>
                </a:lnTo>
                <a:lnTo>
                  <a:pt x="19657" y="7787"/>
                </a:lnTo>
                <a:lnTo>
                  <a:pt x="19693" y="7743"/>
                </a:lnTo>
                <a:lnTo>
                  <a:pt x="19671" y="7661"/>
                </a:lnTo>
                <a:lnTo>
                  <a:pt x="19730" y="7543"/>
                </a:lnTo>
                <a:lnTo>
                  <a:pt x="19764" y="7432"/>
                </a:lnTo>
                <a:lnTo>
                  <a:pt x="19797" y="7223"/>
                </a:lnTo>
                <a:lnTo>
                  <a:pt x="19875" y="7105"/>
                </a:lnTo>
                <a:lnTo>
                  <a:pt x="19881" y="7001"/>
                </a:lnTo>
                <a:lnTo>
                  <a:pt x="19833" y="6870"/>
                </a:lnTo>
                <a:lnTo>
                  <a:pt x="19912" y="6834"/>
                </a:lnTo>
                <a:lnTo>
                  <a:pt x="19962" y="6836"/>
                </a:lnTo>
                <a:lnTo>
                  <a:pt x="19949" y="6772"/>
                </a:lnTo>
                <a:lnTo>
                  <a:pt x="19982" y="6789"/>
                </a:lnTo>
                <a:lnTo>
                  <a:pt x="20008" y="6807"/>
                </a:lnTo>
                <a:lnTo>
                  <a:pt x="20006" y="6775"/>
                </a:lnTo>
                <a:lnTo>
                  <a:pt x="20048" y="6811"/>
                </a:lnTo>
                <a:lnTo>
                  <a:pt x="20033" y="6715"/>
                </a:lnTo>
                <a:lnTo>
                  <a:pt x="20001" y="6642"/>
                </a:lnTo>
                <a:lnTo>
                  <a:pt x="20063" y="6651"/>
                </a:lnTo>
                <a:lnTo>
                  <a:pt x="20127" y="6750"/>
                </a:lnTo>
                <a:lnTo>
                  <a:pt x="20171" y="6834"/>
                </a:lnTo>
                <a:lnTo>
                  <a:pt x="20208" y="6923"/>
                </a:lnTo>
                <a:lnTo>
                  <a:pt x="20258" y="7014"/>
                </a:lnTo>
                <a:lnTo>
                  <a:pt x="20351" y="7157"/>
                </a:lnTo>
                <a:lnTo>
                  <a:pt x="20393" y="7179"/>
                </a:lnTo>
                <a:lnTo>
                  <a:pt x="20407" y="7243"/>
                </a:lnTo>
                <a:lnTo>
                  <a:pt x="20519" y="7447"/>
                </a:lnTo>
                <a:lnTo>
                  <a:pt x="20582" y="7614"/>
                </a:lnTo>
                <a:lnTo>
                  <a:pt x="20624" y="7836"/>
                </a:lnTo>
                <a:lnTo>
                  <a:pt x="20671" y="7878"/>
                </a:lnTo>
                <a:lnTo>
                  <a:pt x="20706" y="7895"/>
                </a:lnTo>
                <a:lnTo>
                  <a:pt x="20731" y="7767"/>
                </a:lnTo>
                <a:lnTo>
                  <a:pt x="20738" y="7676"/>
                </a:lnTo>
                <a:lnTo>
                  <a:pt x="20802" y="7824"/>
                </a:lnTo>
                <a:lnTo>
                  <a:pt x="20871" y="8053"/>
                </a:lnTo>
                <a:lnTo>
                  <a:pt x="20940" y="8270"/>
                </a:lnTo>
                <a:lnTo>
                  <a:pt x="20981" y="8363"/>
                </a:lnTo>
                <a:lnTo>
                  <a:pt x="21019" y="8563"/>
                </a:lnTo>
                <a:lnTo>
                  <a:pt x="21056" y="8671"/>
                </a:lnTo>
                <a:lnTo>
                  <a:pt x="21070" y="8810"/>
                </a:lnTo>
                <a:lnTo>
                  <a:pt x="21098" y="8947"/>
                </a:lnTo>
                <a:lnTo>
                  <a:pt x="21114" y="9123"/>
                </a:lnTo>
                <a:lnTo>
                  <a:pt x="21125" y="9240"/>
                </a:lnTo>
                <a:lnTo>
                  <a:pt x="21147" y="9342"/>
                </a:lnTo>
                <a:lnTo>
                  <a:pt x="21140" y="9233"/>
                </a:lnTo>
                <a:lnTo>
                  <a:pt x="21174" y="9320"/>
                </a:lnTo>
                <a:lnTo>
                  <a:pt x="21211" y="9426"/>
                </a:lnTo>
                <a:lnTo>
                  <a:pt x="21231" y="9517"/>
                </a:lnTo>
                <a:lnTo>
                  <a:pt x="21255" y="9588"/>
                </a:lnTo>
                <a:lnTo>
                  <a:pt x="21273" y="9667"/>
                </a:lnTo>
                <a:lnTo>
                  <a:pt x="21282" y="9803"/>
                </a:lnTo>
                <a:lnTo>
                  <a:pt x="21305" y="9904"/>
                </a:lnTo>
                <a:lnTo>
                  <a:pt x="21322" y="10058"/>
                </a:lnTo>
                <a:lnTo>
                  <a:pt x="21353" y="10184"/>
                </a:lnTo>
                <a:lnTo>
                  <a:pt x="21361" y="10278"/>
                </a:lnTo>
                <a:lnTo>
                  <a:pt x="21410" y="10426"/>
                </a:lnTo>
                <a:lnTo>
                  <a:pt x="21445" y="10564"/>
                </a:lnTo>
                <a:lnTo>
                  <a:pt x="21465" y="10553"/>
                </a:lnTo>
                <a:lnTo>
                  <a:pt x="21465" y="10489"/>
                </a:lnTo>
                <a:lnTo>
                  <a:pt x="21447" y="10324"/>
                </a:lnTo>
                <a:lnTo>
                  <a:pt x="21433" y="10273"/>
                </a:lnTo>
                <a:lnTo>
                  <a:pt x="21427" y="10162"/>
                </a:lnTo>
                <a:lnTo>
                  <a:pt x="21418" y="10098"/>
                </a:lnTo>
                <a:lnTo>
                  <a:pt x="21417" y="10014"/>
                </a:lnTo>
                <a:lnTo>
                  <a:pt x="21405" y="9888"/>
                </a:lnTo>
                <a:lnTo>
                  <a:pt x="21381" y="9763"/>
                </a:lnTo>
                <a:lnTo>
                  <a:pt x="21349" y="9650"/>
                </a:lnTo>
                <a:lnTo>
                  <a:pt x="21339" y="9633"/>
                </a:lnTo>
                <a:lnTo>
                  <a:pt x="21310" y="9538"/>
                </a:lnTo>
                <a:lnTo>
                  <a:pt x="21285" y="9516"/>
                </a:lnTo>
                <a:lnTo>
                  <a:pt x="21250" y="9410"/>
                </a:lnTo>
                <a:lnTo>
                  <a:pt x="21221" y="9250"/>
                </a:lnTo>
                <a:lnTo>
                  <a:pt x="21179" y="9081"/>
                </a:lnTo>
                <a:lnTo>
                  <a:pt x="21149" y="9075"/>
                </a:lnTo>
                <a:lnTo>
                  <a:pt x="21124" y="8942"/>
                </a:lnTo>
                <a:lnTo>
                  <a:pt x="21110" y="8778"/>
                </a:lnTo>
                <a:lnTo>
                  <a:pt x="21080" y="8512"/>
                </a:lnTo>
                <a:lnTo>
                  <a:pt x="21038" y="8312"/>
                </a:lnTo>
                <a:lnTo>
                  <a:pt x="21073" y="8310"/>
                </a:lnTo>
                <a:lnTo>
                  <a:pt x="21098" y="8453"/>
                </a:lnTo>
                <a:lnTo>
                  <a:pt x="21130" y="8450"/>
                </a:lnTo>
                <a:lnTo>
                  <a:pt x="21179" y="8534"/>
                </a:lnTo>
                <a:lnTo>
                  <a:pt x="21235" y="8723"/>
                </a:lnTo>
                <a:lnTo>
                  <a:pt x="21265" y="8819"/>
                </a:lnTo>
                <a:lnTo>
                  <a:pt x="21295" y="8846"/>
                </a:lnTo>
                <a:lnTo>
                  <a:pt x="21332" y="8950"/>
                </a:lnTo>
                <a:lnTo>
                  <a:pt x="21346" y="9075"/>
                </a:lnTo>
                <a:lnTo>
                  <a:pt x="21374" y="9192"/>
                </a:lnTo>
                <a:lnTo>
                  <a:pt x="21376" y="9021"/>
                </a:lnTo>
                <a:lnTo>
                  <a:pt x="21366" y="8868"/>
                </a:lnTo>
                <a:lnTo>
                  <a:pt x="21366" y="8851"/>
                </a:lnTo>
                <a:cubicBezTo>
                  <a:pt x="21419" y="9141"/>
                  <a:pt x="21463" y="9436"/>
                  <a:pt x="21492" y="9734"/>
                </a:cubicBezTo>
                <a:lnTo>
                  <a:pt x="21484" y="9785"/>
                </a:lnTo>
                <a:lnTo>
                  <a:pt x="21492" y="9857"/>
                </a:lnTo>
                <a:lnTo>
                  <a:pt x="21502" y="9866"/>
                </a:lnTo>
                <a:cubicBezTo>
                  <a:pt x="21505" y="9897"/>
                  <a:pt x="21508" y="9927"/>
                  <a:pt x="21511" y="9958"/>
                </a:cubicBezTo>
                <a:cubicBezTo>
                  <a:pt x="21526" y="10157"/>
                  <a:pt x="21535" y="10356"/>
                  <a:pt x="21539" y="10558"/>
                </a:cubicBezTo>
                <a:lnTo>
                  <a:pt x="21534" y="10625"/>
                </a:lnTo>
                <a:lnTo>
                  <a:pt x="21543" y="10633"/>
                </a:lnTo>
                <a:cubicBezTo>
                  <a:pt x="21544" y="10689"/>
                  <a:pt x="21546" y="10744"/>
                  <a:pt x="21546" y="10800"/>
                </a:cubicBezTo>
                <a:cubicBezTo>
                  <a:pt x="21546" y="11184"/>
                  <a:pt x="21525" y="11564"/>
                  <a:pt x="21486" y="11938"/>
                </a:cubicBezTo>
                <a:lnTo>
                  <a:pt x="21482" y="11904"/>
                </a:lnTo>
                <a:lnTo>
                  <a:pt x="21459" y="11892"/>
                </a:lnTo>
                <a:lnTo>
                  <a:pt x="21423" y="12071"/>
                </a:lnTo>
                <a:lnTo>
                  <a:pt x="21443" y="12084"/>
                </a:lnTo>
                <a:lnTo>
                  <a:pt x="21437" y="12163"/>
                </a:lnTo>
                <a:lnTo>
                  <a:pt x="21450" y="12209"/>
                </a:lnTo>
                <a:cubicBezTo>
                  <a:pt x="21444" y="12255"/>
                  <a:pt x="21440" y="12301"/>
                  <a:pt x="21433" y="12347"/>
                </a:cubicBezTo>
                <a:lnTo>
                  <a:pt x="21427" y="12335"/>
                </a:lnTo>
                <a:lnTo>
                  <a:pt x="21410" y="12414"/>
                </a:lnTo>
                <a:lnTo>
                  <a:pt x="21420" y="12441"/>
                </a:lnTo>
                <a:cubicBezTo>
                  <a:pt x="20852" y="16134"/>
                  <a:pt x="18396" y="19209"/>
                  <a:pt x="15074" y="20656"/>
                </a:cubicBezTo>
                <a:lnTo>
                  <a:pt x="15059" y="20662"/>
                </a:lnTo>
                <a:cubicBezTo>
                  <a:pt x="15051" y="20666"/>
                  <a:pt x="15042" y="20667"/>
                  <a:pt x="15033" y="20671"/>
                </a:cubicBezTo>
                <a:lnTo>
                  <a:pt x="15027" y="20671"/>
                </a:lnTo>
                <a:lnTo>
                  <a:pt x="15022" y="20669"/>
                </a:lnTo>
                <a:lnTo>
                  <a:pt x="15114" y="20624"/>
                </a:lnTo>
                <a:lnTo>
                  <a:pt x="15166" y="20597"/>
                </a:lnTo>
                <a:lnTo>
                  <a:pt x="15203" y="20577"/>
                </a:lnTo>
                <a:lnTo>
                  <a:pt x="15219" y="20565"/>
                </a:lnTo>
                <a:lnTo>
                  <a:pt x="15074" y="20622"/>
                </a:lnTo>
                <a:lnTo>
                  <a:pt x="15018" y="20644"/>
                </a:lnTo>
                <a:lnTo>
                  <a:pt x="14995" y="20652"/>
                </a:lnTo>
                <a:lnTo>
                  <a:pt x="15005" y="20642"/>
                </a:lnTo>
                <a:lnTo>
                  <a:pt x="14990" y="20642"/>
                </a:lnTo>
                <a:lnTo>
                  <a:pt x="14956" y="20649"/>
                </a:lnTo>
                <a:lnTo>
                  <a:pt x="14922" y="20657"/>
                </a:lnTo>
                <a:lnTo>
                  <a:pt x="14932" y="20644"/>
                </a:lnTo>
                <a:lnTo>
                  <a:pt x="14934" y="20632"/>
                </a:lnTo>
                <a:lnTo>
                  <a:pt x="14916" y="20629"/>
                </a:lnTo>
                <a:lnTo>
                  <a:pt x="14887" y="20629"/>
                </a:lnTo>
                <a:lnTo>
                  <a:pt x="14879" y="20622"/>
                </a:lnTo>
                <a:lnTo>
                  <a:pt x="14867" y="20615"/>
                </a:lnTo>
                <a:lnTo>
                  <a:pt x="14938" y="20578"/>
                </a:lnTo>
                <a:lnTo>
                  <a:pt x="15001" y="20546"/>
                </a:lnTo>
                <a:lnTo>
                  <a:pt x="14939" y="20566"/>
                </a:lnTo>
                <a:lnTo>
                  <a:pt x="14863" y="20602"/>
                </a:lnTo>
                <a:lnTo>
                  <a:pt x="14788" y="20634"/>
                </a:lnTo>
                <a:lnTo>
                  <a:pt x="14722" y="20657"/>
                </a:lnTo>
                <a:lnTo>
                  <a:pt x="14685" y="20667"/>
                </a:lnTo>
                <a:lnTo>
                  <a:pt x="14678" y="20671"/>
                </a:lnTo>
                <a:lnTo>
                  <a:pt x="14672" y="20686"/>
                </a:lnTo>
                <a:lnTo>
                  <a:pt x="14687" y="20691"/>
                </a:lnTo>
                <a:lnTo>
                  <a:pt x="14732" y="20683"/>
                </a:lnTo>
                <a:lnTo>
                  <a:pt x="14746" y="20688"/>
                </a:lnTo>
                <a:lnTo>
                  <a:pt x="14766" y="20689"/>
                </a:lnTo>
                <a:lnTo>
                  <a:pt x="14796" y="20683"/>
                </a:lnTo>
                <a:lnTo>
                  <a:pt x="14806" y="20688"/>
                </a:lnTo>
                <a:lnTo>
                  <a:pt x="14788" y="20703"/>
                </a:lnTo>
                <a:lnTo>
                  <a:pt x="14830" y="20693"/>
                </a:lnTo>
                <a:lnTo>
                  <a:pt x="14850" y="20693"/>
                </a:lnTo>
                <a:lnTo>
                  <a:pt x="14890" y="20683"/>
                </a:lnTo>
                <a:lnTo>
                  <a:pt x="14885" y="20693"/>
                </a:lnTo>
                <a:lnTo>
                  <a:pt x="14953" y="20667"/>
                </a:lnTo>
                <a:lnTo>
                  <a:pt x="14993" y="20654"/>
                </a:lnTo>
                <a:lnTo>
                  <a:pt x="15027" y="20646"/>
                </a:lnTo>
                <a:lnTo>
                  <a:pt x="15062" y="20635"/>
                </a:lnTo>
                <a:lnTo>
                  <a:pt x="15060" y="20642"/>
                </a:lnTo>
                <a:lnTo>
                  <a:pt x="15013" y="20666"/>
                </a:lnTo>
                <a:lnTo>
                  <a:pt x="14968" y="20688"/>
                </a:lnTo>
                <a:lnTo>
                  <a:pt x="14964" y="20694"/>
                </a:lnTo>
                <a:lnTo>
                  <a:pt x="14991" y="20688"/>
                </a:lnTo>
                <a:cubicBezTo>
                  <a:pt x="13702" y="21236"/>
                  <a:pt x="12287" y="21546"/>
                  <a:pt x="10800" y="21546"/>
                </a:cubicBezTo>
                <a:cubicBezTo>
                  <a:pt x="9436" y="21546"/>
                  <a:pt x="8137" y="21280"/>
                  <a:pt x="6937" y="20812"/>
                </a:cubicBezTo>
                <a:cubicBezTo>
                  <a:pt x="6051" y="20467"/>
                  <a:pt x="5223" y="20010"/>
                  <a:pt x="4467" y="19455"/>
                </a:cubicBezTo>
                <a:lnTo>
                  <a:pt x="4429" y="19420"/>
                </a:lnTo>
                <a:lnTo>
                  <a:pt x="4340" y="19341"/>
                </a:lnTo>
                <a:lnTo>
                  <a:pt x="4272" y="19275"/>
                </a:lnTo>
                <a:lnTo>
                  <a:pt x="4185" y="19203"/>
                </a:lnTo>
                <a:lnTo>
                  <a:pt x="4095" y="19134"/>
                </a:lnTo>
                <a:lnTo>
                  <a:pt x="4008" y="19055"/>
                </a:lnTo>
                <a:lnTo>
                  <a:pt x="3769" y="18846"/>
                </a:lnTo>
                <a:lnTo>
                  <a:pt x="3627" y="18727"/>
                </a:lnTo>
                <a:lnTo>
                  <a:pt x="3505" y="18627"/>
                </a:lnTo>
                <a:lnTo>
                  <a:pt x="3491" y="18590"/>
                </a:lnTo>
                <a:lnTo>
                  <a:pt x="3355" y="18476"/>
                </a:lnTo>
                <a:lnTo>
                  <a:pt x="3131" y="18255"/>
                </a:lnTo>
                <a:lnTo>
                  <a:pt x="3160" y="18302"/>
                </a:lnTo>
                <a:lnTo>
                  <a:pt x="2887" y="18020"/>
                </a:lnTo>
                <a:lnTo>
                  <a:pt x="2863" y="17983"/>
                </a:lnTo>
                <a:lnTo>
                  <a:pt x="3025" y="18154"/>
                </a:lnTo>
                <a:lnTo>
                  <a:pt x="3018" y="18136"/>
                </a:lnTo>
                <a:lnTo>
                  <a:pt x="2833" y="17937"/>
                </a:lnTo>
                <a:lnTo>
                  <a:pt x="2601" y="17675"/>
                </a:lnTo>
                <a:lnTo>
                  <a:pt x="2513" y="17577"/>
                </a:lnTo>
                <a:lnTo>
                  <a:pt x="2469" y="17520"/>
                </a:lnTo>
                <a:lnTo>
                  <a:pt x="2466" y="17528"/>
                </a:lnTo>
                <a:lnTo>
                  <a:pt x="2441" y="17513"/>
                </a:lnTo>
                <a:lnTo>
                  <a:pt x="2513" y="17600"/>
                </a:lnTo>
                <a:lnTo>
                  <a:pt x="2601" y="17708"/>
                </a:lnTo>
                <a:lnTo>
                  <a:pt x="2663" y="17781"/>
                </a:lnTo>
                <a:lnTo>
                  <a:pt x="2700" y="17829"/>
                </a:lnTo>
                <a:lnTo>
                  <a:pt x="2705" y="17846"/>
                </a:lnTo>
                <a:cubicBezTo>
                  <a:pt x="2153" y="17213"/>
                  <a:pt x="1681" y="16512"/>
                  <a:pt x="1288" y="15762"/>
                </a:cubicBezTo>
                <a:cubicBezTo>
                  <a:pt x="1233" y="15658"/>
                  <a:pt x="1179" y="15554"/>
                  <a:pt x="1128" y="15448"/>
                </a:cubicBezTo>
                <a:lnTo>
                  <a:pt x="1288" y="15762"/>
                </a:lnTo>
                <a:lnTo>
                  <a:pt x="1402" y="15964"/>
                </a:lnTo>
                <a:lnTo>
                  <a:pt x="1515" y="16165"/>
                </a:lnTo>
                <a:lnTo>
                  <a:pt x="1596" y="16298"/>
                </a:lnTo>
                <a:lnTo>
                  <a:pt x="1741" y="16537"/>
                </a:lnTo>
                <a:lnTo>
                  <a:pt x="1899" y="16771"/>
                </a:lnTo>
                <a:lnTo>
                  <a:pt x="2077" y="17018"/>
                </a:lnTo>
                <a:lnTo>
                  <a:pt x="2266" y="17262"/>
                </a:lnTo>
                <a:lnTo>
                  <a:pt x="2276" y="17266"/>
                </a:lnTo>
                <a:lnTo>
                  <a:pt x="2404" y="17434"/>
                </a:lnTo>
                <a:lnTo>
                  <a:pt x="2469" y="17520"/>
                </a:lnTo>
                <a:lnTo>
                  <a:pt x="2478" y="17498"/>
                </a:lnTo>
                <a:lnTo>
                  <a:pt x="2448" y="17419"/>
                </a:lnTo>
                <a:lnTo>
                  <a:pt x="2328" y="17228"/>
                </a:lnTo>
                <a:lnTo>
                  <a:pt x="2274" y="17154"/>
                </a:lnTo>
                <a:lnTo>
                  <a:pt x="2210" y="17089"/>
                </a:lnTo>
                <a:lnTo>
                  <a:pt x="2141" y="16984"/>
                </a:lnTo>
                <a:lnTo>
                  <a:pt x="2018" y="16851"/>
                </a:lnTo>
                <a:lnTo>
                  <a:pt x="1966" y="16771"/>
                </a:lnTo>
                <a:lnTo>
                  <a:pt x="2038" y="16856"/>
                </a:lnTo>
                <a:lnTo>
                  <a:pt x="2052" y="16851"/>
                </a:lnTo>
                <a:lnTo>
                  <a:pt x="2123" y="16919"/>
                </a:lnTo>
                <a:lnTo>
                  <a:pt x="2128" y="16902"/>
                </a:lnTo>
                <a:lnTo>
                  <a:pt x="2171" y="16932"/>
                </a:lnTo>
                <a:lnTo>
                  <a:pt x="2151" y="16846"/>
                </a:lnTo>
                <a:lnTo>
                  <a:pt x="2104" y="16749"/>
                </a:lnTo>
                <a:lnTo>
                  <a:pt x="2070" y="16660"/>
                </a:lnTo>
                <a:lnTo>
                  <a:pt x="1996" y="16510"/>
                </a:lnTo>
                <a:lnTo>
                  <a:pt x="1980" y="16436"/>
                </a:lnTo>
                <a:lnTo>
                  <a:pt x="1944" y="16309"/>
                </a:lnTo>
                <a:lnTo>
                  <a:pt x="1838" y="16023"/>
                </a:lnTo>
                <a:lnTo>
                  <a:pt x="1825" y="15934"/>
                </a:lnTo>
                <a:lnTo>
                  <a:pt x="1796" y="15853"/>
                </a:lnTo>
                <a:lnTo>
                  <a:pt x="1722" y="15685"/>
                </a:lnTo>
                <a:lnTo>
                  <a:pt x="1670" y="15594"/>
                </a:lnTo>
                <a:lnTo>
                  <a:pt x="1618" y="15468"/>
                </a:lnTo>
                <a:lnTo>
                  <a:pt x="1589" y="15299"/>
                </a:lnTo>
                <a:lnTo>
                  <a:pt x="1601" y="15165"/>
                </a:lnTo>
                <a:lnTo>
                  <a:pt x="1650" y="15114"/>
                </a:lnTo>
                <a:lnTo>
                  <a:pt x="1663" y="15039"/>
                </a:lnTo>
                <a:lnTo>
                  <a:pt x="1744" y="14973"/>
                </a:lnTo>
                <a:lnTo>
                  <a:pt x="1823" y="14973"/>
                </a:lnTo>
                <a:lnTo>
                  <a:pt x="1801" y="14869"/>
                </a:lnTo>
                <a:lnTo>
                  <a:pt x="1835" y="14794"/>
                </a:lnTo>
                <a:lnTo>
                  <a:pt x="1784" y="14614"/>
                </a:lnTo>
                <a:lnTo>
                  <a:pt x="1789" y="14385"/>
                </a:lnTo>
                <a:lnTo>
                  <a:pt x="1732" y="14148"/>
                </a:lnTo>
                <a:lnTo>
                  <a:pt x="1737" y="14079"/>
                </a:lnTo>
                <a:lnTo>
                  <a:pt x="1714" y="13961"/>
                </a:lnTo>
                <a:lnTo>
                  <a:pt x="1665" y="13685"/>
                </a:lnTo>
                <a:lnTo>
                  <a:pt x="1581" y="13345"/>
                </a:lnTo>
                <a:lnTo>
                  <a:pt x="1576" y="13212"/>
                </a:lnTo>
                <a:lnTo>
                  <a:pt x="1597" y="13209"/>
                </a:lnTo>
                <a:lnTo>
                  <a:pt x="1633" y="13051"/>
                </a:lnTo>
                <a:lnTo>
                  <a:pt x="1653" y="12844"/>
                </a:lnTo>
                <a:lnTo>
                  <a:pt x="1746" y="12588"/>
                </a:lnTo>
                <a:lnTo>
                  <a:pt x="1779" y="12468"/>
                </a:lnTo>
                <a:lnTo>
                  <a:pt x="1781" y="12162"/>
                </a:lnTo>
                <a:lnTo>
                  <a:pt x="1752" y="12049"/>
                </a:lnTo>
                <a:lnTo>
                  <a:pt x="1698" y="11813"/>
                </a:lnTo>
                <a:lnTo>
                  <a:pt x="1658" y="11754"/>
                </a:lnTo>
                <a:lnTo>
                  <a:pt x="1574" y="11746"/>
                </a:lnTo>
                <a:lnTo>
                  <a:pt x="1498" y="11692"/>
                </a:lnTo>
                <a:lnTo>
                  <a:pt x="1369" y="11483"/>
                </a:lnTo>
                <a:lnTo>
                  <a:pt x="1230" y="11330"/>
                </a:lnTo>
                <a:lnTo>
                  <a:pt x="1108" y="11337"/>
                </a:lnTo>
                <a:lnTo>
                  <a:pt x="951" y="11238"/>
                </a:lnTo>
                <a:lnTo>
                  <a:pt x="867" y="11297"/>
                </a:lnTo>
                <a:lnTo>
                  <a:pt x="875" y="11192"/>
                </a:lnTo>
                <a:lnTo>
                  <a:pt x="837" y="11083"/>
                </a:lnTo>
                <a:lnTo>
                  <a:pt x="722" y="10970"/>
                </a:lnTo>
                <a:lnTo>
                  <a:pt x="641" y="10903"/>
                </a:lnTo>
                <a:lnTo>
                  <a:pt x="596" y="11024"/>
                </a:lnTo>
                <a:lnTo>
                  <a:pt x="593" y="10837"/>
                </a:lnTo>
                <a:lnTo>
                  <a:pt x="492" y="10808"/>
                </a:lnTo>
                <a:lnTo>
                  <a:pt x="476" y="10751"/>
                </a:lnTo>
                <a:lnTo>
                  <a:pt x="518" y="10598"/>
                </a:lnTo>
                <a:lnTo>
                  <a:pt x="520" y="10468"/>
                </a:lnTo>
                <a:lnTo>
                  <a:pt x="492" y="10438"/>
                </a:lnTo>
                <a:lnTo>
                  <a:pt x="476" y="10112"/>
                </a:lnTo>
                <a:lnTo>
                  <a:pt x="471" y="10009"/>
                </a:lnTo>
                <a:lnTo>
                  <a:pt x="453" y="10017"/>
                </a:lnTo>
                <a:lnTo>
                  <a:pt x="451" y="9942"/>
                </a:lnTo>
                <a:lnTo>
                  <a:pt x="414" y="9785"/>
                </a:lnTo>
                <a:lnTo>
                  <a:pt x="385" y="9740"/>
                </a:lnTo>
                <a:lnTo>
                  <a:pt x="374" y="9719"/>
                </a:lnTo>
                <a:lnTo>
                  <a:pt x="335" y="9671"/>
                </a:lnTo>
                <a:lnTo>
                  <a:pt x="303" y="9684"/>
                </a:lnTo>
                <a:lnTo>
                  <a:pt x="296" y="9716"/>
                </a:lnTo>
                <a:lnTo>
                  <a:pt x="259" y="9679"/>
                </a:lnTo>
                <a:lnTo>
                  <a:pt x="271" y="9702"/>
                </a:lnTo>
                <a:lnTo>
                  <a:pt x="274" y="9751"/>
                </a:lnTo>
                <a:lnTo>
                  <a:pt x="251" y="9923"/>
                </a:lnTo>
                <a:lnTo>
                  <a:pt x="249" y="10031"/>
                </a:lnTo>
                <a:lnTo>
                  <a:pt x="234" y="10075"/>
                </a:lnTo>
                <a:lnTo>
                  <a:pt x="241" y="10172"/>
                </a:lnTo>
                <a:lnTo>
                  <a:pt x="249" y="10290"/>
                </a:lnTo>
                <a:lnTo>
                  <a:pt x="268" y="10302"/>
                </a:lnTo>
                <a:lnTo>
                  <a:pt x="273" y="10371"/>
                </a:lnTo>
                <a:lnTo>
                  <a:pt x="268" y="10463"/>
                </a:lnTo>
                <a:lnTo>
                  <a:pt x="283" y="10477"/>
                </a:lnTo>
                <a:lnTo>
                  <a:pt x="276" y="10536"/>
                </a:lnTo>
                <a:lnTo>
                  <a:pt x="301" y="10610"/>
                </a:lnTo>
                <a:lnTo>
                  <a:pt x="323" y="10650"/>
                </a:lnTo>
                <a:lnTo>
                  <a:pt x="320" y="10726"/>
                </a:lnTo>
                <a:lnTo>
                  <a:pt x="337" y="10847"/>
                </a:lnTo>
                <a:lnTo>
                  <a:pt x="345" y="10963"/>
                </a:lnTo>
                <a:lnTo>
                  <a:pt x="362" y="10990"/>
                </a:lnTo>
                <a:lnTo>
                  <a:pt x="359" y="11160"/>
                </a:lnTo>
                <a:lnTo>
                  <a:pt x="369" y="11212"/>
                </a:lnTo>
                <a:lnTo>
                  <a:pt x="345" y="11295"/>
                </a:lnTo>
                <a:lnTo>
                  <a:pt x="327" y="11207"/>
                </a:lnTo>
                <a:lnTo>
                  <a:pt x="320" y="11290"/>
                </a:lnTo>
                <a:lnTo>
                  <a:pt x="350" y="11430"/>
                </a:lnTo>
                <a:lnTo>
                  <a:pt x="392" y="11547"/>
                </a:lnTo>
                <a:lnTo>
                  <a:pt x="417" y="11677"/>
                </a:lnTo>
                <a:lnTo>
                  <a:pt x="411" y="11855"/>
                </a:lnTo>
                <a:lnTo>
                  <a:pt x="433" y="11938"/>
                </a:lnTo>
                <a:lnTo>
                  <a:pt x="409" y="12014"/>
                </a:lnTo>
                <a:lnTo>
                  <a:pt x="391" y="12133"/>
                </a:lnTo>
                <a:lnTo>
                  <a:pt x="396" y="12270"/>
                </a:lnTo>
                <a:lnTo>
                  <a:pt x="391" y="12355"/>
                </a:lnTo>
                <a:lnTo>
                  <a:pt x="416" y="12722"/>
                </a:lnTo>
                <a:lnTo>
                  <a:pt x="448" y="13061"/>
                </a:lnTo>
                <a:lnTo>
                  <a:pt x="476" y="13300"/>
                </a:lnTo>
                <a:lnTo>
                  <a:pt x="493" y="13352"/>
                </a:lnTo>
                <a:lnTo>
                  <a:pt x="518" y="13502"/>
                </a:lnTo>
                <a:lnTo>
                  <a:pt x="527" y="13613"/>
                </a:lnTo>
                <a:lnTo>
                  <a:pt x="542" y="13810"/>
                </a:lnTo>
                <a:lnTo>
                  <a:pt x="562" y="13988"/>
                </a:lnTo>
                <a:lnTo>
                  <a:pt x="584" y="14062"/>
                </a:lnTo>
                <a:lnTo>
                  <a:pt x="594" y="14111"/>
                </a:lnTo>
                <a:cubicBezTo>
                  <a:pt x="253" y="13066"/>
                  <a:pt x="54" y="11957"/>
                  <a:pt x="54" y="10800"/>
                </a:cubicBezTo>
                <a:cubicBezTo>
                  <a:pt x="54" y="7769"/>
                  <a:pt x="1321" y="5033"/>
                  <a:pt x="3346" y="3077"/>
                </a:cubicBezTo>
                <a:cubicBezTo>
                  <a:pt x="3347" y="3077"/>
                  <a:pt x="3347" y="3076"/>
                  <a:pt x="3348" y="3075"/>
                </a:cubicBezTo>
                <a:lnTo>
                  <a:pt x="3409" y="3023"/>
                </a:lnTo>
                <a:lnTo>
                  <a:pt x="3404" y="3025"/>
                </a:lnTo>
                <a:cubicBezTo>
                  <a:pt x="3525" y="2910"/>
                  <a:pt x="3648" y="2798"/>
                  <a:pt x="3774" y="2688"/>
                </a:cubicBezTo>
                <a:lnTo>
                  <a:pt x="3779" y="2687"/>
                </a:lnTo>
                <a:lnTo>
                  <a:pt x="3804" y="2665"/>
                </a:lnTo>
                <a:lnTo>
                  <a:pt x="3841" y="2626"/>
                </a:lnTo>
                <a:lnTo>
                  <a:pt x="3855" y="2612"/>
                </a:lnTo>
                <a:cubicBezTo>
                  <a:pt x="4960" y="1673"/>
                  <a:pt x="6262" y="965"/>
                  <a:pt x="7684" y="534"/>
                </a:cubicBezTo>
                <a:lnTo>
                  <a:pt x="7698" y="532"/>
                </a:lnTo>
                <a:lnTo>
                  <a:pt x="7691" y="537"/>
                </a:lnTo>
                <a:lnTo>
                  <a:pt x="7657" y="549"/>
                </a:lnTo>
                <a:lnTo>
                  <a:pt x="7481" y="603"/>
                </a:lnTo>
                <a:lnTo>
                  <a:pt x="7447" y="618"/>
                </a:lnTo>
                <a:lnTo>
                  <a:pt x="7486" y="609"/>
                </a:lnTo>
                <a:lnTo>
                  <a:pt x="7438" y="630"/>
                </a:lnTo>
                <a:lnTo>
                  <a:pt x="7356" y="668"/>
                </a:lnTo>
                <a:lnTo>
                  <a:pt x="7369" y="653"/>
                </a:lnTo>
                <a:lnTo>
                  <a:pt x="7354" y="653"/>
                </a:lnTo>
                <a:lnTo>
                  <a:pt x="7257" y="687"/>
                </a:lnTo>
                <a:lnTo>
                  <a:pt x="7139" y="731"/>
                </a:lnTo>
                <a:lnTo>
                  <a:pt x="7102" y="752"/>
                </a:lnTo>
                <a:lnTo>
                  <a:pt x="7141" y="742"/>
                </a:lnTo>
                <a:lnTo>
                  <a:pt x="7174" y="732"/>
                </a:lnTo>
                <a:lnTo>
                  <a:pt x="7255" y="710"/>
                </a:lnTo>
                <a:lnTo>
                  <a:pt x="7119" y="761"/>
                </a:lnTo>
                <a:lnTo>
                  <a:pt x="7041" y="789"/>
                </a:lnTo>
                <a:lnTo>
                  <a:pt x="6952" y="815"/>
                </a:lnTo>
                <a:lnTo>
                  <a:pt x="6737" y="899"/>
                </a:lnTo>
                <a:lnTo>
                  <a:pt x="6688" y="924"/>
                </a:lnTo>
                <a:lnTo>
                  <a:pt x="6558" y="980"/>
                </a:lnTo>
                <a:lnTo>
                  <a:pt x="6430" y="1052"/>
                </a:lnTo>
                <a:lnTo>
                  <a:pt x="6326" y="1104"/>
                </a:lnTo>
                <a:lnTo>
                  <a:pt x="6311" y="1109"/>
                </a:lnTo>
                <a:lnTo>
                  <a:pt x="6230" y="1148"/>
                </a:lnTo>
                <a:lnTo>
                  <a:pt x="6228" y="1141"/>
                </a:lnTo>
                <a:lnTo>
                  <a:pt x="6159" y="1170"/>
                </a:lnTo>
                <a:lnTo>
                  <a:pt x="6126" y="1195"/>
                </a:lnTo>
                <a:lnTo>
                  <a:pt x="6189" y="1178"/>
                </a:lnTo>
                <a:lnTo>
                  <a:pt x="6040" y="1278"/>
                </a:lnTo>
                <a:lnTo>
                  <a:pt x="6031" y="1284"/>
                </a:lnTo>
                <a:lnTo>
                  <a:pt x="5895" y="1370"/>
                </a:lnTo>
                <a:lnTo>
                  <a:pt x="5836" y="1421"/>
                </a:lnTo>
                <a:lnTo>
                  <a:pt x="5897" y="1421"/>
                </a:lnTo>
                <a:lnTo>
                  <a:pt x="5823" y="1496"/>
                </a:lnTo>
                <a:lnTo>
                  <a:pt x="5885" y="1491"/>
                </a:lnTo>
                <a:lnTo>
                  <a:pt x="6050" y="1401"/>
                </a:lnTo>
                <a:lnTo>
                  <a:pt x="6191" y="1326"/>
                </a:lnTo>
                <a:lnTo>
                  <a:pt x="6296" y="1257"/>
                </a:lnTo>
                <a:lnTo>
                  <a:pt x="6476" y="1190"/>
                </a:lnTo>
                <a:lnTo>
                  <a:pt x="6593" y="1135"/>
                </a:lnTo>
                <a:lnTo>
                  <a:pt x="6701" y="1079"/>
                </a:lnTo>
                <a:lnTo>
                  <a:pt x="6826" y="1030"/>
                </a:lnTo>
                <a:lnTo>
                  <a:pt x="6913" y="1012"/>
                </a:lnTo>
                <a:lnTo>
                  <a:pt x="7001" y="991"/>
                </a:lnTo>
                <a:lnTo>
                  <a:pt x="7034" y="990"/>
                </a:lnTo>
                <a:lnTo>
                  <a:pt x="7223" y="936"/>
                </a:lnTo>
                <a:lnTo>
                  <a:pt x="7432" y="858"/>
                </a:lnTo>
                <a:lnTo>
                  <a:pt x="7528" y="832"/>
                </a:lnTo>
                <a:lnTo>
                  <a:pt x="7575" y="832"/>
                </a:lnTo>
                <a:lnTo>
                  <a:pt x="7747" y="808"/>
                </a:lnTo>
                <a:lnTo>
                  <a:pt x="7972" y="754"/>
                </a:lnTo>
                <a:lnTo>
                  <a:pt x="8204" y="697"/>
                </a:lnTo>
                <a:lnTo>
                  <a:pt x="8151" y="694"/>
                </a:lnTo>
                <a:lnTo>
                  <a:pt x="8044" y="690"/>
                </a:lnTo>
                <a:lnTo>
                  <a:pt x="8162" y="658"/>
                </a:lnTo>
                <a:lnTo>
                  <a:pt x="8238" y="616"/>
                </a:lnTo>
                <a:lnTo>
                  <a:pt x="8213" y="651"/>
                </a:lnTo>
                <a:lnTo>
                  <a:pt x="8196" y="675"/>
                </a:lnTo>
                <a:lnTo>
                  <a:pt x="8299" y="663"/>
                </a:lnTo>
                <a:lnTo>
                  <a:pt x="8384" y="614"/>
                </a:lnTo>
                <a:lnTo>
                  <a:pt x="8408" y="577"/>
                </a:lnTo>
                <a:lnTo>
                  <a:pt x="8388" y="564"/>
                </a:lnTo>
                <a:lnTo>
                  <a:pt x="8443" y="549"/>
                </a:lnTo>
                <a:lnTo>
                  <a:pt x="8467" y="572"/>
                </a:lnTo>
                <a:lnTo>
                  <a:pt x="8524" y="547"/>
                </a:lnTo>
                <a:lnTo>
                  <a:pt x="8563" y="508"/>
                </a:lnTo>
                <a:lnTo>
                  <a:pt x="8617" y="508"/>
                </a:lnTo>
                <a:lnTo>
                  <a:pt x="8691" y="500"/>
                </a:lnTo>
                <a:lnTo>
                  <a:pt x="8746" y="481"/>
                </a:lnTo>
                <a:lnTo>
                  <a:pt x="8755" y="461"/>
                </a:lnTo>
                <a:lnTo>
                  <a:pt x="8846" y="456"/>
                </a:lnTo>
                <a:lnTo>
                  <a:pt x="8905" y="416"/>
                </a:lnTo>
                <a:lnTo>
                  <a:pt x="8999" y="419"/>
                </a:lnTo>
                <a:lnTo>
                  <a:pt x="9073" y="411"/>
                </a:lnTo>
                <a:lnTo>
                  <a:pt x="9139" y="365"/>
                </a:lnTo>
                <a:lnTo>
                  <a:pt x="9140" y="353"/>
                </a:lnTo>
                <a:lnTo>
                  <a:pt x="9056" y="364"/>
                </a:lnTo>
                <a:lnTo>
                  <a:pt x="9061" y="347"/>
                </a:lnTo>
                <a:lnTo>
                  <a:pt x="9152" y="333"/>
                </a:lnTo>
                <a:lnTo>
                  <a:pt x="9206" y="332"/>
                </a:lnTo>
                <a:lnTo>
                  <a:pt x="9250" y="305"/>
                </a:lnTo>
                <a:lnTo>
                  <a:pt x="9388" y="261"/>
                </a:lnTo>
                <a:lnTo>
                  <a:pt x="9490" y="237"/>
                </a:lnTo>
                <a:lnTo>
                  <a:pt x="9610" y="214"/>
                </a:lnTo>
                <a:lnTo>
                  <a:pt x="9559" y="212"/>
                </a:lnTo>
                <a:lnTo>
                  <a:pt x="9657" y="207"/>
                </a:lnTo>
                <a:lnTo>
                  <a:pt x="9697" y="199"/>
                </a:lnTo>
                <a:lnTo>
                  <a:pt x="9874" y="178"/>
                </a:lnTo>
                <a:lnTo>
                  <a:pt x="9908" y="167"/>
                </a:lnTo>
                <a:lnTo>
                  <a:pt x="9866" y="162"/>
                </a:lnTo>
                <a:lnTo>
                  <a:pt x="9719" y="172"/>
                </a:lnTo>
                <a:lnTo>
                  <a:pt x="9618" y="182"/>
                </a:lnTo>
                <a:lnTo>
                  <a:pt x="9718" y="165"/>
                </a:lnTo>
                <a:lnTo>
                  <a:pt x="9750" y="157"/>
                </a:lnTo>
                <a:lnTo>
                  <a:pt x="9674" y="165"/>
                </a:lnTo>
                <a:lnTo>
                  <a:pt x="9671" y="155"/>
                </a:lnTo>
                <a:lnTo>
                  <a:pt x="9598" y="158"/>
                </a:lnTo>
                <a:lnTo>
                  <a:pt x="9618" y="153"/>
                </a:lnTo>
                <a:lnTo>
                  <a:pt x="9716" y="151"/>
                </a:lnTo>
                <a:lnTo>
                  <a:pt x="9787" y="150"/>
                </a:lnTo>
                <a:lnTo>
                  <a:pt x="9871" y="140"/>
                </a:lnTo>
                <a:lnTo>
                  <a:pt x="9883" y="123"/>
                </a:lnTo>
                <a:lnTo>
                  <a:pt x="9802" y="120"/>
                </a:lnTo>
                <a:lnTo>
                  <a:pt x="9750" y="121"/>
                </a:lnTo>
                <a:lnTo>
                  <a:pt x="9676" y="130"/>
                </a:lnTo>
                <a:lnTo>
                  <a:pt x="9650" y="130"/>
                </a:lnTo>
                <a:lnTo>
                  <a:pt x="9517" y="143"/>
                </a:lnTo>
                <a:lnTo>
                  <a:pt x="9457" y="151"/>
                </a:lnTo>
                <a:lnTo>
                  <a:pt x="9507" y="143"/>
                </a:lnTo>
                <a:lnTo>
                  <a:pt x="9489" y="143"/>
                </a:lnTo>
                <a:lnTo>
                  <a:pt x="9522" y="138"/>
                </a:lnTo>
                <a:lnTo>
                  <a:pt x="9544" y="133"/>
                </a:lnTo>
                <a:lnTo>
                  <a:pt x="9554" y="131"/>
                </a:lnTo>
                <a:lnTo>
                  <a:pt x="9551" y="130"/>
                </a:lnTo>
                <a:cubicBezTo>
                  <a:pt x="9961" y="82"/>
                  <a:pt x="10377" y="54"/>
                  <a:pt x="10800" y="54"/>
                </a:cubicBezTo>
                <a:close/>
                <a:moveTo>
                  <a:pt x="6040" y="1278"/>
                </a:moveTo>
                <a:lnTo>
                  <a:pt x="6095" y="1239"/>
                </a:lnTo>
                <a:lnTo>
                  <a:pt x="6062" y="1239"/>
                </a:lnTo>
                <a:lnTo>
                  <a:pt x="6031" y="1256"/>
                </a:lnTo>
                <a:lnTo>
                  <a:pt x="5969" y="1303"/>
                </a:lnTo>
                <a:lnTo>
                  <a:pt x="5991" y="1301"/>
                </a:lnTo>
                <a:lnTo>
                  <a:pt x="6040" y="1278"/>
                </a:lnTo>
                <a:close/>
                <a:moveTo>
                  <a:pt x="6937" y="20812"/>
                </a:moveTo>
                <a:lnTo>
                  <a:pt x="7004" y="20837"/>
                </a:lnTo>
                <a:lnTo>
                  <a:pt x="7041" y="20851"/>
                </a:lnTo>
                <a:lnTo>
                  <a:pt x="7058" y="20858"/>
                </a:lnTo>
                <a:lnTo>
                  <a:pt x="7073" y="20863"/>
                </a:lnTo>
                <a:lnTo>
                  <a:pt x="7137" y="20886"/>
                </a:lnTo>
                <a:lnTo>
                  <a:pt x="7142" y="20888"/>
                </a:lnTo>
                <a:lnTo>
                  <a:pt x="7147" y="20890"/>
                </a:lnTo>
                <a:lnTo>
                  <a:pt x="7204" y="20912"/>
                </a:lnTo>
                <a:lnTo>
                  <a:pt x="7272" y="20935"/>
                </a:lnTo>
                <a:lnTo>
                  <a:pt x="7274" y="20935"/>
                </a:lnTo>
                <a:lnTo>
                  <a:pt x="7292" y="20942"/>
                </a:lnTo>
                <a:lnTo>
                  <a:pt x="7297" y="20944"/>
                </a:lnTo>
                <a:lnTo>
                  <a:pt x="7344" y="20960"/>
                </a:lnTo>
                <a:lnTo>
                  <a:pt x="7373" y="20969"/>
                </a:lnTo>
                <a:lnTo>
                  <a:pt x="7413" y="20982"/>
                </a:lnTo>
                <a:lnTo>
                  <a:pt x="7444" y="20992"/>
                </a:lnTo>
                <a:lnTo>
                  <a:pt x="7487" y="21007"/>
                </a:lnTo>
                <a:lnTo>
                  <a:pt x="7511" y="21014"/>
                </a:lnTo>
                <a:lnTo>
                  <a:pt x="7565" y="21033"/>
                </a:lnTo>
                <a:lnTo>
                  <a:pt x="7622" y="21050"/>
                </a:lnTo>
                <a:lnTo>
                  <a:pt x="7662" y="21061"/>
                </a:lnTo>
                <a:lnTo>
                  <a:pt x="7689" y="21070"/>
                </a:lnTo>
                <a:lnTo>
                  <a:pt x="7716" y="21075"/>
                </a:lnTo>
                <a:lnTo>
                  <a:pt x="7747" y="21083"/>
                </a:lnTo>
                <a:lnTo>
                  <a:pt x="7784" y="21093"/>
                </a:lnTo>
                <a:lnTo>
                  <a:pt x="7708" y="21070"/>
                </a:lnTo>
                <a:lnTo>
                  <a:pt x="7635" y="21048"/>
                </a:lnTo>
                <a:lnTo>
                  <a:pt x="7565" y="21026"/>
                </a:lnTo>
                <a:lnTo>
                  <a:pt x="7539" y="21018"/>
                </a:lnTo>
                <a:lnTo>
                  <a:pt x="7570" y="21026"/>
                </a:lnTo>
                <a:lnTo>
                  <a:pt x="7523" y="21009"/>
                </a:lnTo>
                <a:lnTo>
                  <a:pt x="7450" y="20984"/>
                </a:lnTo>
                <a:lnTo>
                  <a:pt x="7373" y="20960"/>
                </a:lnTo>
                <a:lnTo>
                  <a:pt x="7348" y="20954"/>
                </a:lnTo>
                <a:lnTo>
                  <a:pt x="7348" y="20955"/>
                </a:lnTo>
                <a:lnTo>
                  <a:pt x="7331" y="20950"/>
                </a:lnTo>
                <a:lnTo>
                  <a:pt x="7263" y="20927"/>
                </a:lnTo>
                <a:lnTo>
                  <a:pt x="7255" y="20925"/>
                </a:lnTo>
                <a:lnTo>
                  <a:pt x="7211" y="20910"/>
                </a:lnTo>
                <a:lnTo>
                  <a:pt x="7203" y="20906"/>
                </a:lnTo>
                <a:lnTo>
                  <a:pt x="7189" y="20901"/>
                </a:lnTo>
                <a:lnTo>
                  <a:pt x="7132" y="20881"/>
                </a:lnTo>
                <a:lnTo>
                  <a:pt x="7048" y="20849"/>
                </a:lnTo>
                <a:lnTo>
                  <a:pt x="6962" y="20817"/>
                </a:lnTo>
                <a:lnTo>
                  <a:pt x="6930" y="20807"/>
                </a:lnTo>
                <a:lnTo>
                  <a:pt x="6971" y="20822"/>
                </a:lnTo>
                <a:lnTo>
                  <a:pt x="6937" y="20812"/>
                </a:lnTo>
                <a:close/>
                <a:moveTo>
                  <a:pt x="14685" y="20667"/>
                </a:moveTo>
                <a:lnTo>
                  <a:pt x="14737" y="20635"/>
                </a:lnTo>
                <a:lnTo>
                  <a:pt x="14769" y="20615"/>
                </a:lnTo>
                <a:lnTo>
                  <a:pt x="14648" y="20666"/>
                </a:lnTo>
                <a:lnTo>
                  <a:pt x="14643" y="20667"/>
                </a:lnTo>
                <a:lnTo>
                  <a:pt x="14670" y="20671"/>
                </a:lnTo>
                <a:lnTo>
                  <a:pt x="14685" y="20667"/>
                </a:lnTo>
                <a:close/>
                <a:moveTo>
                  <a:pt x="14643" y="20667"/>
                </a:moveTo>
                <a:lnTo>
                  <a:pt x="14603" y="20666"/>
                </a:lnTo>
                <a:lnTo>
                  <a:pt x="14581" y="20661"/>
                </a:lnTo>
                <a:lnTo>
                  <a:pt x="14535" y="20661"/>
                </a:lnTo>
                <a:lnTo>
                  <a:pt x="14503" y="20659"/>
                </a:lnTo>
                <a:lnTo>
                  <a:pt x="14448" y="20662"/>
                </a:lnTo>
                <a:lnTo>
                  <a:pt x="14392" y="20667"/>
                </a:lnTo>
                <a:lnTo>
                  <a:pt x="14318" y="20691"/>
                </a:lnTo>
                <a:lnTo>
                  <a:pt x="14273" y="20718"/>
                </a:lnTo>
                <a:lnTo>
                  <a:pt x="14204" y="20740"/>
                </a:lnTo>
                <a:lnTo>
                  <a:pt x="14128" y="20755"/>
                </a:lnTo>
                <a:lnTo>
                  <a:pt x="14045" y="20774"/>
                </a:lnTo>
                <a:lnTo>
                  <a:pt x="13968" y="20785"/>
                </a:lnTo>
                <a:lnTo>
                  <a:pt x="13889" y="20797"/>
                </a:lnTo>
                <a:lnTo>
                  <a:pt x="13823" y="20807"/>
                </a:lnTo>
                <a:lnTo>
                  <a:pt x="13771" y="20809"/>
                </a:lnTo>
                <a:lnTo>
                  <a:pt x="13786" y="20785"/>
                </a:lnTo>
                <a:lnTo>
                  <a:pt x="13710" y="20804"/>
                </a:lnTo>
                <a:lnTo>
                  <a:pt x="13635" y="20826"/>
                </a:lnTo>
                <a:lnTo>
                  <a:pt x="13606" y="20831"/>
                </a:lnTo>
                <a:lnTo>
                  <a:pt x="13641" y="20814"/>
                </a:lnTo>
                <a:lnTo>
                  <a:pt x="13734" y="20742"/>
                </a:lnTo>
                <a:lnTo>
                  <a:pt x="13683" y="20742"/>
                </a:lnTo>
                <a:lnTo>
                  <a:pt x="13643" y="20736"/>
                </a:lnTo>
                <a:lnTo>
                  <a:pt x="13609" y="20728"/>
                </a:lnTo>
                <a:lnTo>
                  <a:pt x="13571" y="20720"/>
                </a:lnTo>
                <a:lnTo>
                  <a:pt x="13545" y="20704"/>
                </a:lnTo>
                <a:lnTo>
                  <a:pt x="13451" y="20733"/>
                </a:lnTo>
                <a:lnTo>
                  <a:pt x="13386" y="20748"/>
                </a:lnTo>
                <a:lnTo>
                  <a:pt x="13340" y="20743"/>
                </a:lnTo>
                <a:lnTo>
                  <a:pt x="13323" y="20723"/>
                </a:lnTo>
                <a:lnTo>
                  <a:pt x="13313" y="20704"/>
                </a:lnTo>
                <a:lnTo>
                  <a:pt x="13256" y="20696"/>
                </a:lnTo>
                <a:lnTo>
                  <a:pt x="13248" y="20676"/>
                </a:lnTo>
                <a:lnTo>
                  <a:pt x="13226" y="20651"/>
                </a:lnTo>
                <a:lnTo>
                  <a:pt x="13263" y="20619"/>
                </a:lnTo>
                <a:lnTo>
                  <a:pt x="13237" y="20597"/>
                </a:lnTo>
                <a:lnTo>
                  <a:pt x="13185" y="20590"/>
                </a:lnTo>
                <a:lnTo>
                  <a:pt x="13133" y="20585"/>
                </a:lnTo>
                <a:lnTo>
                  <a:pt x="13066" y="20592"/>
                </a:lnTo>
                <a:lnTo>
                  <a:pt x="12987" y="20603"/>
                </a:lnTo>
                <a:lnTo>
                  <a:pt x="12914" y="20619"/>
                </a:lnTo>
                <a:lnTo>
                  <a:pt x="12837" y="20639"/>
                </a:lnTo>
                <a:lnTo>
                  <a:pt x="12795" y="20666"/>
                </a:lnTo>
                <a:lnTo>
                  <a:pt x="12722" y="20683"/>
                </a:lnTo>
                <a:lnTo>
                  <a:pt x="12662" y="20681"/>
                </a:lnTo>
                <a:lnTo>
                  <a:pt x="12599" y="20701"/>
                </a:lnTo>
                <a:lnTo>
                  <a:pt x="12514" y="20726"/>
                </a:lnTo>
                <a:lnTo>
                  <a:pt x="12461" y="20718"/>
                </a:lnTo>
                <a:lnTo>
                  <a:pt x="12394" y="20733"/>
                </a:lnTo>
                <a:lnTo>
                  <a:pt x="12325" y="20750"/>
                </a:lnTo>
                <a:lnTo>
                  <a:pt x="12259" y="20765"/>
                </a:lnTo>
                <a:lnTo>
                  <a:pt x="12172" y="20779"/>
                </a:lnTo>
                <a:lnTo>
                  <a:pt x="12100" y="20789"/>
                </a:lnTo>
                <a:lnTo>
                  <a:pt x="12014" y="20811"/>
                </a:lnTo>
                <a:lnTo>
                  <a:pt x="11946" y="20822"/>
                </a:lnTo>
                <a:lnTo>
                  <a:pt x="11903" y="20851"/>
                </a:lnTo>
                <a:lnTo>
                  <a:pt x="11827" y="20868"/>
                </a:lnTo>
                <a:lnTo>
                  <a:pt x="11791" y="20851"/>
                </a:lnTo>
                <a:lnTo>
                  <a:pt x="11761" y="20827"/>
                </a:lnTo>
                <a:lnTo>
                  <a:pt x="11690" y="20832"/>
                </a:lnTo>
                <a:lnTo>
                  <a:pt x="11643" y="20816"/>
                </a:lnTo>
                <a:lnTo>
                  <a:pt x="11630" y="20792"/>
                </a:lnTo>
                <a:lnTo>
                  <a:pt x="11566" y="20782"/>
                </a:lnTo>
                <a:lnTo>
                  <a:pt x="11515" y="20804"/>
                </a:lnTo>
                <a:lnTo>
                  <a:pt x="11463" y="20841"/>
                </a:lnTo>
                <a:lnTo>
                  <a:pt x="11406" y="20859"/>
                </a:lnTo>
                <a:lnTo>
                  <a:pt x="11337" y="20866"/>
                </a:lnTo>
                <a:lnTo>
                  <a:pt x="11273" y="20878"/>
                </a:lnTo>
                <a:lnTo>
                  <a:pt x="11211" y="20895"/>
                </a:lnTo>
                <a:lnTo>
                  <a:pt x="11142" y="20903"/>
                </a:lnTo>
                <a:lnTo>
                  <a:pt x="11076" y="20912"/>
                </a:lnTo>
                <a:lnTo>
                  <a:pt x="11005" y="20912"/>
                </a:lnTo>
                <a:lnTo>
                  <a:pt x="10935" y="20912"/>
                </a:lnTo>
                <a:lnTo>
                  <a:pt x="10861" y="20915"/>
                </a:lnTo>
                <a:lnTo>
                  <a:pt x="10792" y="20925"/>
                </a:lnTo>
                <a:lnTo>
                  <a:pt x="10750" y="20908"/>
                </a:lnTo>
                <a:lnTo>
                  <a:pt x="10719" y="20886"/>
                </a:lnTo>
                <a:lnTo>
                  <a:pt x="10649" y="20883"/>
                </a:lnTo>
                <a:lnTo>
                  <a:pt x="10576" y="20875"/>
                </a:lnTo>
                <a:lnTo>
                  <a:pt x="10507" y="20873"/>
                </a:lnTo>
                <a:lnTo>
                  <a:pt x="10431" y="20876"/>
                </a:lnTo>
                <a:lnTo>
                  <a:pt x="10366" y="20883"/>
                </a:lnTo>
                <a:lnTo>
                  <a:pt x="10322" y="20908"/>
                </a:lnTo>
                <a:lnTo>
                  <a:pt x="10288" y="20883"/>
                </a:lnTo>
                <a:lnTo>
                  <a:pt x="10202" y="20880"/>
                </a:lnTo>
                <a:lnTo>
                  <a:pt x="10147" y="20898"/>
                </a:lnTo>
                <a:lnTo>
                  <a:pt x="10132" y="20922"/>
                </a:lnTo>
                <a:lnTo>
                  <a:pt x="10069" y="20935"/>
                </a:lnTo>
                <a:lnTo>
                  <a:pt x="10021" y="20912"/>
                </a:lnTo>
                <a:lnTo>
                  <a:pt x="9957" y="20883"/>
                </a:lnTo>
                <a:lnTo>
                  <a:pt x="9899" y="20891"/>
                </a:lnTo>
                <a:lnTo>
                  <a:pt x="9841" y="20875"/>
                </a:lnTo>
                <a:lnTo>
                  <a:pt x="9820" y="20898"/>
                </a:lnTo>
                <a:lnTo>
                  <a:pt x="9778" y="20912"/>
                </a:lnTo>
                <a:lnTo>
                  <a:pt x="9719" y="20922"/>
                </a:lnTo>
                <a:lnTo>
                  <a:pt x="9672" y="20935"/>
                </a:lnTo>
                <a:lnTo>
                  <a:pt x="9615" y="20944"/>
                </a:lnTo>
                <a:lnTo>
                  <a:pt x="9559" y="20952"/>
                </a:lnTo>
                <a:lnTo>
                  <a:pt x="9514" y="20964"/>
                </a:lnTo>
                <a:lnTo>
                  <a:pt x="9475" y="20982"/>
                </a:lnTo>
                <a:lnTo>
                  <a:pt x="9423" y="20959"/>
                </a:lnTo>
                <a:lnTo>
                  <a:pt x="9356" y="20955"/>
                </a:lnTo>
                <a:lnTo>
                  <a:pt x="9295" y="20962"/>
                </a:lnTo>
                <a:lnTo>
                  <a:pt x="9240" y="20972"/>
                </a:lnTo>
                <a:lnTo>
                  <a:pt x="9172" y="20969"/>
                </a:lnTo>
                <a:lnTo>
                  <a:pt x="9127" y="20947"/>
                </a:lnTo>
                <a:lnTo>
                  <a:pt x="9059" y="20940"/>
                </a:lnTo>
                <a:lnTo>
                  <a:pt x="9068" y="20964"/>
                </a:lnTo>
                <a:lnTo>
                  <a:pt x="9100" y="20987"/>
                </a:lnTo>
                <a:lnTo>
                  <a:pt x="9036" y="20984"/>
                </a:lnTo>
                <a:lnTo>
                  <a:pt x="8979" y="20964"/>
                </a:lnTo>
                <a:lnTo>
                  <a:pt x="8913" y="20960"/>
                </a:lnTo>
                <a:lnTo>
                  <a:pt x="8903" y="20977"/>
                </a:lnTo>
                <a:lnTo>
                  <a:pt x="8926" y="21004"/>
                </a:lnTo>
                <a:lnTo>
                  <a:pt x="8930" y="21028"/>
                </a:lnTo>
                <a:lnTo>
                  <a:pt x="8916" y="21045"/>
                </a:lnTo>
                <a:lnTo>
                  <a:pt x="8893" y="21058"/>
                </a:lnTo>
                <a:lnTo>
                  <a:pt x="8869" y="21070"/>
                </a:lnTo>
                <a:lnTo>
                  <a:pt x="8878" y="21087"/>
                </a:lnTo>
                <a:lnTo>
                  <a:pt x="8910" y="21108"/>
                </a:lnTo>
                <a:lnTo>
                  <a:pt x="8979" y="21120"/>
                </a:lnTo>
                <a:lnTo>
                  <a:pt x="8982" y="21122"/>
                </a:lnTo>
                <a:lnTo>
                  <a:pt x="8992" y="21124"/>
                </a:lnTo>
                <a:lnTo>
                  <a:pt x="9066" y="21139"/>
                </a:lnTo>
                <a:lnTo>
                  <a:pt x="9125" y="21140"/>
                </a:lnTo>
                <a:lnTo>
                  <a:pt x="9184" y="21140"/>
                </a:lnTo>
                <a:lnTo>
                  <a:pt x="9243" y="21139"/>
                </a:lnTo>
                <a:lnTo>
                  <a:pt x="9307" y="21140"/>
                </a:lnTo>
                <a:lnTo>
                  <a:pt x="9362" y="21135"/>
                </a:lnTo>
                <a:lnTo>
                  <a:pt x="9413" y="21130"/>
                </a:lnTo>
                <a:lnTo>
                  <a:pt x="9484" y="21139"/>
                </a:lnTo>
                <a:lnTo>
                  <a:pt x="9548" y="21139"/>
                </a:lnTo>
                <a:lnTo>
                  <a:pt x="9595" y="21130"/>
                </a:lnTo>
                <a:lnTo>
                  <a:pt x="9674" y="21137"/>
                </a:lnTo>
                <a:lnTo>
                  <a:pt x="9701" y="21134"/>
                </a:lnTo>
                <a:lnTo>
                  <a:pt x="9733" y="21130"/>
                </a:lnTo>
                <a:lnTo>
                  <a:pt x="9805" y="21140"/>
                </a:lnTo>
                <a:lnTo>
                  <a:pt x="9869" y="21152"/>
                </a:lnTo>
                <a:lnTo>
                  <a:pt x="9945" y="21164"/>
                </a:lnTo>
                <a:lnTo>
                  <a:pt x="10014" y="21169"/>
                </a:lnTo>
                <a:lnTo>
                  <a:pt x="10081" y="21169"/>
                </a:lnTo>
                <a:lnTo>
                  <a:pt x="10147" y="21181"/>
                </a:lnTo>
                <a:lnTo>
                  <a:pt x="10226" y="21191"/>
                </a:lnTo>
                <a:lnTo>
                  <a:pt x="10239" y="21174"/>
                </a:lnTo>
                <a:lnTo>
                  <a:pt x="10307" y="21183"/>
                </a:lnTo>
                <a:lnTo>
                  <a:pt x="10332" y="21199"/>
                </a:lnTo>
                <a:lnTo>
                  <a:pt x="10329" y="21216"/>
                </a:lnTo>
                <a:lnTo>
                  <a:pt x="10340" y="21233"/>
                </a:lnTo>
                <a:lnTo>
                  <a:pt x="10409" y="21238"/>
                </a:lnTo>
                <a:lnTo>
                  <a:pt x="10467" y="21252"/>
                </a:lnTo>
                <a:lnTo>
                  <a:pt x="10526" y="21263"/>
                </a:lnTo>
                <a:lnTo>
                  <a:pt x="10586" y="21273"/>
                </a:lnTo>
                <a:lnTo>
                  <a:pt x="10652" y="21277"/>
                </a:lnTo>
                <a:lnTo>
                  <a:pt x="10680" y="21258"/>
                </a:lnTo>
                <a:lnTo>
                  <a:pt x="10748" y="21265"/>
                </a:lnTo>
                <a:lnTo>
                  <a:pt x="10817" y="21268"/>
                </a:lnTo>
                <a:lnTo>
                  <a:pt x="10856" y="21255"/>
                </a:lnTo>
                <a:lnTo>
                  <a:pt x="10877" y="21252"/>
                </a:lnTo>
                <a:lnTo>
                  <a:pt x="10859" y="21299"/>
                </a:lnTo>
                <a:lnTo>
                  <a:pt x="10829" y="21312"/>
                </a:lnTo>
                <a:lnTo>
                  <a:pt x="10780" y="21324"/>
                </a:lnTo>
                <a:lnTo>
                  <a:pt x="10758" y="21337"/>
                </a:lnTo>
                <a:lnTo>
                  <a:pt x="10691" y="21341"/>
                </a:lnTo>
                <a:lnTo>
                  <a:pt x="10628" y="21346"/>
                </a:lnTo>
                <a:lnTo>
                  <a:pt x="10559" y="21348"/>
                </a:lnTo>
                <a:lnTo>
                  <a:pt x="10517" y="21358"/>
                </a:lnTo>
                <a:lnTo>
                  <a:pt x="10482" y="21366"/>
                </a:lnTo>
                <a:lnTo>
                  <a:pt x="10485" y="21379"/>
                </a:lnTo>
                <a:lnTo>
                  <a:pt x="10521" y="21390"/>
                </a:lnTo>
                <a:lnTo>
                  <a:pt x="10579" y="21401"/>
                </a:lnTo>
                <a:lnTo>
                  <a:pt x="10638" y="21410"/>
                </a:lnTo>
                <a:lnTo>
                  <a:pt x="10674" y="21400"/>
                </a:lnTo>
                <a:lnTo>
                  <a:pt x="10743" y="21405"/>
                </a:lnTo>
                <a:lnTo>
                  <a:pt x="10813" y="21403"/>
                </a:lnTo>
                <a:lnTo>
                  <a:pt x="10770" y="21411"/>
                </a:lnTo>
                <a:lnTo>
                  <a:pt x="10751" y="21422"/>
                </a:lnTo>
                <a:lnTo>
                  <a:pt x="10711" y="21430"/>
                </a:lnTo>
                <a:lnTo>
                  <a:pt x="10711" y="21440"/>
                </a:lnTo>
                <a:lnTo>
                  <a:pt x="10724" y="21449"/>
                </a:lnTo>
                <a:lnTo>
                  <a:pt x="10739" y="21459"/>
                </a:lnTo>
                <a:lnTo>
                  <a:pt x="10748" y="21467"/>
                </a:lnTo>
                <a:lnTo>
                  <a:pt x="10696" y="21472"/>
                </a:lnTo>
                <a:lnTo>
                  <a:pt x="10689" y="21480"/>
                </a:lnTo>
                <a:lnTo>
                  <a:pt x="10637" y="21484"/>
                </a:lnTo>
                <a:lnTo>
                  <a:pt x="10569" y="21486"/>
                </a:lnTo>
                <a:lnTo>
                  <a:pt x="10595" y="21492"/>
                </a:lnTo>
                <a:lnTo>
                  <a:pt x="10649" y="21497"/>
                </a:lnTo>
                <a:lnTo>
                  <a:pt x="10697" y="21502"/>
                </a:lnTo>
                <a:lnTo>
                  <a:pt x="10724" y="21497"/>
                </a:lnTo>
                <a:lnTo>
                  <a:pt x="10790" y="21494"/>
                </a:lnTo>
                <a:lnTo>
                  <a:pt x="10835" y="21497"/>
                </a:lnTo>
                <a:lnTo>
                  <a:pt x="10898" y="21494"/>
                </a:lnTo>
                <a:lnTo>
                  <a:pt x="10940" y="21489"/>
                </a:lnTo>
                <a:lnTo>
                  <a:pt x="10997" y="21486"/>
                </a:lnTo>
                <a:lnTo>
                  <a:pt x="11036" y="21479"/>
                </a:lnTo>
                <a:lnTo>
                  <a:pt x="11049" y="21477"/>
                </a:lnTo>
                <a:lnTo>
                  <a:pt x="11076" y="21472"/>
                </a:lnTo>
                <a:lnTo>
                  <a:pt x="11125" y="21475"/>
                </a:lnTo>
                <a:lnTo>
                  <a:pt x="11127" y="21477"/>
                </a:lnTo>
                <a:lnTo>
                  <a:pt x="11127" y="21484"/>
                </a:lnTo>
                <a:lnTo>
                  <a:pt x="11175" y="21477"/>
                </a:lnTo>
                <a:lnTo>
                  <a:pt x="11179" y="21475"/>
                </a:lnTo>
                <a:lnTo>
                  <a:pt x="11182" y="21475"/>
                </a:lnTo>
                <a:lnTo>
                  <a:pt x="11182" y="21477"/>
                </a:lnTo>
                <a:lnTo>
                  <a:pt x="11182" y="21479"/>
                </a:lnTo>
                <a:lnTo>
                  <a:pt x="11180" y="21480"/>
                </a:lnTo>
                <a:lnTo>
                  <a:pt x="11180" y="21482"/>
                </a:lnTo>
                <a:lnTo>
                  <a:pt x="11233" y="21477"/>
                </a:lnTo>
                <a:lnTo>
                  <a:pt x="11207" y="21487"/>
                </a:lnTo>
                <a:lnTo>
                  <a:pt x="11254" y="21482"/>
                </a:lnTo>
                <a:lnTo>
                  <a:pt x="11318" y="21477"/>
                </a:lnTo>
                <a:lnTo>
                  <a:pt x="11340" y="21482"/>
                </a:lnTo>
                <a:lnTo>
                  <a:pt x="11381" y="21477"/>
                </a:lnTo>
                <a:lnTo>
                  <a:pt x="11391" y="21475"/>
                </a:lnTo>
                <a:lnTo>
                  <a:pt x="11462" y="21470"/>
                </a:lnTo>
                <a:lnTo>
                  <a:pt x="11522" y="21460"/>
                </a:lnTo>
                <a:lnTo>
                  <a:pt x="11598" y="21454"/>
                </a:lnTo>
                <a:lnTo>
                  <a:pt x="11662" y="21445"/>
                </a:lnTo>
                <a:lnTo>
                  <a:pt x="11724" y="21438"/>
                </a:lnTo>
                <a:lnTo>
                  <a:pt x="11788" y="21430"/>
                </a:lnTo>
                <a:lnTo>
                  <a:pt x="11850" y="21420"/>
                </a:lnTo>
                <a:lnTo>
                  <a:pt x="11913" y="21408"/>
                </a:lnTo>
                <a:lnTo>
                  <a:pt x="11983" y="21398"/>
                </a:lnTo>
                <a:lnTo>
                  <a:pt x="12019" y="21388"/>
                </a:lnTo>
                <a:lnTo>
                  <a:pt x="12056" y="21376"/>
                </a:lnTo>
                <a:lnTo>
                  <a:pt x="12110" y="21359"/>
                </a:lnTo>
                <a:lnTo>
                  <a:pt x="12158" y="21341"/>
                </a:lnTo>
                <a:lnTo>
                  <a:pt x="12111" y="21339"/>
                </a:lnTo>
                <a:lnTo>
                  <a:pt x="12093" y="21331"/>
                </a:lnTo>
                <a:lnTo>
                  <a:pt x="12057" y="21326"/>
                </a:lnTo>
                <a:lnTo>
                  <a:pt x="12116" y="21309"/>
                </a:lnTo>
                <a:lnTo>
                  <a:pt x="12189" y="21304"/>
                </a:lnTo>
                <a:lnTo>
                  <a:pt x="12244" y="21290"/>
                </a:lnTo>
                <a:lnTo>
                  <a:pt x="12295" y="21275"/>
                </a:lnTo>
                <a:lnTo>
                  <a:pt x="12357" y="21258"/>
                </a:lnTo>
                <a:lnTo>
                  <a:pt x="12402" y="21243"/>
                </a:lnTo>
                <a:lnTo>
                  <a:pt x="12451" y="21223"/>
                </a:lnTo>
                <a:lnTo>
                  <a:pt x="12485" y="21206"/>
                </a:lnTo>
                <a:lnTo>
                  <a:pt x="12519" y="21188"/>
                </a:lnTo>
                <a:lnTo>
                  <a:pt x="12525" y="21172"/>
                </a:lnTo>
                <a:lnTo>
                  <a:pt x="12541" y="21154"/>
                </a:lnTo>
                <a:lnTo>
                  <a:pt x="12566" y="21134"/>
                </a:lnTo>
                <a:lnTo>
                  <a:pt x="12535" y="21124"/>
                </a:lnTo>
                <a:lnTo>
                  <a:pt x="12547" y="21105"/>
                </a:lnTo>
                <a:lnTo>
                  <a:pt x="12507" y="21097"/>
                </a:lnTo>
                <a:lnTo>
                  <a:pt x="12527" y="21075"/>
                </a:lnTo>
                <a:lnTo>
                  <a:pt x="12546" y="21055"/>
                </a:lnTo>
                <a:lnTo>
                  <a:pt x="12567" y="21029"/>
                </a:lnTo>
                <a:lnTo>
                  <a:pt x="12576" y="21009"/>
                </a:lnTo>
                <a:lnTo>
                  <a:pt x="12606" y="20987"/>
                </a:lnTo>
                <a:lnTo>
                  <a:pt x="12670" y="20969"/>
                </a:lnTo>
                <a:lnTo>
                  <a:pt x="12743" y="20957"/>
                </a:lnTo>
                <a:lnTo>
                  <a:pt x="12818" y="20944"/>
                </a:lnTo>
                <a:lnTo>
                  <a:pt x="12889" y="20935"/>
                </a:lnTo>
                <a:lnTo>
                  <a:pt x="12956" y="20930"/>
                </a:lnTo>
                <a:lnTo>
                  <a:pt x="13014" y="20930"/>
                </a:lnTo>
                <a:lnTo>
                  <a:pt x="13072" y="20927"/>
                </a:lnTo>
                <a:lnTo>
                  <a:pt x="13125" y="20928"/>
                </a:lnTo>
                <a:lnTo>
                  <a:pt x="13197" y="20918"/>
                </a:lnTo>
                <a:lnTo>
                  <a:pt x="13274" y="20896"/>
                </a:lnTo>
                <a:lnTo>
                  <a:pt x="13355" y="20881"/>
                </a:lnTo>
                <a:lnTo>
                  <a:pt x="13428" y="20856"/>
                </a:lnTo>
                <a:lnTo>
                  <a:pt x="13495" y="20848"/>
                </a:lnTo>
                <a:lnTo>
                  <a:pt x="13564" y="20841"/>
                </a:lnTo>
                <a:lnTo>
                  <a:pt x="13603" y="20832"/>
                </a:lnTo>
                <a:lnTo>
                  <a:pt x="13544" y="20861"/>
                </a:lnTo>
                <a:lnTo>
                  <a:pt x="13468" y="20878"/>
                </a:lnTo>
                <a:lnTo>
                  <a:pt x="13386" y="20901"/>
                </a:lnTo>
                <a:lnTo>
                  <a:pt x="13342" y="20925"/>
                </a:lnTo>
                <a:lnTo>
                  <a:pt x="13394" y="20925"/>
                </a:lnTo>
                <a:lnTo>
                  <a:pt x="13338" y="20949"/>
                </a:lnTo>
                <a:lnTo>
                  <a:pt x="13269" y="20972"/>
                </a:lnTo>
                <a:lnTo>
                  <a:pt x="13197" y="20996"/>
                </a:lnTo>
                <a:lnTo>
                  <a:pt x="13189" y="21014"/>
                </a:lnTo>
                <a:lnTo>
                  <a:pt x="13221" y="21019"/>
                </a:lnTo>
                <a:lnTo>
                  <a:pt x="13290" y="21009"/>
                </a:lnTo>
                <a:lnTo>
                  <a:pt x="13364" y="20987"/>
                </a:lnTo>
                <a:lnTo>
                  <a:pt x="13426" y="20964"/>
                </a:lnTo>
                <a:lnTo>
                  <a:pt x="13492" y="20945"/>
                </a:lnTo>
                <a:lnTo>
                  <a:pt x="13556" y="20927"/>
                </a:lnTo>
                <a:lnTo>
                  <a:pt x="13614" y="20905"/>
                </a:lnTo>
                <a:lnTo>
                  <a:pt x="13704" y="20873"/>
                </a:lnTo>
                <a:lnTo>
                  <a:pt x="13742" y="20868"/>
                </a:lnTo>
                <a:lnTo>
                  <a:pt x="13793" y="20864"/>
                </a:lnTo>
                <a:lnTo>
                  <a:pt x="13848" y="20858"/>
                </a:lnTo>
                <a:lnTo>
                  <a:pt x="13911" y="20846"/>
                </a:lnTo>
                <a:lnTo>
                  <a:pt x="13986" y="20821"/>
                </a:lnTo>
                <a:lnTo>
                  <a:pt x="14050" y="20795"/>
                </a:lnTo>
                <a:lnTo>
                  <a:pt x="14131" y="20770"/>
                </a:lnTo>
                <a:lnTo>
                  <a:pt x="14207" y="20752"/>
                </a:lnTo>
                <a:lnTo>
                  <a:pt x="14268" y="20738"/>
                </a:lnTo>
                <a:lnTo>
                  <a:pt x="14338" y="20715"/>
                </a:lnTo>
                <a:lnTo>
                  <a:pt x="14385" y="20701"/>
                </a:lnTo>
                <a:lnTo>
                  <a:pt x="14436" y="20689"/>
                </a:lnTo>
                <a:lnTo>
                  <a:pt x="14456" y="20698"/>
                </a:lnTo>
                <a:lnTo>
                  <a:pt x="14503" y="20689"/>
                </a:lnTo>
                <a:lnTo>
                  <a:pt x="14555" y="20681"/>
                </a:lnTo>
                <a:lnTo>
                  <a:pt x="14582" y="20686"/>
                </a:lnTo>
                <a:lnTo>
                  <a:pt x="14643" y="20667"/>
                </a:lnTo>
                <a:close/>
                <a:moveTo>
                  <a:pt x="8982" y="21122"/>
                </a:moveTo>
                <a:lnTo>
                  <a:pt x="8925" y="21117"/>
                </a:lnTo>
                <a:lnTo>
                  <a:pt x="8901" y="21127"/>
                </a:lnTo>
                <a:lnTo>
                  <a:pt x="8834" y="21119"/>
                </a:lnTo>
                <a:lnTo>
                  <a:pt x="8750" y="21100"/>
                </a:lnTo>
                <a:lnTo>
                  <a:pt x="8763" y="21117"/>
                </a:lnTo>
                <a:lnTo>
                  <a:pt x="8795" y="21134"/>
                </a:lnTo>
                <a:lnTo>
                  <a:pt x="8814" y="21151"/>
                </a:lnTo>
                <a:lnTo>
                  <a:pt x="8740" y="21135"/>
                </a:lnTo>
                <a:lnTo>
                  <a:pt x="8746" y="21156"/>
                </a:lnTo>
                <a:lnTo>
                  <a:pt x="8718" y="21161"/>
                </a:lnTo>
                <a:lnTo>
                  <a:pt x="8718" y="21174"/>
                </a:lnTo>
                <a:lnTo>
                  <a:pt x="8667" y="21171"/>
                </a:lnTo>
                <a:lnTo>
                  <a:pt x="8603" y="21162"/>
                </a:lnTo>
                <a:lnTo>
                  <a:pt x="8565" y="21164"/>
                </a:lnTo>
                <a:lnTo>
                  <a:pt x="8546" y="21171"/>
                </a:lnTo>
                <a:lnTo>
                  <a:pt x="8534" y="21179"/>
                </a:lnTo>
                <a:lnTo>
                  <a:pt x="8455" y="21159"/>
                </a:lnTo>
                <a:lnTo>
                  <a:pt x="8423" y="21142"/>
                </a:lnTo>
                <a:lnTo>
                  <a:pt x="8383" y="21124"/>
                </a:lnTo>
                <a:lnTo>
                  <a:pt x="8410" y="21120"/>
                </a:lnTo>
                <a:lnTo>
                  <a:pt x="8373" y="21100"/>
                </a:lnTo>
                <a:lnTo>
                  <a:pt x="8326" y="21082"/>
                </a:lnTo>
                <a:lnTo>
                  <a:pt x="8228" y="21039"/>
                </a:lnTo>
                <a:lnTo>
                  <a:pt x="8223" y="21048"/>
                </a:lnTo>
                <a:lnTo>
                  <a:pt x="8189" y="21051"/>
                </a:lnTo>
                <a:lnTo>
                  <a:pt x="8140" y="21048"/>
                </a:lnTo>
                <a:lnTo>
                  <a:pt x="8129" y="21056"/>
                </a:lnTo>
                <a:lnTo>
                  <a:pt x="8144" y="21073"/>
                </a:lnTo>
                <a:lnTo>
                  <a:pt x="8188" y="21092"/>
                </a:lnTo>
                <a:lnTo>
                  <a:pt x="8161" y="21095"/>
                </a:lnTo>
                <a:lnTo>
                  <a:pt x="8105" y="21087"/>
                </a:lnTo>
                <a:lnTo>
                  <a:pt x="8039" y="21076"/>
                </a:lnTo>
                <a:lnTo>
                  <a:pt x="7992" y="21070"/>
                </a:lnTo>
                <a:lnTo>
                  <a:pt x="8007" y="21083"/>
                </a:lnTo>
                <a:lnTo>
                  <a:pt x="7965" y="21078"/>
                </a:lnTo>
                <a:lnTo>
                  <a:pt x="7819" y="21036"/>
                </a:lnTo>
                <a:lnTo>
                  <a:pt x="7878" y="21061"/>
                </a:lnTo>
                <a:lnTo>
                  <a:pt x="7885" y="21071"/>
                </a:lnTo>
                <a:lnTo>
                  <a:pt x="7846" y="21066"/>
                </a:lnTo>
                <a:lnTo>
                  <a:pt x="7898" y="21087"/>
                </a:lnTo>
                <a:lnTo>
                  <a:pt x="7885" y="21090"/>
                </a:lnTo>
                <a:lnTo>
                  <a:pt x="7886" y="21095"/>
                </a:lnTo>
                <a:lnTo>
                  <a:pt x="7908" y="21107"/>
                </a:lnTo>
                <a:lnTo>
                  <a:pt x="7832" y="21087"/>
                </a:lnTo>
                <a:lnTo>
                  <a:pt x="7765" y="21068"/>
                </a:lnTo>
                <a:lnTo>
                  <a:pt x="7822" y="21090"/>
                </a:lnTo>
                <a:lnTo>
                  <a:pt x="7790" y="21083"/>
                </a:lnTo>
                <a:lnTo>
                  <a:pt x="7819" y="21095"/>
                </a:lnTo>
                <a:lnTo>
                  <a:pt x="7873" y="21114"/>
                </a:lnTo>
                <a:lnTo>
                  <a:pt x="7844" y="21108"/>
                </a:lnTo>
                <a:lnTo>
                  <a:pt x="7802" y="21098"/>
                </a:lnTo>
                <a:lnTo>
                  <a:pt x="7873" y="21120"/>
                </a:lnTo>
                <a:lnTo>
                  <a:pt x="7930" y="21137"/>
                </a:lnTo>
                <a:lnTo>
                  <a:pt x="7950" y="21144"/>
                </a:lnTo>
                <a:lnTo>
                  <a:pt x="8012" y="21162"/>
                </a:lnTo>
                <a:lnTo>
                  <a:pt x="8071" y="21177"/>
                </a:lnTo>
                <a:lnTo>
                  <a:pt x="8137" y="21196"/>
                </a:lnTo>
                <a:lnTo>
                  <a:pt x="8166" y="21203"/>
                </a:lnTo>
                <a:lnTo>
                  <a:pt x="8206" y="21213"/>
                </a:lnTo>
                <a:lnTo>
                  <a:pt x="8246" y="21223"/>
                </a:lnTo>
                <a:lnTo>
                  <a:pt x="8324" y="21240"/>
                </a:lnTo>
                <a:lnTo>
                  <a:pt x="8337" y="21241"/>
                </a:lnTo>
                <a:lnTo>
                  <a:pt x="8337" y="21240"/>
                </a:lnTo>
                <a:lnTo>
                  <a:pt x="8361" y="21243"/>
                </a:lnTo>
                <a:lnTo>
                  <a:pt x="8373" y="21243"/>
                </a:lnTo>
                <a:lnTo>
                  <a:pt x="8442" y="21260"/>
                </a:lnTo>
                <a:lnTo>
                  <a:pt x="8464" y="21268"/>
                </a:lnTo>
                <a:lnTo>
                  <a:pt x="8507" y="21278"/>
                </a:lnTo>
                <a:lnTo>
                  <a:pt x="8570" y="21294"/>
                </a:lnTo>
                <a:lnTo>
                  <a:pt x="8632" y="21305"/>
                </a:lnTo>
                <a:lnTo>
                  <a:pt x="8624" y="21302"/>
                </a:lnTo>
                <a:lnTo>
                  <a:pt x="8681" y="21312"/>
                </a:lnTo>
                <a:lnTo>
                  <a:pt x="8755" y="21327"/>
                </a:lnTo>
                <a:lnTo>
                  <a:pt x="8827" y="21341"/>
                </a:lnTo>
                <a:lnTo>
                  <a:pt x="8879" y="21353"/>
                </a:lnTo>
                <a:lnTo>
                  <a:pt x="8947" y="21366"/>
                </a:lnTo>
                <a:lnTo>
                  <a:pt x="8979" y="21373"/>
                </a:lnTo>
                <a:lnTo>
                  <a:pt x="9009" y="21378"/>
                </a:lnTo>
                <a:lnTo>
                  <a:pt x="8999" y="21378"/>
                </a:lnTo>
                <a:lnTo>
                  <a:pt x="8989" y="21378"/>
                </a:lnTo>
                <a:lnTo>
                  <a:pt x="9044" y="21386"/>
                </a:lnTo>
                <a:lnTo>
                  <a:pt x="9051" y="21388"/>
                </a:lnTo>
                <a:lnTo>
                  <a:pt x="9075" y="21391"/>
                </a:lnTo>
                <a:lnTo>
                  <a:pt x="9108" y="21396"/>
                </a:lnTo>
                <a:lnTo>
                  <a:pt x="9115" y="21398"/>
                </a:lnTo>
                <a:lnTo>
                  <a:pt x="9123" y="21398"/>
                </a:lnTo>
                <a:lnTo>
                  <a:pt x="9130" y="21400"/>
                </a:lnTo>
                <a:lnTo>
                  <a:pt x="9187" y="21410"/>
                </a:lnTo>
                <a:lnTo>
                  <a:pt x="9216" y="21413"/>
                </a:lnTo>
                <a:lnTo>
                  <a:pt x="9270" y="21422"/>
                </a:lnTo>
                <a:lnTo>
                  <a:pt x="9329" y="21430"/>
                </a:lnTo>
                <a:lnTo>
                  <a:pt x="9396" y="21438"/>
                </a:lnTo>
                <a:lnTo>
                  <a:pt x="9485" y="21449"/>
                </a:lnTo>
                <a:lnTo>
                  <a:pt x="9450" y="21442"/>
                </a:lnTo>
                <a:lnTo>
                  <a:pt x="9401" y="21435"/>
                </a:lnTo>
                <a:lnTo>
                  <a:pt x="9369" y="21428"/>
                </a:lnTo>
                <a:lnTo>
                  <a:pt x="9332" y="21422"/>
                </a:lnTo>
                <a:lnTo>
                  <a:pt x="9351" y="21420"/>
                </a:lnTo>
                <a:lnTo>
                  <a:pt x="9398" y="21423"/>
                </a:lnTo>
                <a:lnTo>
                  <a:pt x="9460" y="21430"/>
                </a:lnTo>
                <a:lnTo>
                  <a:pt x="9394" y="21418"/>
                </a:lnTo>
                <a:lnTo>
                  <a:pt x="9361" y="21410"/>
                </a:lnTo>
                <a:lnTo>
                  <a:pt x="9391" y="21410"/>
                </a:lnTo>
                <a:lnTo>
                  <a:pt x="9384" y="21403"/>
                </a:lnTo>
                <a:lnTo>
                  <a:pt x="9379" y="21398"/>
                </a:lnTo>
                <a:lnTo>
                  <a:pt x="9393" y="21393"/>
                </a:lnTo>
                <a:lnTo>
                  <a:pt x="9405" y="21388"/>
                </a:lnTo>
                <a:lnTo>
                  <a:pt x="9398" y="21379"/>
                </a:lnTo>
                <a:lnTo>
                  <a:pt x="9332" y="21369"/>
                </a:lnTo>
                <a:lnTo>
                  <a:pt x="9272" y="21358"/>
                </a:lnTo>
                <a:lnTo>
                  <a:pt x="9216" y="21344"/>
                </a:lnTo>
                <a:lnTo>
                  <a:pt x="9182" y="21346"/>
                </a:lnTo>
                <a:lnTo>
                  <a:pt x="9166" y="21351"/>
                </a:lnTo>
                <a:lnTo>
                  <a:pt x="9128" y="21351"/>
                </a:lnTo>
                <a:lnTo>
                  <a:pt x="9065" y="21337"/>
                </a:lnTo>
                <a:lnTo>
                  <a:pt x="8950" y="21310"/>
                </a:lnTo>
                <a:lnTo>
                  <a:pt x="8925" y="21302"/>
                </a:lnTo>
                <a:lnTo>
                  <a:pt x="8918" y="21292"/>
                </a:lnTo>
                <a:lnTo>
                  <a:pt x="8920" y="21284"/>
                </a:lnTo>
                <a:lnTo>
                  <a:pt x="8905" y="21272"/>
                </a:lnTo>
                <a:lnTo>
                  <a:pt x="8891" y="21258"/>
                </a:lnTo>
                <a:lnTo>
                  <a:pt x="8857" y="21241"/>
                </a:lnTo>
                <a:lnTo>
                  <a:pt x="8871" y="21235"/>
                </a:lnTo>
                <a:lnTo>
                  <a:pt x="8889" y="21228"/>
                </a:lnTo>
                <a:lnTo>
                  <a:pt x="8900" y="21225"/>
                </a:lnTo>
                <a:lnTo>
                  <a:pt x="8940" y="21223"/>
                </a:lnTo>
                <a:lnTo>
                  <a:pt x="8969" y="21216"/>
                </a:lnTo>
                <a:lnTo>
                  <a:pt x="8982" y="21208"/>
                </a:lnTo>
                <a:lnTo>
                  <a:pt x="8994" y="21198"/>
                </a:lnTo>
                <a:lnTo>
                  <a:pt x="9002" y="21186"/>
                </a:lnTo>
                <a:lnTo>
                  <a:pt x="9016" y="21171"/>
                </a:lnTo>
                <a:lnTo>
                  <a:pt x="9009" y="21156"/>
                </a:lnTo>
                <a:lnTo>
                  <a:pt x="9012" y="21140"/>
                </a:lnTo>
                <a:lnTo>
                  <a:pt x="8982" y="21122"/>
                </a:lnTo>
                <a:close/>
                <a:moveTo>
                  <a:pt x="12376" y="820"/>
                </a:moveTo>
                <a:lnTo>
                  <a:pt x="12399" y="823"/>
                </a:lnTo>
                <a:lnTo>
                  <a:pt x="12475" y="862"/>
                </a:lnTo>
                <a:lnTo>
                  <a:pt x="12421" y="869"/>
                </a:lnTo>
                <a:lnTo>
                  <a:pt x="12470" y="921"/>
                </a:lnTo>
                <a:lnTo>
                  <a:pt x="12515" y="936"/>
                </a:lnTo>
                <a:lnTo>
                  <a:pt x="12604" y="921"/>
                </a:lnTo>
                <a:lnTo>
                  <a:pt x="12574" y="874"/>
                </a:lnTo>
                <a:lnTo>
                  <a:pt x="12670" y="840"/>
                </a:lnTo>
                <a:lnTo>
                  <a:pt x="12810" y="781"/>
                </a:lnTo>
                <a:lnTo>
                  <a:pt x="12857" y="784"/>
                </a:lnTo>
                <a:lnTo>
                  <a:pt x="12854" y="826"/>
                </a:lnTo>
                <a:lnTo>
                  <a:pt x="12938" y="833"/>
                </a:lnTo>
                <a:lnTo>
                  <a:pt x="12950" y="810"/>
                </a:lnTo>
                <a:lnTo>
                  <a:pt x="13054" y="808"/>
                </a:lnTo>
                <a:lnTo>
                  <a:pt x="13096" y="779"/>
                </a:lnTo>
                <a:lnTo>
                  <a:pt x="13222" y="820"/>
                </a:lnTo>
                <a:lnTo>
                  <a:pt x="13214" y="774"/>
                </a:lnTo>
                <a:lnTo>
                  <a:pt x="13104" y="739"/>
                </a:lnTo>
                <a:lnTo>
                  <a:pt x="13178" y="727"/>
                </a:lnTo>
                <a:lnTo>
                  <a:pt x="13210" y="727"/>
                </a:lnTo>
                <a:lnTo>
                  <a:pt x="13088" y="715"/>
                </a:lnTo>
                <a:lnTo>
                  <a:pt x="13096" y="736"/>
                </a:lnTo>
                <a:lnTo>
                  <a:pt x="13103" y="739"/>
                </a:lnTo>
                <a:lnTo>
                  <a:pt x="12990" y="732"/>
                </a:lnTo>
                <a:lnTo>
                  <a:pt x="12982" y="791"/>
                </a:lnTo>
                <a:lnTo>
                  <a:pt x="12881" y="771"/>
                </a:lnTo>
                <a:lnTo>
                  <a:pt x="12865" y="727"/>
                </a:lnTo>
                <a:lnTo>
                  <a:pt x="12798" y="699"/>
                </a:lnTo>
                <a:lnTo>
                  <a:pt x="12647" y="717"/>
                </a:lnTo>
                <a:lnTo>
                  <a:pt x="12522" y="714"/>
                </a:lnTo>
                <a:lnTo>
                  <a:pt x="12389" y="744"/>
                </a:lnTo>
                <a:lnTo>
                  <a:pt x="12333" y="774"/>
                </a:lnTo>
                <a:lnTo>
                  <a:pt x="12376" y="820"/>
                </a:lnTo>
                <a:close/>
                <a:moveTo>
                  <a:pt x="13210" y="727"/>
                </a:moveTo>
                <a:lnTo>
                  <a:pt x="13271" y="734"/>
                </a:lnTo>
                <a:lnTo>
                  <a:pt x="13377" y="756"/>
                </a:lnTo>
                <a:lnTo>
                  <a:pt x="13695" y="833"/>
                </a:lnTo>
                <a:lnTo>
                  <a:pt x="13662" y="798"/>
                </a:lnTo>
                <a:lnTo>
                  <a:pt x="13547" y="761"/>
                </a:lnTo>
                <a:lnTo>
                  <a:pt x="13519" y="747"/>
                </a:lnTo>
                <a:lnTo>
                  <a:pt x="13450" y="741"/>
                </a:lnTo>
                <a:lnTo>
                  <a:pt x="13407" y="709"/>
                </a:lnTo>
                <a:lnTo>
                  <a:pt x="13286" y="660"/>
                </a:lnTo>
                <a:lnTo>
                  <a:pt x="13293" y="677"/>
                </a:lnTo>
                <a:lnTo>
                  <a:pt x="13387" y="724"/>
                </a:lnTo>
                <a:lnTo>
                  <a:pt x="13362" y="742"/>
                </a:lnTo>
                <a:lnTo>
                  <a:pt x="13271" y="729"/>
                </a:lnTo>
                <a:lnTo>
                  <a:pt x="13210" y="727"/>
                </a:lnTo>
                <a:close/>
                <a:moveTo>
                  <a:pt x="13561" y="552"/>
                </a:moveTo>
                <a:lnTo>
                  <a:pt x="13475" y="571"/>
                </a:lnTo>
                <a:lnTo>
                  <a:pt x="13500" y="587"/>
                </a:lnTo>
                <a:lnTo>
                  <a:pt x="13502" y="567"/>
                </a:lnTo>
                <a:lnTo>
                  <a:pt x="13561" y="564"/>
                </a:lnTo>
                <a:lnTo>
                  <a:pt x="13704" y="598"/>
                </a:lnTo>
                <a:lnTo>
                  <a:pt x="13561" y="552"/>
                </a:lnTo>
                <a:close/>
                <a:moveTo>
                  <a:pt x="13500" y="587"/>
                </a:moveTo>
                <a:lnTo>
                  <a:pt x="13500" y="589"/>
                </a:lnTo>
                <a:lnTo>
                  <a:pt x="13508" y="593"/>
                </a:lnTo>
                <a:lnTo>
                  <a:pt x="13500" y="587"/>
                </a:lnTo>
                <a:close/>
                <a:moveTo>
                  <a:pt x="13508" y="593"/>
                </a:moveTo>
                <a:lnTo>
                  <a:pt x="13530" y="606"/>
                </a:lnTo>
                <a:lnTo>
                  <a:pt x="13530" y="611"/>
                </a:lnTo>
                <a:lnTo>
                  <a:pt x="13554" y="621"/>
                </a:lnTo>
                <a:lnTo>
                  <a:pt x="13620" y="633"/>
                </a:lnTo>
                <a:lnTo>
                  <a:pt x="13508" y="593"/>
                </a:lnTo>
                <a:close/>
                <a:moveTo>
                  <a:pt x="13530" y="611"/>
                </a:moveTo>
                <a:lnTo>
                  <a:pt x="13431" y="566"/>
                </a:lnTo>
                <a:lnTo>
                  <a:pt x="13335" y="534"/>
                </a:lnTo>
                <a:lnTo>
                  <a:pt x="13320" y="535"/>
                </a:lnTo>
                <a:lnTo>
                  <a:pt x="13429" y="576"/>
                </a:lnTo>
                <a:lnTo>
                  <a:pt x="13456" y="614"/>
                </a:lnTo>
                <a:lnTo>
                  <a:pt x="13535" y="640"/>
                </a:lnTo>
                <a:lnTo>
                  <a:pt x="13530" y="611"/>
                </a:lnTo>
                <a:close/>
                <a:moveTo>
                  <a:pt x="13535" y="640"/>
                </a:moveTo>
                <a:lnTo>
                  <a:pt x="13537" y="651"/>
                </a:lnTo>
                <a:lnTo>
                  <a:pt x="13513" y="650"/>
                </a:lnTo>
                <a:lnTo>
                  <a:pt x="13588" y="680"/>
                </a:lnTo>
                <a:lnTo>
                  <a:pt x="13763" y="769"/>
                </a:lnTo>
                <a:lnTo>
                  <a:pt x="13894" y="811"/>
                </a:lnTo>
                <a:lnTo>
                  <a:pt x="13965" y="858"/>
                </a:lnTo>
                <a:lnTo>
                  <a:pt x="14057" y="963"/>
                </a:lnTo>
                <a:lnTo>
                  <a:pt x="14135" y="975"/>
                </a:lnTo>
                <a:lnTo>
                  <a:pt x="14106" y="948"/>
                </a:lnTo>
                <a:lnTo>
                  <a:pt x="14125" y="927"/>
                </a:lnTo>
                <a:lnTo>
                  <a:pt x="14071" y="892"/>
                </a:lnTo>
                <a:lnTo>
                  <a:pt x="14044" y="857"/>
                </a:lnTo>
                <a:lnTo>
                  <a:pt x="13939" y="816"/>
                </a:lnTo>
                <a:lnTo>
                  <a:pt x="13869" y="771"/>
                </a:lnTo>
                <a:lnTo>
                  <a:pt x="13811" y="766"/>
                </a:lnTo>
                <a:lnTo>
                  <a:pt x="13726" y="729"/>
                </a:lnTo>
                <a:lnTo>
                  <a:pt x="13620" y="665"/>
                </a:lnTo>
                <a:lnTo>
                  <a:pt x="13535" y="640"/>
                </a:lnTo>
                <a:close/>
                <a:moveTo>
                  <a:pt x="13513" y="650"/>
                </a:moveTo>
                <a:lnTo>
                  <a:pt x="13480" y="636"/>
                </a:lnTo>
                <a:lnTo>
                  <a:pt x="13412" y="618"/>
                </a:lnTo>
                <a:lnTo>
                  <a:pt x="13338" y="569"/>
                </a:lnTo>
                <a:lnTo>
                  <a:pt x="13256" y="539"/>
                </a:lnTo>
                <a:lnTo>
                  <a:pt x="13121" y="524"/>
                </a:lnTo>
                <a:lnTo>
                  <a:pt x="13120" y="534"/>
                </a:lnTo>
                <a:lnTo>
                  <a:pt x="13210" y="586"/>
                </a:lnTo>
                <a:lnTo>
                  <a:pt x="13246" y="640"/>
                </a:lnTo>
                <a:lnTo>
                  <a:pt x="13285" y="658"/>
                </a:lnTo>
                <a:lnTo>
                  <a:pt x="13279" y="650"/>
                </a:lnTo>
                <a:lnTo>
                  <a:pt x="13345" y="640"/>
                </a:lnTo>
                <a:lnTo>
                  <a:pt x="13513" y="650"/>
                </a:lnTo>
                <a:close/>
                <a:moveTo>
                  <a:pt x="11595" y="189"/>
                </a:moveTo>
                <a:lnTo>
                  <a:pt x="11583" y="194"/>
                </a:lnTo>
                <a:lnTo>
                  <a:pt x="11586" y="202"/>
                </a:lnTo>
                <a:lnTo>
                  <a:pt x="11559" y="194"/>
                </a:lnTo>
                <a:lnTo>
                  <a:pt x="11519" y="194"/>
                </a:lnTo>
                <a:lnTo>
                  <a:pt x="11477" y="199"/>
                </a:lnTo>
                <a:lnTo>
                  <a:pt x="11542" y="200"/>
                </a:lnTo>
                <a:lnTo>
                  <a:pt x="11549" y="210"/>
                </a:lnTo>
                <a:lnTo>
                  <a:pt x="11598" y="217"/>
                </a:lnTo>
                <a:lnTo>
                  <a:pt x="11620" y="212"/>
                </a:lnTo>
                <a:lnTo>
                  <a:pt x="11611" y="207"/>
                </a:lnTo>
                <a:lnTo>
                  <a:pt x="11630" y="204"/>
                </a:lnTo>
                <a:lnTo>
                  <a:pt x="11655" y="200"/>
                </a:lnTo>
                <a:lnTo>
                  <a:pt x="11653" y="195"/>
                </a:lnTo>
                <a:lnTo>
                  <a:pt x="11595" y="189"/>
                </a:lnTo>
                <a:close/>
                <a:moveTo>
                  <a:pt x="10815" y="197"/>
                </a:moveTo>
                <a:lnTo>
                  <a:pt x="10783" y="207"/>
                </a:lnTo>
                <a:lnTo>
                  <a:pt x="10739" y="199"/>
                </a:lnTo>
                <a:lnTo>
                  <a:pt x="10640" y="207"/>
                </a:lnTo>
                <a:lnTo>
                  <a:pt x="10667" y="222"/>
                </a:lnTo>
                <a:lnTo>
                  <a:pt x="10716" y="222"/>
                </a:lnTo>
                <a:lnTo>
                  <a:pt x="10719" y="232"/>
                </a:lnTo>
                <a:lnTo>
                  <a:pt x="10819" y="237"/>
                </a:lnTo>
                <a:lnTo>
                  <a:pt x="10920" y="234"/>
                </a:lnTo>
                <a:lnTo>
                  <a:pt x="10962" y="215"/>
                </a:lnTo>
                <a:lnTo>
                  <a:pt x="10896" y="205"/>
                </a:lnTo>
                <a:lnTo>
                  <a:pt x="10815" y="197"/>
                </a:lnTo>
                <a:close/>
                <a:moveTo>
                  <a:pt x="10623" y="215"/>
                </a:moveTo>
                <a:lnTo>
                  <a:pt x="10574" y="217"/>
                </a:lnTo>
                <a:lnTo>
                  <a:pt x="10554" y="229"/>
                </a:lnTo>
                <a:lnTo>
                  <a:pt x="10505" y="229"/>
                </a:lnTo>
                <a:lnTo>
                  <a:pt x="10499" y="217"/>
                </a:lnTo>
                <a:lnTo>
                  <a:pt x="10396" y="229"/>
                </a:lnTo>
                <a:lnTo>
                  <a:pt x="10393" y="258"/>
                </a:lnTo>
                <a:lnTo>
                  <a:pt x="10435" y="290"/>
                </a:lnTo>
                <a:lnTo>
                  <a:pt x="10485" y="300"/>
                </a:lnTo>
                <a:lnTo>
                  <a:pt x="10440" y="315"/>
                </a:lnTo>
                <a:lnTo>
                  <a:pt x="10514" y="340"/>
                </a:lnTo>
                <a:lnTo>
                  <a:pt x="10566" y="338"/>
                </a:lnTo>
                <a:lnTo>
                  <a:pt x="10600" y="305"/>
                </a:lnTo>
                <a:lnTo>
                  <a:pt x="10638" y="296"/>
                </a:lnTo>
                <a:lnTo>
                  <a:pt x="10670" y="268"/>
                </a:lnTo>
                <a:lnTo>
                  <a:pt x="10766" y="254"/>
                </a:lnTo>
                <a:lnTo>
                  <a:pt x="10659" y="227"/>
                </a:lnTo>
                <a:lnTo>
                  <a:pt x="10623" y="215"/>
                </a:lnTo>
                <a:close/>
                <a:moveTo>
                  <a:pt x="10813" y="273"/>
                </a:moveTo>
                <a:lnTo>
                  <a:pt x="10734" y="279"/>
                </a:lnTo>
                <a:lnTo>
                  <a:pt x="10756" y="293"/>
                </a:lnTo>
                <a:lnTo>
                  <a:pt x="10728" y="303"/>
                </a:lnTo>
                <a:lnTo>
                  <a:pt x="10797" y="311"/>
                </a:lnTo>
                <a:lnTo>
                  <a:pt x="10888" y="296"/>
                </a:lnTo>
                <a:lnTo>
                  <a:pt x="10829" y="286"/>
                </a:lnTo>
                <a:lnTo>
                  <a:pt x="10813" y="273"/>
                </a:lnTo>
                <a:close/>
                <a:moveTo>
                  <a:pt x="12551" y="333"/>
                </a:moveTo>
                <a:lnTo>
                  <a:pt x="12507" y="338"/>
                </a:lnTo>
                <a:lnTo>
                  <a:pt x="12498" y="355"/>
                </a:lnTo>
                <a:lnTo>
                  <a:pt x="12406" y="364"/>
                </a:lnTo>
                <a:lnTo>
                  <a:pt x="12354" y="392"/>
                </a:lnTo>
                <a:lnTo>
                  <a:pt x="12318" y="417"/>
                </a:lnTo>
                <a:lnTo>
                  <a:pt x="12376" y="439"/>
                </a:lnTo>
                <a:lnTo>
                  <a:pt x="12354" y="485"/>
                </a:lnTo>
                <a:lnTo>
                  <a:pt x="12408" y="492"/>
                </a:lnTo>
                <a:lnTo>
                  <a:pt x="12392" y="539"/>
                </a:lnTo>
                <a:lnTo>
                  <a:pt x="12441" y="569"/>
                </a:lnTo>
                <a:lnTo>
                  <a:pt x="12409" y="581"/>
                </a:lnTo>
                <a:lnTo>
                  <a:pt x="12463" y="613"/>
                </a:lnTo>
                <a:lnTo>
                  <a:pt x="12581" y="630"/>
                </a:lnTo>
                <a:lnTo>
                  <a:pt x="12635" y="656"/>
                </a:lnTo>
                <a:lnTo>
                  <a:pt x="12820" y="665"/>
                </a:lnTo>
                <a:lnTo>
                  <a:pt x="12842" y="660"/>
                </a:lnTo>
                <a:lnTo>
                  <a:pt x="12663" y="609"/>
                </a:lnTo>
                <a:lnTo>
                  <a:pt x="12573" y="561"/>
                </a:lnTo>
                <a:lnTo>
                  <a:pt x="12551" y="508"/>
                </a:lnTo>
                <a:lnTo>
                  <a:pt x="12515" y="456"/>
                </a:lnTo>
                <a:lnTo>
                  <a:pt x="12534" y="409"/>
                </a:lnTo>
                <a:lnTo>
                  <a:pt x="12588" y="387"/>
                </a:lnTo>
                <a:lnTo>
                  <a:pt x="12643" y="364"/>
                </a:lnTo>
                <a:lnTo>
                  <a:pt x="12623" y="350"/>
                </a:lnTo>
                <a:lnTo>
                  <a:pt x="12551" y="333"/>
                </a:lnTo>
                <a:close/>
                <a:moveTo>
                  <a:pt x="13079" y="397"/>
                </a:moveTo>
                <a:lnTo>
                  <a:pt x="13052" y="406"/>
                </a:lnTo>
                <a:lnTo>
                  <a:pt x="13019" y="417"/>
                </a:lnTo>
                <a:lnTo>
                  <a:pt x="13111" y="438"/>
                </a:lnTo>
                <a:lnTo>
                  <a:pt x="13143" y="433"/>
                </a:lnTo>
                <a:lnTo>
                  <a:pt x="13135" y="414"/>
                </a:lnTo>
                <a:lnTo>
                  <a:pt x="13079" y="397"/>
                </a:lnTo>
                <a:close/>
                <a:moveTo>
                  <a:pt x="12147" y="608"/>
                </a:moveTo>
                <a:lnTo>
                  <a:pt x="12101" y="609"/>
                </a:lnTo>
                <a:lnTo>
                  <a:pt x="12039" y="626"/>
                </a:lnTo>
                <a:lnTo>
                  <a:pt x="12052" y="635"/>
                </a:lnTo>
                <a:lnTo>
                  <a:pt x="12126" y="648"/>
                </a:lnTo>
                <a:lnTo>
                  <a:pt x="12206" y="653"/>
                </a:lnTo>
                <a:lnTo>
                  <a:pt x="12271" y="656"/>
                </a:lnTo>
                <a:lnTo>
                  <a:pt x="12258" y="636"/>
                </a:lnTo>
                <a:lnTo>
                  <a:pt x="12157" y="611"/>
                </a:lnTo>
                <a:lnTo>
                  <a:pt x="12147" y="608"/>
                </a:lnTo>
                <a:close/>
                <a:moveTo>
                  <a:pt x="8100" y="948"/>
                </a:moveTo>
                <a:lnTo>
                  <a:pt x="7945" y="988"/>
                </a:lnTo>
                <a:lnTo>
                  <a:pt x="7906" y="966"/>
                </a:lnTo>
                <a:lnTo>
                  <a:pt x="7757" y="1008"/>
                </a:lnTo>
                <a:lnTo>
                  <a:pt x="7753" y="956"/>
                </a:lnTo>
                <a:lnTo>
                  <a:pt x="7656" y="968"/>
                </a:lnTo>
                <a:lnTo>
                  <a:pt x="7538" y="1017"/>
                </a:lnTo>
                <a:lnTo>
                  <a:pt x="7622" y="1035"/>
                </a:lnTo>
                <a:lnTo>
                  <a:pt x="7590" y="1059"/>
                </a:lnTo>
                <a:lnTo>
                  <a:pt x="7467" y="1074"/>
                </a:lnTo>
                <a:lnTo>
                  <a:pt x="7529" y="1114"/>
                </a:lnTo>
                <a:lnTo>
                  <a:pt x="7420" y="1150"/>
                </a:lnTo>
                <a:lnTo>
                  <a:pt x="7548" y="1177"/>
                </a:lnTo>
                <a:lnTo>
                  <a:pt x="7614" y="1188"/>
                </a:lnTo>
                <a:lnTo>
                  <a:pt x="7688" y="1173"/>
                </a:lnTo>
                <a:lnTo>
                  <a:pt x="7947" y="1116"/>
                </a:lnTo>
                <a:lnTo>
                  <a:pt x="8108" y="1055"/>
                </a:lnTo>
                <a:lnTo>
                  <a:pt x="8108" y="1002"/>
                </a:lnTo>
                <a:lnTo>
                  <a:pt x="8189" y="953"/>
                </a:lnTo>
                <a:lnTo>
                  <a:pt x="8100" y="948"/>
                </a:lnTo>
                <a:close/>
                <a:moveTo>
                  <a:pt x="8177" y="1631"/>
                </a:moveTo>
                <a:lnTo>
                  <a:pt x="8048" y="1712"/>
                </a:lnTo>
                <a:lnTo>
                  <a:pt x="7937" y="1818"/>
                </a:lnTo>
                <a:lnTo>
                  <a:pt x="7943" y="1870"/>
                </a:lnTo>
                <a:lnTo>
                  <a:pt x="7878" y="1973"/>
                </a:lnTo>
                <a:lnTo>
                  <a:pt x="7962" y="1922"/>
                </a:lnTo>
                <a:lnTo>
                  <a:pt x="7974" y="1951"/>
                </a:lnTo>
                <a:lnTo>
                  <a:pt x="7906" y="1998"/>
                </a:lnTo>
                <a:lnTo>
                  <a:pt x="7910" y="2028"/>
                </a:lnTo>
                <a:lnTo>
                  <a:pt x="8016" y="2047"/>
                </a:lnTo>
                <a:lnTo>
                  <a:pt x="8039" y="2116"/>
                </a:lnTo>
                <a:lnTo>
                  <a:pt x="7987" y="2182"/>
                </a:lnTo>
                <a:lnTo>
                  <a:pt x="7844" y="2171"/>
                </a:lnTo>
                <a:lnTo>
                  <a:pt x="7778" y="2246"/>
                </a:lnTo>
                <a:lnTo>
                  <a:pt x="7797" y="2306"/>
                </a:lnTo>
                <a:lnTo>
                  <a:pt x="7669" y="2341"/>
                </a:lnTo>
                <a:lnTo>
                  <a:pt x="7671" y="2389"/>
                </a:lnTo>
                <a:lnTo>
                  <a:pt x="7824" y="2407"/>
                </a:lnTo>
                <a:lnTo>
                  <a:pt x="7715" y="2434"/>
                </a:lnTo>
                <a:lnTo>
                  <a:pt x="7489" y="2559"/>
                </a:lnTo>
                <a:lnTo>
                  <a:pt x="7531" y="2582"/>
                </a:lnTo>
                <a:lnTo>
                  <a:pt x="7632" y="2537"/>
                </a:lnTo>
                <a:lnTo>
                  <a:pt x="7723" y="2550"/>
                </a:lnTo>
                <a:lnTo>
                  <a:pt x="7826" y="2495"/>
                </a:lnTo>
                <a:lnTo>
                  <a:pt x="7863" y="2518"/>
                </a:lnTo>
                <a:lnTo>
                  <a:pt x="8065" y="2485"/>
                </a:lnTo>
                <a:lnTo>
                  <a:pt x="8211" y="2486"/>
                </a:lnTo>
                <a:lnTo>
                  <a:pt x="8337" y="2424"/>
                </a:lnTo>
                <a:lnTo>
                  <a:pt x="8322" y="2363"/>
                </a:lnTo>
                <a:lnTo>
                  <a:pt x="8393" y="2330"/>
                </a:lnTo>
                <a:lnTo>
                  <a:pt x="8442" y="2256"/>
                </a:lnTo>
                <a:lnTo>
                  <a:pt x="8324" y="2234"/>
                </a:lnTo>
                <a:lnTo>
                  <a:pt x="8317" y="2190"/>
                </a:lnTo>
                <a:lnTo>
                  <a:pt x="8322" y="2064"/>
                </a:lnTo>
                <a:lnTo>
                  <a:pt x="8263" y="2047"/>
                </a:lnTo>
                <a:lnTo>
                  <a:pt x="8251" y="1909"/>
                </a:lnTo>
                <a:lnTo>
                  <a:pt x="8157" y="1902"/>
                </a:lnTo>
                <a:lnTo>
                  <a:pt x="8304" y="1808"/>
                </a:lnTo>
                <a:lnTo>
                  <a:pt x="8381" y="1725"/>
                </a:lnTo>
                <a:lnTo>
                  <a:pt x="8282" y="1725"/>
                </a:lnTo>
                <a:lnTo>
                  <a:pt x="8181" y="1739"/>
                </a:lnTo>
                <a:lnTo>
                  <a:pt x="8352" y="1631"/>
                </a:lnTo>
                <a:lnTo>
                  <a:pt x="8241" y="1640"/>
                </a:lnTo>
                <a:lnTo>
                  <a:pt x="8177" y="1631"/>
                </a:lnTo>
                <a:close/>
                <a:moveTo>
                  <a:pt x="10441" y="1697"/>
                </a:moveTo>
                <a:lnTo>
                  <a:pt x="10374" y="1703"/>
                </a:lnTo>
                <a:lnTo>
                  <a:pt x="10329" y="1735"/>
                </a:lnTo>
                <a:lnTo>
                  <a:pt x="10409" y="1783"/>
                </a:lnTo>
                <a:lnTo>
                  <a:pt x="10509" y="1823"/>
                </a:lnTo>
                <a:lnTo>
                  <a:pt x="10563" y="1796"/>
                </a:lnTo>
                <a:lnTo>
                  <a:pt x="10583" y="1749"/>
                </a:lnTo>
                <a:lnTo>
                  <a:pt x="10494" y="1712"/>
                </a:lnTo>
                <a:lnTo>
                  <a:pt x="10441" y="1697"/>
                </a:lnTo>
                <a:close/>
                <a:moveTo>
                  <a:pt x="9708" y="1887"/>
                </a:moveTo>
                <a:lnTo>
                  <a:pt x="9546" y="1922"/>
                </a:lnTo>
                <a:lnTo>
                  <a:pt x="9546" y="1966"/>
                </a:lnTo>
                <a:lnTo>
                  <a:pt x="9640" y="2027"/>
                </a:lnTo>
                <a:lnTo>
                  <a:pt x="9726" y="1941"/>
                </a:lnTo>
                <a:lnTo>
                  <a:pt x="9708" y="1887"/>
                </a:lnTo>
                <a:close/>
                <a:moveTo>
                  <a:pt x="7758" y="1986"/>
                </a:moveTo>
                <a:lnTo>
                  <a:pt x="7677" y="1991"/>
                </a:lnTo>
                <a:lnTo>
                  <a:pt x="7571" y="2042"/>
                </a:lnTo>
                <a:lnTo>
                  <a:pt x="7380" y="2128"/>
                </a:lnTo>
                <a:lnTo>
                  <a:pt x="7348" y="2242"/>
                </a:lnTo>
                <a:lnTo>
                  <a:pt x="7186" y="2362"/>
                </a:lnTo>
                <a:lnTo>
                  <a:pt x="7312" y="2380"/>
                </a:lnTo>
                <a:lnTo>
                  <a:pt x="7534" y="2311"/>
                </a:lnTo>
                <a:lnTo>
                  <a:pt x="7676" y="2208"/>
                </a:lnTo>
                <a:lnTo>
                  <a:pt x="7711" y="2129"/>
                </a:lnTo>
                <a:lnTo>
                  <a:pt x="7814" y="2054"/>
                </a:lnTo>
                <a:lnTo>
                  <a:pt x="7758" y="1986"/>
                </a:lnTo>
                <a:close/>
                <a:moveTo>
                  <a:pt x="4242" y="2384"/>
                </a:moveTo>
                <a:lnTo>
                  <a:pt x="4173" y="2424"/>
                </a:lnTo>
                <a:lnTo>
                  <a:pt x="4079" y="2491"/>
                </a:lnTo>
                <a:lnTo>
                  <a:pt x="3833" y="2685"/>
                </a:lnTo>
                <a:lnTo>
                  <a:pt x="3734" y="2759"/>
                </a:lnTo>
                <a:lnTo>
                  <a:pt x="3703" y="2793"/>
                </a:lnTo>
                <a:lnTo>
                  <a:pt x="3644" y="2836"/>
                </a:lnTo>
                <a:lnTo>
                  <a:pt x="3606" y="2873"/>
                </a:lnTo>
                <a:lnTo>
                  <a:pt x="3639" y="2878"/>
                </a:lnTo>
                <a:lnTo>
                  <a:pt x="3671" y="2870"/>
                </a:lnTo>
                <a:lnTo>
                  <a:pt x="3661" y="2902"/>
                </a:lnTo>
                <a:lnTo>
                  <a:pt x="3580" y="2961"/>
                </a:lnTo>
                <a:lnTo>
                  <a:pt x="3590" y="2966"/>
                </a:lnTo>
                <a:lnTo>
                  <a:pt x="3739" y="2855"/>
                </a:lnTo>
                <a:lnTo>
                  <a:pt x="3730" y="2872"/>
                </a:lnTo>
                <a:lnTo>
                  <a:pt x="3614" y="2976"/>
                </a:lnTo>
                <a:lnTo>
                  <a:pt x="3607" y="3000"/>
                </a:lnTo>
                <a:lnTo>
                  <a:pt x="3627" y="2995"/>
                </a:lnTo>
                <a:lnTo>
                  <a:pt x="3757" y="2883"/>
                </a:lnTo>
                <a:lnTo>
                  <a:pt x="3831" y="2804"/>
                </a:lnTo>
                <a:lnTo>
                  <a:pt x="3900" y="2739"/>
                </a:lnTo>
                <a:lnTo>
                  <a:pt x="3856" y="2759"/>
                </a:lnTo>
                <a:lnTo>
                  <a:pt x="3966" y="2670"/>
                </a:lnTo>
                <a:lnTo>
                  <a:pt x="3981" y="2631"/>
                </a:lnTo>
                <a:lnTo>
                  <a:pt x="3936" y="2661"/>
                </a:lnTo>
                <a:lnTo>
                  <a:pt x="3952" y="2628"/>
                </a:lnTo>
                <a:lnTo>
                  <a:pt x="4010" y="2586"/>
                </a:lnTo>
                <a:lnTo>
                  <a:pt x="4023" y="2560"/>
                </a:lnTo>
                <a:lnTo>
                  <a:pt x="3961" y="2601"/>
                </a:lnTo>
                <a:lnTo>
                  <a:pt x="4101" y="2495"/>
                </a:lnTo>
                <a:lnTo>
                  <a:pt x="4203" y="2421"/>
                </a:lnTo>
                <a:lnTo>
                  <a:pt x="4247" y="2389"/>
                </a:lnTo>
                <a:lnTo>
                  <a:pt x="4242" y="2384"/>
                </a:lnTo>
                <a:close/>
                <a:moveTo>
                  <a:pt x="7545" y="2485"/>
                </a:moveTo>
                <a:lnTo>
                  <a:pt x="7420" y="2511"/>
                </a:lnTo>
                <a:lnTo>
                  <a:pt x="7346" y="2530"/>
                </a:lnTo>
                <a:lnTo>
                  <a:pt x="7240" y="2542"/>
                </a:lnTo>
                <a:lnTo>
                  <a:pt x="7179" y="2584"/>
                </a:lnTo>
                <a:lnTo>
                  <a:pt x="7092" y="2641"/>
                </a:lnTo>
                <a:lnTo>
                  <a:pt x="6957" y="2692"/>
                </a:lnTo>
                <a:lnTo>
                  <a:pt x="6871" y="2761"/>
                </a:lnTo>
                <a:lnTo>
                  <a:pt x="6913" y="2777"/>
                </a:lnTo>
                <a:lnTo>
                  <a:pt x="7120" y="2722"/>
                </a:lnTo>
                <a:lnTo>
                  <a:pt x="7179" y="2678"/>
                </a:lnTo>
                <a:lnTo>
                  <a:pt x="7299" y="2634"/>
                </a:lnTo>
                <a:lnTo>
                  <a:pt x="7337" y="2601"/>
                </a:lnTo>
                <a:lnTo>
                  <a:pt x="7460" y="2579"/>
                </a:lnTo>
                <a:lnTo>
                  <a:pt x="7538" y="2513"/>
                </a:lnTo>
                <a:lnTo>
                  <a:pt x="7545" y="2485"/>
                </a:lnTo>
                <a:close/>
                <a:moveTo>
                  <a:pt x="14293" y="2944"/>
                </a:moveTo>
                <a:lnTo>
                  <a:pt x="14406" y="2976"/>
                </a:lnTo>
                <a:lnTo>
                  <a:pt x="14515" y="2969"/>
                </a:lnTo>
                <a:lnTo>
                  <a:pt x="14577" y="3050"/>
                </a:lnTo>
                <a:lnTo>
                  <a:pt x="14623" y="3178"/>
                </a:lnTo>
                <a:lnTo>
                  <a:pt x="14512" y="3158"/>
                </a:lnTo>
                <a:lnTo>
                  <a:pt x="14424" y="3180"/>
                </a:lnTo>
                <a:lnTo>
                  <a:pt x="14465" y="3276"/>
                </a:lnTo>
                <a:lnTo>
                  <a:pt x="14343" y="3264"/>
                </a:lnTo>
                <a:lnTo>
                  <a:pt x="14367" y="3308"/>
                </a:lnTo>
                <a:lnTo>
                  <a:pt x="14448" y="3341"/>
                </a:lnTo>
                <a:lnTo>
                  <a:pt x="14557" y="3464"/>
                </a:lnTo>
                <a:lnTo>
                  <a:pt x="14719" y="3510"/>
                </a:lnTo>
                <a:lnTo>
                  <a:pt x="14762" y="3558"/>
                </a:lnTo>
                <a:lnTo>
                  <a:pt x="14759" y="3616"/>
                </a:lnTo>
                <a:lnTo>
                  <a:pt x="14781" y="3651"/>
                </a:lnTo>
                <a:lnTo>
                  <a:pt x="14860" y="3742"/>
                </a:lnTo>
                <a:lnTo>
                  <a:pt x="14826" y="3639"/>
                </a:lnTo>
                <a:lnTo>
                  <a:pt x="14907" y="3604"/>
                </a:lnTo>
                <a:lnTo>
                  <a:pt x="14980" y="3683"/>
                </a:lnTo>
                <a:lnTo>
                  <a:pt x="15106" y="3767"/>
                </a:lnTo>
                <a:lnTo>
                  <a:pt x="15018" y="3813"/>
                </a:lnTo>
                <a:lnTo>
                  <a:pt x="14887" y="3779"/>
                </a:lnTo>
                <a:lnTo>
                  <a:pt x="14911" y="3899"/>
                </a:lnTo>
                <a:lnTo>
                  <a:pt x="14998" y="3907"/>
                </a:lnTo>
                <a:lnTo>
                  <a:pt x="15007" y="4006"/>
                </a:lnTo>
                <a:lnTo>
                  <a:pt x="15124" y="4055"/>
                </a:lnTo>
                <a:lnTo>
                  <a:pt x="15170" y="4208"/>
                </a:lnTo>
                <a:lnTo>
                  <a:pt x="15234" y="4314"/>
                </a:lnTo>
                <a:lnTo>
                  <a:pt x="15235" y="4350"/>
                </a:lnTo>
                <a:lnTo>
                  <a:pt x="15047" y="4388"/>
                </a:lnTo>
                <a:lnTo>
                  <a:pt x="14850" y="4363"/>
                </a:lnTo>
                <a:lnTo>
                  <a:pt x="14730" y="4287"/>
                </a:lnTo>
                <a:lnTo>
                  <a:pt x="14592" y="4257"/>
                </a:lnTo>
                <a:lnTo>
                  <a:pt x="14513" y="4148"/>
                </a:lnTo>
                <a:lnTo>
                  <a:pt x="14485" y="4075"/>
                </a:lnTo>
                <a:lnTo>
                  <a:pt x="14522" y="4042"/>
                </a:lnTo>
                <a:lnTo>
                  <a:pt x="14525" y="3989"/>
                </a:lnTo>
                <a:lnTo>
                  <a:pt x="14507" y="3878"/>
                </a:lnTo>
                <a:lnTo>
                  <a:pt x="14608" y="3867"/>
                </a:lnTo>
                <a:lnTo>
                  <a:pt x="14554" y="3828"/>
                </a:lnTo>
                <a:lnTo>
                  <a:pt x="14491" y="3821"/>
                </a:lnTo>
                <a:lnTo>
                  <a:pt x="14387" y="3722"/>
                </a:lnTo>
                <a:lnTo>
                  <a:pt x="14293" y="3648"/>
                </a:lnTo>
                <a:lnTo>
                  <a:pt x="14091" y="3484"/>
                </a:lnTo>
                <a:lnTo>
                  <a:pt x="14067" y="3392"/>
                </a:lnTo>
                <a:lnTo>
                  <a:pt x="13906" y="3264"/>
                </a:lnTo>
                <a:lnTo>
                  <a:pt x="13970" y="3128"/>
                </a:lnTo>
                <a:lnTo>
                  <a:pt x="14076" y="3106"/>
                </a:lnTo>
                <a:lnTo>
                  <a:pt x="14094" y="3028"/>
                </a:lnTo>
                <a:lnTo>
                  <a:pt x="14188" y="3001"/>
                </a:lnTo>
                <a:lnTo>
                  <a:pt x="14293" y="2944"/>
                </a:lnTo>
                <a:close/>
                <a:moveTo>
                  <a:pt x="8962" y="3481"/>
                </a:moveTo>
                <a:lnTo>
                  <a:pt x="8863" y="3533"/>
                </a:lnTo>
                <a:lnTo>
                  <a:pt x="8824" y="3585"/>
                </a:lnTo>
                <a:lnTo>
                  <a:pt x="8836" y="3678"/>
                </a:lnTo>
                <a:lnTo>
                  <a:pt x="8891" y="3707"/>
                </a:lnTo>
                <a:lnTo>
                  <a:pt x="8958" y="3599"/>
                </a:lnTo>
                <a:lnTo>
                  <a:pt x="8962" y="3481"/>
                </a:lnTo>
                <a:close/>
                <a:moveTo>
                  <a:pt x="8883" y="3732"/>
                </a:moveTo>
                <a:lnTo>
                  <a:pt x="8805" y="3776"/>
                </a:lnTo>
                <a:lnTo>
                  <a:pt x="8731" y="3767"/>
                </a:lnTo>
                <a:lnTo>
                  <a:pt x="8745" y="3850"/>
                </a:lnTo>
                <a:lnTo>
                  <a:pt x="8714" y="4023"/>
                </a:lnTo>
                <a:lnTo>
                  <a:pt x="8760" y="4062"/>
                </a:lnTo>
                <a:lnTo>
                  <a:pt x="8827" y="4013"/>
                </a:lnTo>
                <a:lnTo>
                  <a:pt x="8889" y="4023"/>
                </a:lnTo>
                <a:lnTo>
                  <a:pt x="8947" y="3831"/>
                </a:lnTo>
                <a:lnTo>
                  <a:pt x="8883" y="3732"/>
                </a:lnTo>
                <a:close/>
                <a:moveTo>
                  <a:pt x="9714" y="4161"/>
                </a:moveTo>
                <a:lnTo>
                  <a:pt x="9603" y="4175"/>
                </a:lnTo>
                <a:lnTo>
                  <a:pt x="9452" y="4190"/>
                </a:lnTo>
                <a:lnTo>
                  <a:pt x="9282" y="4176"/>
                </a:lnTo>
                <a:lnTo>
                  <a:pt x="9251" y="4252"/>
                </a:lnTo>
                <a:lnTo>
                  <a:pt x="9447" y="4328"/>
                </a:lnTo>
                <a:lnTo>
                  <a:pt x="9521" y="4345"/>
                </a:lnTo>
                <a:lnTo>
                  <a:pt x="9628" y="4400"/>
                </a:lnTo>
                <a:lnTo>
                  <a:pt x="9667" y="4324"/>
                </a:lnTo>
                <a:lnTo>
                  <a:pt x="9650" y="4277"/>
                </a:lnTo>
                <a:lnTo>
                  <a:pt x="9714" y="4161"/>
                </a:lnTo>
                <a:close/>
                <a:moveTo>
                  <a:pt x="19257" y="4215"/>
                </a:moveTo>
                <a:lnTo>
                  <a:pt x="19331" y="4292"/>
                </a:lnTo>
                <a:cubicBezTo>
                  <a:pt x="19393" y="4374"/>
                  <a:pt x="19455" y="4455"/>
                  <a:pt x="19514" y="4538"/>
                </a:cubicBezTo>
                <a:lnTo>
                  <a:pt x="19457" y="4478"/>
                </a:lnTo>
                <a:lnTo>
                  <a:pt x="19388" y="4397"/>
                </a:lnTo>
                <a:lnTo>
                  <a:pt x="19324" y="4355"/>
                </a:lnTo>
                <a:lnTo>
                  <a:pt x="19269" y="4276"/>
                </a:lnTo>
                <a:lnTo>
                  <a:pt x="19282" y="4272"/>
                </a:lnTo>
                <a:lnTo>
                  <a:pt x="19257" y="4215"/>
                </a:lnTo>
                <a:close/>
                <a:moveTo>
                  <a:pt x="10925" y="4540"/>
                </a:moveTo>
                <a:lnTo>
                  <a:pt x="10898" y="4604"/>
                </a:lnTo>
                <a:lnTo>
                  <a:pt x="11086" y="4634"/>
                </a:lnTo>
                <a:lnTo>
                  <a:pt x="11084" y="4659"/>
                </a:lnTo>
                <a:lnTo>
                  <a:pt x="11307" y="4646"/>
                </a:lnTo>
                <a:lnTo>
                  <a:pt x="11324" y="4600"/>
                </a:lnTo>
                <a:lnTo>
                  <a:pt x="11241" y="4619"/>
                </a:lnTo>
                <a:lnTo>
                  <a:pt x="11243" y="4594"/>
                </a:lnTo>
                <a:lnTo>
                  <a:pt x="11128" y="4582"/>
                </a:lnTo>
                <a:lnTo>
                  <a:pt x="11010" y="4590"/>
                </a:lnTo>
                <a:lnTo>
                  <a:pt x="10925" y="4540"/>
                </a:lnTo>
                <a:close/>
                <a:moveTo>
                  <a:pt x="12578" y="4545"/>
                </a:moveTo>
                <a:lnTo>
                  <a:pt x="12446" y="4590"/>
                </a:lnTo>
                <a:lnTo>
                  <a:pt x="12337" y="4589"/>
                </a:lnTo>
                <a:lnTo>
                  <a:pt x="12320" y="4624"/>
                </a:lnTo>
                <a:lnTo>
                  <a:pt x="12310" y="4626"/>
                </a:lnTo>
                <a:lnTo>
                  <a:pt x="12238" y="4631"/>
                </a:lnTo>
                <a:lnTo>
                  <a:pt x="12281" y="4693"/>
                </a:lnTo>
                <a:lnTo>
                  <a:pt x="12357" y="4713"/>
                </a:lnTo>
                <a:lnTo>
                  <a:pt x="12505" y="4651"/>
                </a:lnTo>
                <a:lnTo>
                  <a:pt x="12500" y="4637"/>
                </a:lnTo>
                <a:lnTo>
                  <a:pt x="12485" y="4609"/>
                </a:lnTo>
                <a:lnTo>
                  <a:pt x="12578" y="4545"/>
                </a:lnTo>
                <a:close/>
                <a:moveTo>
                  <a:pt x="19624" y="4685"/>
                </a:moveTo>
                <a:cubicBezTo>
                  <a:pt x="19944" y="5145"/>
                  <a:pt x="20221" y="5634"/>
                  <a:pt x="20467" y="6142"/>
                </a:cubicBezTo>
                <a:lnTo>
                  <a:pt x="20343" y="5922"/>
                </a:lnTo>
                <a:lnTo>
                  <a:pt x="20233" y="5742"/>
                </a:lnTo>
                <a:lnTo>
                  <a:pt x="20211" y="5728"/>
                </a:lnTo>
                <a:lnTo>
                  <a:pt x="20134" y="5597"/>
                </a:lnTo>
                <a:lnTo>
                  <a:pt x="20056" y="5464"/>
                </a:lnTo>
                <a:lnTo>
                  <a:pt x="20043" y="5413"/>
                </a:lnTo>
                <a:lnTo>
                  <a:pt x="19998" y="5328"/>
                </a:lnTo>
                <a:lnTo>
                  <a:pt x="19957" y="5284"/>
                </a:lnTo>
                <a:lnTo>
                  <a:pt x="19885" y="5164"/>
                </a:lnTo>
                <a:lnTo>
                  <a:pt x="19826" y="5043"/>
                </a:lnTo>
                <a:lnTo>
                  <a:pt x="19747" y="4898"/>
                </a:lnTo>
                <a:lnTo>
                  <a:pt x="19652" y="4745"/>
                </a:lnTo>
                <a:lnTo>
                  <a:pt x="19624" y="4685"/>
                </a:lnTo>
                <a:close/>
                <a:moveTo>
                  <a:pt x="20846" y="7019"/>
                </a:moveTo>
                <a:cubicBezTo>
                  <a:pt x="20929" y="7241"/>
                  <a:pt x="21012" y="7461"/>
                  <a:pt x="21082" y="7689"/>
                </a:cubicBezTo>
                <a:lnTo>
                  <a:pt x="21002" y="7484"/>
                </a:lnTo>
                <a:lnTo>
                  <a:pt x="20923" y="7297"/>
                </a:lnTo>
                <a:lnTo>
                  <a:pt x="20886" y="7174"/>
                </a:lnTo>
                <a:lnTo>
                  <a:pt x="20846" y="7019"/>
                </a:lnTo>
                <a:close/>
                <a:moveTo>
                  <a:pt x="19740" y="8967"/>
                </a:moveTo>
                <a:lnTo>
                  <a:pt x="19733" y="9267"/>
                </a:lnTo>
                <a:lnTo>
                  <a:pt x="19780" y="9532"/>
                </a:lnTo>
                <a:lnTo>
                  <a:pt x="19843" y="9681"/>
                </a:lnTo>
                <a:lnTo>
                  <a:pt x="19925" y="9639"/>
                </a:lnTo>
                <a:lnTo>
                  <a:pt x="19962" y="9585"/>
                </a:lnTo>
                <a:lnTo>
                  <a:pt x="19955" y="9391"/>
                </a:lnTo>
                <a:lnTo>
                  <a:pt x="19886" y="9199"/>
                </a:lnTo>
                <a:lnTo>
                  <a:pt x="19822" y="9070"/>
                </a:lnTo>
                <a:lnTo>
                  <a:pt x="19740" y="8967"/>
                </a:lnTo>
                <a:close/>
                <a:moveTo>
                  <a:pt x="21038" y="9772"/>
                </a:moveTo>
                <a:lnTo>
                  <a:pt x="21051" y="9866"/>
                </a:lnTo>
                <a:lnTo>
                  <a:pt x="21124" y="10071"/>
                </a:lnTo>
                <a:lnTo>
                  <a:pt x="21169" y="10175"/>
                </a:lnTo>
                <a:lnTo>
                  <a:pt x="21203" y="10335"/>
                </a:lnTo>
                <a:lnTo>
                  <a:pt x="21223" y="10388"/>
                </a:lnTo>
                <a:lnTo>
                  <a:pt x="21250" y="10453"/>
                </a:lnTo>
                <a:lnTo>
                  <a:pt x="21272" y="10598"/>
                </a:lnTo>
                <a:lnTo>
                  <a:pt x="21287" y="10760"/>
                </a:lnTo>
                <a:lnTo>
                  <a:pt x="21324" y="10914"/>
                </a:lnTo>
                <a:lnTo>
                  <a:pt x="21349" y="11177"/>
                </a:lnTo>
                <a:lnTo>
                  <a:pt x="21361" y="11317"/>
                </a:lnTo>
                <a:lnTo>
                  <a:pt x="21381" y="11468"/>
                </a:lnTo>
                <a:lnTo>
                  <a:pt x="21388" y="11581"/>
                </a:lnTo>
                <a:lnTo>
                  <a:pt x="21396" y="11630"/>
                </a:lnTo>
                <a:lnTo>
                  <a:pt x="21390" y="11667"/>
                </a:lnTo>
                <a:lnTo>
                  <a:pt x="21379" y="11790"/>
                </a:lnTo>
                <a:lnTo>
                  <a:pt x="21391" y="11844"/>
                </a:lnTo>
                <a:lnTo>
                  <a:pt x="21410" y="11780"/>
                </a:lnTo>
                <a:lnTo>
                  <a:pt x="21408" y="11692"/>
                </a:lnTo>
                <a:lnTo>
                  <a:pt x="21417" y="11733"/>
                </a:lnTo>
                <a:lnTo>
                  <a:pt x="21427" y="11889"/>
                </a:lnTo>
                <a:lnTo>
                  <a:pt x="21455" y="11884"/>
                </a:lnTo>
                <a:lnTo>
                  <a:pt x="21460" y="11835"/>
                </a:lnTo>
                <a:lnTo>
                  <a:pt x="21467" y="11852"/>
                </a:lnTo>
                <a:lnTo>
                  <a:pt x="21480" y="11797"/>
                </a:lnTo>
                <a:lnTo>
                  <a:pt x="21489" y="11626"/>
                </a:lnTo>
                <a:lnTo>
                  <a:pt x="21506" y="11446"/>
                </a:lnTo>
                <a:lnTo>
                  <a:pt x="21514" y="11445"/>
                </a:lnTo>
                <a:lnTo>
                  <a:pt x="21528" y="11317"/>
                </a:lnTo>
                <a:lnTo>
                  <a:pt x="21524" y="11194"/>
                </a:lnTo>
                <a:lnTo>
                  <a:pt x="21526" y="11046"/>
                </a:lnTo>
                <a:lnTo>
                  <a:pt x="21518" y="10765"/>
                </a:lnTo>
                <a:lnTo>
                  <a:pt x="21512" y="10687"/>
                </a:lnTo>
                <a:lnTo>
                  <a:pt x="21489" y="10549"/>
                </a:lnTo>
                <a:lnTo>
                  <a:pt x="21470" y="10605"/>
                </a:lnTo>
                <a:lnTo>
                  <a:pt x="21432" y="10630"/>
                </a:lnTo>
                <a:lnTo>
                  <a:pt x="21425" y="10628"/>
                </a:lnTo>
                <a:lnTo>
                  <a:pt x="21411" y="10532"/>
                </a:lnTo>
                <a:lnTo>
                  <a:pt x="21378" y="10404"/>
                </a:lnTo>
                <a:lnTo>
                  <a:pt x="21337" y="10401"/>
                </a:lnTo>
                <a:lnTo>
                  <a:pt x="21289" y="10201"/>
                </a:lnTo>
                <a:lnTo>
                  <a:pt x="21260" y="10123"/>
                </a:lnTo>
                <a:lnTo>
                  <a:pt x="21216" y="9997"/>
                </a:lnTo>
                <a:lnTo>
                  <a:pt x="21159" y="9815"/>
                </a:lnTo>
                <a:lnTo>
                  <a:pt x="21075" y="9778"/>
                </a:lnTo>
                <a:lnTo>
                  <a:pt x="21038" y="9772"/>
                </a:lnTo>
                <a:close/>
                <a:moveTo>
                  <a:pt x="21223" y="10388"/>
                </a:moveTo>
                <a:lnTo>
                  <a:pt x="21223" y="10489"/>
                </a:lnTo>
                <a:lnTo>
                  <a:pt x="21194" y="10505"/>
                </a:lnTo>
                <a:lnTo>
                  <a:pt x="21191" y="10581"/>
                </a:lnTo>
                <a:lnTo>
                  <a:pt x="21196" y="10744"/>
                </a:lnTo>
                <a:lnTo>
                  <a:pt x="21221" y="10728"/>
                </a:lnTo>
                <a:lnTo>
                  <a:pt x="21228" y="10840"/>
                </a:lnTo>
                <a:lnTo>
                  <a:pt x="21208" y="10940"/>
                </a:lnTo>
                <a:lnTo>
                  <a:pt x="21221" y="10962"/>
                </a:lnTo>
                <a:lnTo>
                  <a:pt x="21241" y="10844"/>
                </a:lnTo>
                <a:lnTo>
                  <a:pt x="21255" y="10605"/>
                </a:lnTo>
                <a:lnTo>
                  <a:pt x="21241" y="10455"/>
                </a:lnTo>
                <a:lnTo>
                  <a:pt x="21223" y="10388"/>
                </a:lnTo>
                <a:close/>
                <a:moveTo>
                  <a:pt x="21440" y="10712"/>
                </a:moveTo>
                <a:lnTo>
                  <a:pt x="21487" y="10723"/>
                </a:lnTo>
                <a:lnTo>
                  <a:pt x="21509" y="10750"/>
                </a:lnTo>
                <a:lnTo>
                  <a:pt x="21512" y="10891"/>
                </a:lnTo>
                <a:lnTo>
                  <a:pt x="21487" y="11056"/>
                </a:lnTo>
                <a:lnTo>
                  <a:pt x="21475" y="10972"/>
                </a:lnTo>
                <a:lnTo>
                  <a:pt x="21447" y="10940"/>
                </a:lnTo>
                <a:lnTo>
                  <a:pt x="21443" y="10926"/>
                </a:lnTo>
                <a:lnTo>
                  <a:pt x="21457" y="10773"/>
                </a:lnTo>
                <a:lnTo>
                  <a:pt x="21440" y="10712"/>
                </a:lnTo>
                <a:close/>
                <a:moveTo>
                  <a:pt x="21146" y="11317"/>
                </a:moveTo>
                <a:lnTo>
                  <a:pt x="21083" y="11371"/>
                </a:lnTo>
                <a:lnTo>
                  <a:pt x="21053" y="11514"/>
                </a:lnTo>
                <a:lnTo>
                  <a:pt x="21105" y="11436"/>
                </a:lnTo>
                <a:lnTo>
                  <a:pt x="21151" y="11421"/>
                </a:lnTo>
                <a:lnTo>
                  <a:pt x="21179" y="11433"/>
                </a:lnTo>
                <a:lnTo>
                  <a:pt x="21215" y="11426"/>
                </a:lnTo>
                <a:lnTo>
                  <a:pt x="21208" y="11325"/>
                </a:lnTo>
                <a:lnTo>
                  <a:pt x="21146" y="11317"/>
                </a:lnTo>
                <a:close/>
                <a:moveTo>
                  <a:pt x="21258" y="11377"/>
                </a:moveTo>
                <a:lnTo>
                  <a:pt x="21245" y="11440"/>
                </a:lnTo>
                <a:lnTo>
                  <a:pt x="21257" y="11502"/>
                </a:lnTo>
                <a:lnTo>
                  <a:pt x="21290" y="11467"/>
                </a:lnTo>
                <a:lnTo>
                  <a:pt x="21302" y="11387"/>
                </a:lnTo>
                <a:lnTo>
                  <a:pt x="21258" y="11377"/>
                </a:lnTo>
                <a:close/>
                <a:moveTo>
                  <a:pt x="20800" y="11808"/>
                </a:moveTo>
                <a:lnTo>
                  <a:pt x="20779" y="11864"/>
                </a:lnTo>
                <a:lnTo>
                  <a:pt x="20770" y="11951"/>
                </a:lnTo>
                <a:lnTo>
                  <a:pt x="20792" y="12079"/>
                </a:lnTo>
                <a:lnTo>
                  <a:pt x="20814" y="11940"/>
                </a:lnTo>
                <a:lnTo>
                  <a:pt x="20809" y="11872"/>
                </a:lnTo>
                <a:lnTo>
                  <a:pt x="20800" y="11808"/>
                </a:lnTo>
                <a:close/>
                <a:moveTo>
                  <a:pt x="21329" y="12300"/>
                </a:moveTo>
                <a:lnTo>
                  <a:pt x="21319" y="12404"/>
                </a:lnTo>
                <a:lnTo>
                  <a:pt x="21354" y="12456"/>
                </a:lnTo>
                <a:lnTo>
                  <a:pt x="21390" y="12433"/>
                </a:lnTo>
                <a:lnTo>
                  <a:pt x="21401" y="12365"/>
                </a:lnTo>
                <a:lnTo>
                  <a:pt x="21388" y="12327"/>
                </a:lnTo>
                <a:lnTo>
                  <a:pt x="21363" y="12382"/>
                </a:lnTo>
                <a:lnTo>
                  <a:pt x="21346" y="12369"/>
                </a:lnTo>
                <a:lnTo>
                  <a:pt x="21329" y="12300"/>
                </a:lnTo>
                <a:close/>
                <a:moveTo>
                  <a:pt x="21167" y="12333"/>
                </a:moveTo>
                <a:lnTo>
                  <a:pt x="21147" y="12357"/>
                </a:lnTo>
                <a:lnTo>
                  <a:pt x="21157" y="12408"/>
                </a:lnTo>
                <a:lnTo>
                  <a:pt x="21189" y="12488"/>
                </a:lnTo>
                <a:lnTo>
                  <a:pt x="21215" y="12541"/>
                </a:lnTo>
                <a:lnTo>
                  <a:pt x="21216" y="12679"/>
                </a:lnTo>
                <a:lnTo>
                  <a:pt x="21240" y="12719"/>
                </a:lnTo>
                <a:lnTo>
                  <a:pt x="21248" y="12697"/>
                </a:lnTo>
                <a:lnTo>
                  <a:pt x="21255" y="12633"/>
                </a:lnTo>
                <a:lnTo>
                  <a:pt x="21260" y="12522"/>
                </a:lnTo>
                <a:lnTo>
                  <a:pt x="21235" y="12448"/>
                </a:lnTo>
                <a:lnTo>
                  <a:pt x="21236" y="12404"/>
                </a:lnTo>
                <a:lnTo>
                  <a:pt x="21208" y="12364"/>
                </a:lnTo>
                <a:lnTo>
                  <a:pt x="21179" y="12357"/>
                </a:lnTo>
                <a:lnTo>
                  <a:pt x="21167" y="12333"/>
                </a:lnTo>
                <a:close/>
                <a:moveTo>
                  <a:pt x="21374" y="12535"/>
                </a:moveTo>
                <a:lnTo>
                  <a:pt x="21353" y="12591"/>
                </a:lnTo>
                <a:lnTo>
                  <a:pt x="21336" y="12647"/>
                </a:lnTo>
                <a:lnTo>
                  <a:pt x="21327" y="12697"/>
                </a:lnTo>
                <a:lnTo>
                  <a:pt x="21337" y="12700"/>
                </a:lnTo>
                <a:lnTo>
                  <a:pt x="21388" y="12571"/>
                </a:lnTo>
                <a:lnTo>
                  <a:pt x="21374" y="12535"/>
                </a:lnTo>
                <a:close/>
                <a:moveTo>
                  <a:pt x="15471" y="13027"/>
                </a:moveTo>
                <a:lnTo>
                  <a:pt x="15409" y="13108"/>
                </a:lnTo>
                <a:lnTo>
                  <a:pt x="15395" y="13217"/>
                </a:lnTo>
                <a:lnTo>
                  <a:pt x="15291" y="13343"/>
                </a:lnTo>
                <a:lnTo>
                  <a:pt x="15222" y="13322"/>
                </a:lnTo>
                <a:lnTo>
                  <a:pt x="15237" y="13401"/>
                </a:lnTo>
                <a:lnTo>
                  <a:pt x="15178" y="13492"/>
                </a:lnTo>
                <a:lnTo>
                  <a:pt x="15030" y="13603"/>
                </a:lnTo>
                <a:lnTo>
                  <a:pt x="14922" y="13705"/>
                </a:lnTo>
                <a:lnTo>
                  <a:pt x="14850" y="13707"/>
                </a:lnTo>
                <a:lnTo>
                  <a:pt x="14784" y="13741"/>
                </a:lnTo>
                <a:lnTo>
                  <a:pt x="14687" y="13776"/>
                </a:lnTo>
                <a:lnTo>
                  <a:pt x="14603" y="13783"/>
                </a:lnTo>
                <a:lnTo>
                  <a:pt x="14567" y="13897"/>
                </a:lnTo>
                <a:lnTo>
                  <a:pt x="14498" y="13997"/>
                </a:lnTo>
                <a:lnTo>
                  <a:pt x="14493" y="14162"/>
                </a:lnTo>
                <a:lnTo>
                  <a:pt x="14510" y="14273"/>
                </a:lnTo>
                <a:lnTo>
                  <a:pt x="14539" y="14357"/>
                </a:lnTo>
                <a:lnTo>
                  <a:pt x="14508" y="14468"/>
                </a:lnTo>
                <a:lnTo>
                  <a:pt x="14412" y="14601"/>
                </a:lnTo>
                <a:lnTo>
                  <a:pt x="14404" y="14660"/>
                </a:lnTo>
                <a:lnTo>
                  <a:pt x="14325" y="14690"/>
                </a:lnTo>
                <a:lnTo>
                  <a:pt x="14278" y="14815"/>
                </a:lnTo>
                <a:lnTo>
                  <a:pt x="14274" y="14939"/>
                </a:lnTo>
                <a:lnTo>
                  <a:pt x="14311" y="15077"/>
                </a:lnTo>
                <a:lnTo>
                  <a:pt x="14298" y="15229"/>
                </a:lnTo>
                <a:lnTo>
                  <a:pt x="14326" y="15318"/>
                </a:lnTo>
                <a:lnTo>
                  <a:pt x="14443" y="15379"/>
                </a:lnTo>
                <a:lnTo>
                  <a:pt x="14525" y="15422"/>
                </a:lnTo>
                <a:lnTo>
                  <a:pt x="14675" y="15350"/>
                </a:lnTo>
                <a:lnTo>
                  <a:pt x="14810" y="15310"/>
                </a:lnTo>
                <a:lnTo>
                  <a:pt x="14917" y="15113"/>
                </a:lnTo>
                <a:lnTo>
                  <a:pt x="15020" y="14874"/>
                </a:lnTo>
                <a:lnTo>
                  <a:pt x="15173" y="14544"/>
                </a:lnTo>
                <a:lnTo>
                  <a:pt x="15289" y="14301"/>
                </a:lnTo>
                <a:lnTo>
                  <a:pt x="15384" y="14094"/>
                </a:lnTo>
                <a:lnTo>
                  <a:pt x="15416" y="13943"/>
                </a:lnTo>
                <a:lnTo>
                  <a:pt x="15464" y="13901"/>
                </a:lnTo>
                <a:lnTo>
                  <a:pt x="15490" y="13825"/>
                </a:lnTo>
                <a:lnTo>
                  <a:pt x="15476" y="13692"/>
                </a:lnTo>
                <a:lnTo>
                  <a:pt x="15513" y="13640"/>
                </a:lnTo>
                <a:lnTo>
                  <a:pt x="15555" y="13744"/>
                </a:lnTo>
                <a:lnTo>
                  <a:pt x="15591" y="13692"/>
                </a:lnTo>
                <a:lnTo>
                  <a:pt x="15618" y="13606"/>
                </a:lnTo>
                <a:lnTo>
                  <a:pt x="15586" y="13520"/>
                </a:lnTo>
                <a:lnTo>
                  <a:pt x="15584" y="13303"/>
                </a:lnTo>
                <a:lnTo>
                  <a:pt x="15557" y="13182"/>
                </a:lnTo>
                <a:lnTo>
                  <a:pt x="15522" y="13104"/>
                </a:lnTo>
                <a:lnTo>
                  <a:pt x="15471" y="13027"/>
                </a:lnTo>
                <a:close/>
                <a:moveTo>
                  <a:pt x="3919" y="19041"/>
                </a:moveTo>
                <a:lnTo>
                  <a:pt x="3989" y="19097"/>
                </a:lnTo>
                <a:lnTo>
                  <a:pt x="4122" y="19206"/>
                </a:lnTo>
                <a:cubicBezTo>
                  <a:pt x="4054" y="19152"/>
                  <a:pt x="3986" y="19097"/>
                  <a:pt x="3919" y="19041"/>
                </a:cubicBezTo>
                <a:close/>
                <a:moveTo>
                  <a:pt x="6021" y="20380"/>
                </a:moveTo>
                <a:lnTo>
                  <a:pt x="6030" y="20390"/>
                </a:lnTo>
                <a:lnTo>
                  <a:pt x="6077" y="20415"/>
                </a:lnTo>
                <a:lnTo>
                  <a:pt x="6110" y="20437"/>
                </a:lnTo>
                <a:lnTo>
                  <a:pt x="6122" y="20447"/>
                </a:lnTo>
                <a:lnTo>
                  <a:pt x="6149" y="20462"/>
                </a:lnTo>
                <a:lnTo>
                  <a:pt x="6198" y="20487"/>
                </a:lnTo>
                <a:lnTo>
                  <a:pt x="6201" y="20492"/>
                </a:lnTo>
                <a:lnTo>
                  <a:pt x="6242" y="20513"/>
                </a:lnTo>
                <a:lnTo>
                  <a:pt x="6287" y="20534"/>
                </a:lnTo>
                <a:lnTo>
                  <a:pt x="6359" y="20568"/>
                </a:lnTo>
                <a:lnTo>
                  <a:pt x="6407" y="20592"/>
                </a:lnTo>
                <a:lnTo>
                  <a:pt x="6460" y="20615"/>
                </a:lnTo>
                <a:lnTo>
                  <a:pt x="6523" y="20644"/>
                </a:lnTo>
                <a:lnTo>
                  <a:pt x="6575" y="20666"/>
                </a:lnTo>
                <a:lnTo>
                  <a:pt x="6625" y="20686"/>
                </a:lnTo>
                <a:lnTo>
                  <a:pt x="6572" y="20662"/>
                </a:lnTo>
                <a:lnTo>
                  <a:pt x="6518" y="20637"/>
                </a:lnTo>
                <a:lnTo>
                  <a:pt x="6508" y="20632"/>
                </a:lnTo>
                <a:lnTo>
                  <a:pt x="6472" y="20614"/>
                </a:lnTo>
                <a:lnTo>
                  <a:pt x="6412" y="20588"/>
                </a:lnTo>
                <a:lnTo>
                  <a:pt x="6348" y="20560"/>
                </a:lnTo>
                <a:lnTo>
                  <a:pt x="6282" y="20529"/>
                </a:lnTo>
                <a:lnTo>
                  <a:pt x="6235" y="20506"/>
                </a:lnTo>
                <a:lnTo>
                  <a:pt x="6196" y="20484"/>
                </a:lnTo>
                <a:lnTo>
                  <a:pt x="6163" y="20465"/>
                </a:lnTo>
                <a:lnTo>
                  <a:pt x="6154" y="20457"/>
                </a:lnTo>
                <a:lnTo>
                  <a:pt x="6189" y="20471"/>
                </a:lnTo>
                <a:lnTo>
                  <a:pt x="6157" y="20452"/>
                </a:lnTo>
                <a:lnTo>
                  <a:pt x="6122" y="20428"/>
                </a:lnTo>
                <a:lnTo>
                  <a:pt x="6072" y="20400"/>
                </a:lnTo>
                <a:lnTo>
                  <a:pt x="6021" y="20380"/>
                </a:lnTo>
                <a:close/>
                <a:moveTo>
                  <a:pt x="8031" y="20987"/>
                </a:moveTo>
                <a:lnTo>
                  <a:pt x="8009" y="20996"/>
                </a:lnTo>
                <a:lnTo>
                  <a:pt x="7975" y="21001"/>
                </a:lnTo>
                <a:lnTo>
                  <a:pt x="7962" y="21009"/>
                </a:lnTo>
                <a:lnTo>
                  <a:pt x="7911" y="21002"/>
                </a:lnTo>
                <a:lnTo>
                  <a:pt x="7984" y="21034"/>
                </a:lnTo>
                <a:lnTo>
                  <a:pt x="7994" y="21029"/>
                </a:lnTo>
                <a:lnTo>
                  <a:pt x="8036" y="21033"/>
                </a:lnTo>
                <a:lnTo>
                  <a:pt x="8066" y="21029"/>
                </a:lnTo>
                <a:lnTo>
                  <a:pt x="8117" y="21033"/>
                </a:lnTo>
                <a:lnTo>
                  <a:pt x="8120" y="21023"/>
                </a:lnTo>
                <a:lnTo>
                  <a:pt x="8078" y="20997"/>
                </a:lnTo>
                <a:lnTo>
                  <a:pt x="8031" y="20987"/>
                </a:lnTo>
                <a:close/>
              </a:path>
            </a:pathLst>
          </a:custGeom>
          <a:solidFill>
            <a:srgbClr val="AE41A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blinds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Resim 11" descr="Resim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1893" y="3279433"/>
            <a:ext cx="3247556" cy="3247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Resim 9" descr="Resim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58217" y="3378469"/>
            <a:ext cx="3247556" cy="32475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Resim 6" descr="Resim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15351" y="3378469"/>
            <a:ext cx="3247556" cy="3247557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Metin kutusu 2"/>
          <p:cNvSpPr txBox="1"/>
          <p:nvPr/>
        </p:nvSpPr>
        <p:spPr>
          <a:xfrm>
            <a:off x="1004846" y="2607857"/>
            <a:ext cx="349731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defRPr b="1" sz="3000">
                <a:solidFill>
                  <a:srgbClr val="71186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R-LADIES İSTANBUL</a:t>
            </a:r>
          </a:p>
        </p:txBody>
      </p:sp>
      <p:sp>
        <p:nvSpPr>
          <p:cNvPr id="157" name="Metin kutusu 3"/>
          <p:cNvSpPr txBox="1"/>
          <p:nvPr/>
        </p:nvSpPr>
        <p:spPr>
          <a:xfrm>
            <a:off x="5043117" y="2607857"/>
            <a:ext cx="349731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defRPr b="1" sz="3000">
                <a:solidFill>
                  <a:srgbClr val="71186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R-LADIES ANKARA</a:t>
            </a:r>
          </a:p>
        </p:txBody>
      </p:sp>
      <p:sp>
        <p:nvSpPr>
          <p:cNvPr id="158" name="Metin kutusu 4"/>
          <p:cNvSpPr txBox="1"/>
          <p:nvPr/>
        </p:nvSpPr>
        <p:spPr>
          <a:xfrm>
            <a:off x="9081389" y="2607857"/>
            <a:ext cx="389114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defRPr b="1" sz="3000">
                <a:solidFill>
                  <a:srgbClr val="71186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R-LADIES ESKİŞEHİR</a:t>
            </a:r>
          </a:p>
        </p:txBody>
      </p:sp>
      <p:sp>
        <p:nvSpPr>
          <p:cNvPr id="159" name="Metin kutusu 7"/>
          <p:cNvSpPr txBox="1"/>
          <p:nvPr/>
        </p:nvSpPr>
        <p:spPr>
          <a:xfrm>
            <a:off x="1346320" y="7521305"/>
            <a:ext cx="2079339" cy="197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b="1" sz="3000">
                <a:solidFill>
                  <a:srgbClr val="71186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Kuruluş: Eylül 2016</a:t>
            </a:r>
          </a:p>
          <a:p>
            <a:pPr defTabSz="457200">
              <a:defRPr b="1" sz="3000">
                <a:solidFill>
                  <a:srgbClr val="71186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  <a:p>
            <a:pPr defTabSz="457200">
              <a:defRPr b="1" sz="3000">
                <a:solidFill>
                  <a:srgbClr val="71186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31. Etkinlik</a:t>
            </a:r>
          </a:p>
        </p:txBody>
      </p:sp>
      <p:sp>
        <p:nvSpPr>
          <p:cNvPr id="160" name="Metin kutusu 18"/>
          <p:cNvSpPr txBox="1"/>
          <p:nvPr/>
        </p:nvSpPr>
        <p:spPr>
          <a:xfrm>
            <a:off x="5472334" y="7521305"/>
            <a:ext cx="2489400" cy="197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b="1" sz="3000">
                <a:solidFill>
                  <a:srgbClr val="71186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Kuruluş: Haziran 2019</a:t>
            </a:r>
          </a:p>
          <a:p>
            <a:pPr defTabSz="457200">
              <a:defRPr b="1" sz="3000">
                <a:solidFill>
                  <a:srgbClr val="71186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  <a:p>
            <a:pPr defTabSz="457200">
              <a:defRPr b="1" sz="3000">
                <a:solidFill>
                  <a:srgbClr val="71186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8. Etkinlik</a:t>
            </a:r>
          </a:p>
        </p:txBody>
      </p:sp>
      <p:sp>
        <p:nvSpPr>
          <p:cNvPr id="161" name="Metin kutusu 19"/>
          <p:cNvSpPr txBox="1"/>
          <p:nvPr/>
        </p:nvSpPr>
        <p:spPr>
          <a:xfrm>
            <a:off x="9528269" y="7521305"/>
            <a:ext cx="2489400" cy="197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b="1" sz="3000">
                <a:solidFill>
                  <a:srgbClr val="71186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Kuruluş: </a:t>
            </a:r>
          </a:p>
          <a:p>
            <a:pPr defTabSz="457200">
              <a:defRPr b="1" sz="3000">
                <a:solidFill>
                  <a:srgbClr val="71186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Ekim 2019</a:t>
            </a:r>
          </a:p>
          <a:p>
            <a:pPr defTabSz="457200">
              <a:defRPr b="1" sz="3000">
                <a:solidFill>
                  <a:srgbClr val="71186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  <a:p>
            <a:pPr defTabSz="457200">
              <a:defRPr b="1" sz="3000">
                <a:solidFill>
                  <a:srgbClr val="71186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3. Etkinlik</a:t>
            </a:r>
          </a:p>
        </p:txBody>
      </p:sp>
      <p:sp>
        <p:nvSpPr>
          <p:cNvPr id="162" name="Rectangle"/>
          <p:cNvSpPr/>
          <p:nvPr/>
        </p:nvSpPr>
        <p:spPr>
          <a:xfrm>
            <a:off x="3508122" y="6387475"/>
            <a:ext cx="670550" cy="2966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3" name="Rectangle"/>
          <p:cNvSpPr/>
          <p:nvPr/>
        </p:nvSpPr>
        <p:spPr>
          <a:xfrm>
            <a:off x="11669850" y="6387475"/>
            <a:ext cx="670551" cy="2966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4" name="Rectangle"/>
          <p:cNvSpPr/>
          <p:nvPr/>
        </p:nvSpPr>
        <p:spPr>
          <a:xfrm>
            <a:off x="7799472" y="6387475"/>
            <a:ext cx="670551" cy="2966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5" name="R-Ladies Türkiye"/>
          <p:cNvSpPr txBox="1"/>
          <p:nvPr>
            <p:ph type="title"/>
          </p:nvPr>
        </p:nvSpPr>
        <p:spPr>
          <a:xfrm>
            <a:off x="952500" y="460967"/>
            <a:ext cx="11099800" cy="1651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73B8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R-Ladies Türkiye</a:t>
            </a:r>
          </a:p>
        </p:txBody>
      </p:sp>
      <p:sp>
        <p:nvSpPr>
          <p:cNvPr id="166" name="Metin kutusu 12"/>
          <p:cNvSpPr txBox="1"/>
          <p:nvPr/>
        </p:nvSpPr>
        <p:spPr>
          <a:xfrm>
            <a:off x="1158622" y="6743476"/>
            <a:ext cx="2414098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30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Hazel Kavili</a:t>
            </a:r>
          </a:p>
        </p:txBody>
      </p:sp>
      <p:sp>
        <p:nvSpPr>
          <p:cNvPr id="167" name="Metin kutusu 13"/>
          <p:cNvSpPr txBox="1"/>
          <p:nvPr/>
        </p:nvSpPr>
        <p:spPr>
          <a:xfrm>
            <a:off x="5584724" y="6743476"/>
            <a:ext cx="2414098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defRPr sz="30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Mubina İpek</a:t>
            </a:r>
          </a:p>
        </p:txBody>
      </p:sp>
      <p:sp>
        <p:nvSpPr>
          <p:cNvPr id="168" name="Metin kutusu 16"/>
          <p:cNvSpPr txBox="1"/>
          <p:nvPr/>
        </p:nvSpPr>
        <p:spPr>
          <a:xfrm>
            <a:off x="9289565" y="6743476"/>
            <a:ext cx="2966809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defRPr sz="30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Betül Kan Kılınç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blind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Resim 3" descr="Resim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862" y="3444218"/>
            <a:ext cx="514351" cy="514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Resim 4" descr="Resim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862" y="4073917"/>
            <a:ext cx="514351" cy="514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Resim 5" descr="Resim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862" y="4742797"/>
            <a:ext cx="514351" cy="51435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Metin kutusu 7"/>
          <p:cNvSpPr txBox="1"/>
          <p:nvPr/>
        </p:nvSpPr>
        <p:spPr>
          <a:xfrm>
            <a:off x="1963628" y="3516727"/>
            <a:ext cx="22860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defRPr b="1" sz="180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@RLadiesIstanbul</a:t>
            </a:r>
          </a:p>
        </p:txBody>
      </p:sp>
      <p:sp>
        <p:nvSpPr>
          <p:cNvPr id="176" name="Metin kutusu 8"/>
          <p:cNvSpPr txBox="1"/>
          <p:nvPr/>
        </p:nvSpPr>
        <p:spPr>
          <a:xfrm>
            <a:off x="1963628" y="4152149"/>
            <a:ext cx="22860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defRPr b="1" sz="180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@RLadiesAnkara</a:t>
            </a:r>
          </a:p>
        </p:txBody>
      </p:sp>
      <p:sp>
        <p:nvSpPr>
          <p:cNvPr id="177" name="Metin kutusu 9"/>
          <p:cNvSpPr txBox="1"/>
          <p:nvPr/>
        </p:nvSpPr>
        <p:spPr>
          <a:xfrm>
            <a:off x="1963628" y="4815306"/>
            <a:ext cx="22860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defRPr b="1" sz="180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@RLadiesEskisehR</a:t>
            </a:r>
          </a:p>
        </p:txBody>
      </p:sp>
      <p:pic>
        <p:nvPicPr>
          <p:cNvPr id="178" name="Resim 11" descr="Resim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83931" y="3973269"/>
            <a:ext cx="715646" cy="715646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Metin kutusu 12"/>
          <p:cNvSpPr txBox="1"/>
          <p:nvPr/>
        </p:nvSpPr>
        <p:spPr>
          <a:xfrm>
            <a:off x="10193784" y="4125569"/>
            <a:ext cx="211482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defRPr b="1" sz="1800">
                <a:solidFill>
                  <a:srgbClr val="EF53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@ rladiesankara</a:t>
            </a:r>
          </a:p>
        </p:txBody>
      </p:sp>
      <p:pic>
        <p:nvPicPr>
          <p:cNvPr id="180" name="Resim 16" descr="Resim 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64772" y="3325826"/>
            <a:ext cx="692754" cy="663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Resim 17" descr="Resim 1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64771" y="3976964"/>
            <a:ext cx="692754" cy="663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Resim 18" descr="Resim 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64771" y="4624405"/>
            <a:ext cx="692754" cy="663682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Metin kutusu 19"/>
          <p:cNvSpPr txBox="1"/>
          <p:nvPr/>
        </p:nvSpPr>
        <p:spPr>
          <a:xfrm>
            <a:off x="5863949" y="3473001"/>
            <a:ext cx="2176080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defRPr b="1" sz="1800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R-Ladies Istanbul</a:t>
            </a:r>
          </a:p>
        </p:txBody>
      </p:sp>
      <p:sp>
        <p:nvSpPr>
          <p:cNvPr id="184" name="Metin kutusu 20"/>
          <p:cNvSpPr txBox="1"/>
          <p:nvPr/>
        </p:nvSpPr>
        <p:spPr>
          <a:xfrm>
            <a:off x="5863948" y="4052740"/>
            <a:ext cx="217608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defRPr b="1" sz="1800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R-Ladies Ankara</a:t>
            </a:r>
          </a:p>
        </p:txBody>
      </p:sp>
      <p:sp>
        <p:nvSpPr>
          <p:cNvPr id="185" name="Metin kutusu 21"/>
          <p:cNvSpPr txBox="1"/>
          <p:nvPr/>
        </p:nvSpPr>
        <p:spPr>
          <a:xfrm>
            <a:off x="5863948" y="4699071"/>
            <a:ext cx="217608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defRPr b="1" sz="1800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R-Ladies Eskisehir</a:t>
            </a:r>
          </a:p>
        </p:txBody>
      </p:sp>
      <p:sp>
        <p:nvSpPr>
          <p:cNvPr id="186" name="Bizi Takip Edin!"/>
          <p:cNvSpPr txBox="1"/>
          <p:nvPr>
            <p:ph type="title" idx="4294967295"/>
          </p:nvPr>
        </p:nvSpPr>
        <p:spPr>
          <a:xfrm>
            <a:off x="952500" y="254208"/>
            <a:ext cx="11099800" cy="165134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7C307C"/>
                </a:solidFill>
              </a:defRPr>
            </a:lvl1pPr>
          </a:lstStyle>
          <a:p>
            <a:pPr/>
            <a:r>
              <a:t>Bizi Takip Edin!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blind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Webinarda Bugün"/>
          <p:cNvSpPr txBox="1"/>
          <p:nvPr>
            <p:ph type="title" idx="4294967295"/>
          </p:nvPr>
        </p:nvSpPr>
        <p:spPr>
          <a:xfrm>
            <a:off x="952500" y="254208"/>
            <a:ext cx="11099800" cy="165134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7C307C"/>
                </a:solidFill>
              </a:defRPr>
            </a:lvl1pPr>
          </a:lstStyle>
          <a:p>
            <a:pPr/>
            <a:r>
              <a:t>Webinarda Bugün</a:t>
            </a:r>
          </a:p>
        </p:txBody>
      </p:sp>
      <p:sp>
        <p:nvSpPr>
          <p:cNvPr id="189" name="Mine Cetinkaya-Rundel…"/>
          <p:cNvSpPr txBox="1"/>
          <p:nvPr>
            <p:ph type="body" sz="quarter" idx="4294967295"/>
          </p:nvPr>
        </p:nvSpPr>
        <p:spPr>
          <a:xfrm>
            <a:off x="5040910" y="6578808"/>
            <a:ext cx="7531049" cy="2049203"/>
          </a:xfrm>
          <a:prstGeom prst="rect">
            <a:avLst/>
          </a:prstGeom>
        </p:spPr>
        <p:txBody>
          <a:bodyPr/>
          <a:lstStyle/>
          <a:p>
            <a:pPr marL="0" indent="0" algn="r" defTabSz="473201">
              <a:lnSpc>
                <a:spcPct val="60000"/>
              </a:lnSpc>
              <a:spcBef>
                <a:spcPts val="3400"/>
              </a:spcBef>
              <a:buSzTx/>
              <a:buNone/>
              <a:defRPr sz="4779"/>
            </a:pPr>
            <a:r>
              <a:t>Mine Cetinkaya-Rundel</a:t>
            </a:r>
          </a:p>
          <a:p>
            <a:pPr marL="0" indent="0" algn="r" defTabSz="473201">
              <a:lnSpc>
                <a:spcPct val="60000"/>
              </a:lnSpc>
              <a:spcBef>
                <a:spcPts val="3400"/>
              </a:spcBef>
              <a:buSzTx/>
              <a:buNone/>
              <a:defRPr i="1" sz="2592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Profesor, Edinburgh &amp; Duke Universitesi</a:t>
            </a:r>
          </a:p>
          <a:p>
            <a:pPr marL="0" indent="0" algn="r" defTabSz="473201">
              <a:lnSpc>
                <a:spcPct val="60000"/>
              </a:lnSpc>
              <a:spcBef>
                <a:spcPts val="3400"/>
              </a:spcBef>
              <a:buSzTx/>
              <a:buNone/>
              <a:defRPr i="1" sz="2592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Profesyonel Egitmen, RStudio</a:t>
            </a:r>
          </a:p>
        </p:txBody>
      </p:sp>
      <p:sp>
        <p:nvSpPr>
          <p:cNvPr id="190" name="“Tidyverse ile Verilerinize Ceki Düzen Verin”"/>
          <p:cNvSpPr txBox="1"/>
          <p:nvPr/>
        </p:nvSpPr>
        <p:spPr>
          <a:xfrm>
            <a:off x="4836552" y="3350696"/>
            <a:ext cx="7939766" cy="242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r" defTabSz="549148">
              <a:lnSpc>
                <a:spcPct val="110000"/>
              </a:lnSpc>
              <a:spcBef>
                <a:spcPts val="3900"/>
              </a:spcBef>
              <a:defRPr sz="5546"/>
            </a:lvl1pPr>
          </a:lstStyle>
          <a:p>
            <a:pPr/>
            <a:r>
              <a:t>“Tidyverse ile Verilerinize Ceki Düzen Verin”</a:t>
            </a:r>
          </a:p>
        </p:txBody>
      </p:sp>
      <p:pic>
        <p:nvPicPr>
          <p:cNvPr id="191" name="mcr.JPG" descr="mcr.JPG"/>
          <p:cNvPicPr>
            <a:picLocks noChangeAspect="1"/>
          </p:cNvPicPr>
          <p:nvPr/>
        </p:nvPicPr>
        <p:blipFill>
          <a:blip r:embed="rId2">
            <a:extLst/>
          </a:blip>
          <a:srcRect l="23425" t="19917" r="26674" b="27200"/>
          <a:stretch>
            <a:fillRect/>
          </a:stretch>
        </p:blipFill>
        <p:spPr>
          <a:xfrm>
            <a:off x="311909" y="2948354"/>
            <a:ext cx="4325605" cy="4479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8" y="0"/>
                </a:moveTo>
                <a:cubicBezTo>
                  <a:pt x="7320" y="0"/>
                  <a:pt x="4803" y="1005"/>
                  <a:pt x="2881" y="3016"/>
                </a:cubicBezTo>
                <a:cubicBezTo>
                  <a:pt x="-961" y="7038"/>
                  <a:pt x="-961" y="13557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7"/>
                  <a:pt x="20639" y="7038"/>
                  <a:pt x="16797" y="3016"/>
                </a:cubicBezTo>
                <a:cubicBezTo>
                  <a:pt x="14875" y="1005"/>
                  <a:pt x="12356" y="0"/>
                  <a:pt x="9838" y="0"/>
                </a:cubicBezTo>
                <a:close/>
              </a:path>
            </a:pathLst>
          </a:custGeom>
          <a:ln w="63500">
            <a:solidFill>
              <a:schemeClr val="accent6"/>
            </a:solidFill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blinds dir="vert"/>
      </p:transition>
    </mc:Choice>
    <mc:Fallback>
      <p:transition spd="slow">
        <p:fade/>
      </p:transition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