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eb.mit.edu/insong/www/pdf/rpackage_instructions.pdf" TargetMode="External"/><Relationship Id="rId2" Type="http://schemas.openxmlformats.org/officeDocument/2006/relationships/hyperlink" Target="https://hilaryparker.com/2014/04/29/writing-an-r-package-from-scratch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port.rstudio.com/hc/en-us/articles/200486488-Developing-Packages-with-RStudi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broman.org/pkg_primer/pages/docs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rocky road to building my first R package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Lucy Morgan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931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 your package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Set your working directory to the file which contains your package folder – for me that is the folder that contains the folder “Variance”</a:t>
            </a:r>
          </a:p>
          <a:p>
            <a:endParaRPr lang="en-GB" dirty="0"/>
          </a:p>
          <a:p>
            <a:r>
              <a:rPr lang="en-GB" dirty="0" smtClean="0"/>
              <a:t>Install(“Variance”)</a:t>
            </a:r>
          </a:p>
          <a:p>
            <a:r>
              <a:rPr lang="en-GB" dirty="0" smtClean="0"/>
              <a:t>Test your function/s     -&gt;     Variance(c(1,2,3,4))</a:t>
            </a:r>
          </a:p>
          <a:p>
            <a:r>
              <a:rPr lang="en-GB" dirty="0" smtClean="0"/>
              <a:t>Check your manual/s   -&gt;      ?Variance</a:t>
            </a:r>
          </a:p>
          <a:p>
            <a:endParaRPr lang="en-GB" dirty="0"/>
          </a:p>
          <a:p>
            <a:r>
              <a:rPr lang="en-GB" dirty="0" smtClean="0"/>
              <a:t>For your package to appear in the package list you need to compile it </a:t>
            </a:r>
          </a:p>
          <a:p>
            <a:pPr marL="0" indent="0">
              <a:buNone/>
            </a:pPr>
            <a:r>
              <a:rPr lang="en-GB" dirty="0" smtClean="0"/>
              <a:t>You can either use the build tool bar or </a:t>
            </a:r>
            <a:r>
              <a:rPr lang="en-GB" dirty="0" err="1" smtClean="0"/>
              <a:t>ctrl+shift+b</a:t>
            </a:r>
            <a:r>
              <a:rPr lang="en-GB" dirty="0" smtClean="0"/>
              <a:t>.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7930" b="26143"/>
          <a:stretch/>
        </p:blipFill>
        <p:spPr>
          <a:xfrm>
            <a:off x="5552902" y="5810596"/>
            <a:ext cx="6259485" cy="54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35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Helpful Resources </a:t>
            </a:r>
            <a:br>
              <a:rPr lang="en-GB" dirty="0" smtClean="0"/>
            </a:br>
            <a:r>
              <a:rPr lang="en-GB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 am definitely a novice when it comes to building packages but simple packages can save you a lot of time. Here are some sources that helped me put my first package together</a:t>
            </a:r>
          </a:p>
          <a:p>
            <a:pPr marL="0" indent="0">
              <a:buNone/>
            </a:pPr>
            <a:endParaRPr lang="en-GB" dirty="0">
              <a:hlinkClick r:id="rId2"/>
            </a:endParaRPr>
          </a:p>
          <a:p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://hilaryparker.com/2014/04/29/writing-an-r-package-from-scratch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&lt;- a blog post (very simple and straight to the point). Small functions can save you time</a:t>
            </a:r>
            <a:endParaRPr lang="en-GB" dirty="0"/>
          </a:p>
          <a:p>
            <a:r>
              <a:rPr lang="en-GB" dirty="0" smtClean="0">
                <a:hlinkClick r:id="rId3"/>
              </a:rPr>
              <a:t>http://web.mit.edu/insong/www/pdf/rpackage_instructions.pdf</a:t>
            </a:r>
            <a:r>
              <a:rPr lang="en-GB" dirty="0"/>
              <a:t> </a:t>
            </a:r>
            <a:r>
              <a:rPr lang="en-GB" dirty="0" smtClean="0"/>
              <a:t>&lt;-  detailed instructions</a:t>
            </a:r>
          </a:p>
          <a:p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support.rstudio.com/hc/en-us/articles/200486488-Developing-Packages-with-RStudio</a:t>
            </a:r>
            <a:r>
              <a:rPr lang="en-GB" dirty="0" smtClean="0"/>
              <a:t>   &lt;-  R support pages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726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you need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25636"/>
          </a:xfrm>
        </p:spPr>
        <p:txBody>
          <a:bodyPr>
            <a:normAutofit/>
          </a:bodyPr>
          <a:lstStyle/>
          <a:p>
            <a:r>
              <a:rPr lang="en-GB" dirty="0" smtClean="0"/>
              <a:t>You need a clear </a:t>
            </a:r>
            <a:r>
              <a:rPr lang="en-GB" dirty="0" smtClean="0"/>
              <a:t>view of what you want your package to do</a:t>
            </a:r>
          </a:p>
          <a:p>
            <a:pPr>
              <a:buFont typeface="+mj-lt"/>
              <a:buAutoNum type="arabicPeriod"/>
            </a:pPr>
            <a:endParaRPr lang="en-GB" dirty="0" smtClean="0"/>
          </a:p>
          <a:p>
            <a:pPr>
              <a:buFont typeface="+mj-lt"/>
              <a:buAutoNum type="arabicPeriod"/>
            </a:pPr>
            <a:r>
              <a:rPr lang="en-GB" dirty="0" smtClean="0"/>
              <a:t>Is it just for your own use?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How might other people use it?</a:t>
            </a:r>
            <a:endParaRPr lang="en-GB" dirty="0" smtClean="0"/>
          </a:p>
          <a:p>
            <a:pPr>
              <a:buFont typeface="+mj-lt"/>
              <a:buAutoNum type="arabicPeriod"/>
            </a:pPr>
            <a:r>
              <a:rPr lang="en-GB" dirty="0" smtClean="0"/>
              <a:t>What inputs will it need? 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 smtClean="0"/>
              <a:t>And so on…</a:t>
            </a:r>
            <a:endParaRPr lang="en-GB" dirty="0" smtClean="0"/>
          </a:p>
          <a:p>
            <a:pPr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GB" b="1" dirty="0" smtClean="0"/>
              <a:t>TIP 1</a:t>
            </a:r>
          </a:p>
          <a:p>
            <a:pPr marL="0" indent="0">
              <a:buNone/>
            </a:pPr>
            <a:r>
              <a:rPr lang="en-GB" dirty="0" smtClean="0"/>
              <a:t>Most people come to write their first package when they have some code they want to share and make availab</a:t>
            </a:r>
            <a:r>
              <a:rPr lang="en-GB" dirty="0" smtClean="0"/>
              <a:t>le. This can make building your first package stressful… perhaps start with a toy package!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303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Things you actually need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9231486" cy="381831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There are two packages you’ll need to install to create a basic </a:t>
            </a:r>
            <a:r>
              <a:rPr lang="en-GB" dirty="0" err="1" smtClean="0"/>
              <a:t>Rpackage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 err="1"/>
              <a:t>d</a:t>
            </a:r>
            <a:r>
              <a:rPr lang="en-GB" dirty="0" err="1" smtClean="0"/>
              <a:t>evtools</a:t>
            </a:r>
            <a:endParaRPr lang="en-GB" dirty="0" smtClean="0"/>
          </a:p>
          <a:p>
            <a:pPr>
              <a:buFont typeface="+mj-lt"/>
              <a:buAutoNum type="arabicPeriod"/>
            </a:pPr>
            <a:r>
              <a:rPr lang="en-GB" dirty="0"/>
              <a:t>r</a:t>
            </a:r>
            <a:r>
              <a:rPr lang="en-GB" dirty="0" smtClean="0"/>
              <a:t>oxygen2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For installation use </a:t>
            </a:r>
          </a:p>
          <a:p>
            <a:pPr>
              <a:buFontTx/>
              <a:buChar char="-"/>
            </a:pPr>
            <a:r>
              <a:rPr lang="en-GB" dirty="0" err="1" smtClean="0"/>
              <a:t>install.packages</a:t>
            </a:r>
            <a:r>
              <a:rPr lang="en-GB" dirty="0" smtClean="0"/>
              <a:t>(“</a:t>
            </a:r>
            <a:r>
              <a:rPr lang="en-GB" dirty="0" err="1" smtClean="0"/>
              <a:t>devtools</a:t>
            </a:r>
            <a:r>
              <a:rPr lang="en-GB" dirty="0" smtClean="0"/>
              <a:t>”) </a:t>
            </a:r>
          </a:p>
          <a:p>
            <a:pPr>
              <a:buFontTx/>
              <a:buChar char="-"/>
            </a:pPr>
            <a:r>
              <a:rPr lang="en-GB" dirty="0" err="1" smtClean="0"/>
              <a:t>devtools</a:t>
            </a:r>
            <a:r>
              <a:rPr lang="en-GB" dirty="0" smtClean="0"/>
              <a:t>::</a:t>
            </a:r>
            <a:r>
              <a:rPr lang="en-GB" dirty="0" err="1" smtClean="0"/>
              <a:t>install_github</a:t>
            </a:r>
            <a:r>
              <a:rPr lang="en-GB" dirty="0" smtClean="0"/>
              <a:t>(“</a:t>
            </a:r>
            <a:r>
              <a:rPr lang="en-GB" dirty="0" err="1" smtClean="0"/>
              <a:t>klutometis</a:t>
            </a:r>
            <a:r>
              <a:rPr lang="en-GB" dirty="0" smtClean="0"/>
              <a:t>/</a:t>
            </a:r>
            <a:r>
              <a:rPr lang="en-GB" dirty="0" err="1" smtClean="0"/>
              <a:t>roxygen</a:t>
            </a:r>
            <a:r>
              <a:rPr lang="en-GB" dirty="0" smtClean="0"/>
              <a:t>”)   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And to load use library(“Package Name”)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907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the package directory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5432570" cy="377762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File &gt; New Project … &gt; New Directory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R Package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Name your package and where you want to put it. The source files are the .R files that contain your code.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120" y="1356740"/>
            <a:ext cx="2863634" cy="2090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497" y="2477192"/>
            <a:ext cx="3215370" cy="25532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883" y="4022411"/>
            <a:ext cx="3158537" cy="23650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3614" y="6254814"/>
            <a:ext cx="565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OR</a:t>
            </a:r>
            <a:r>
              <a:rPr lang="en-GB" dirty="0" smtClean="0"/>
              <a:t> use </a:t>
            </a:r>
            <a:r>
              <a:rPr lang="en-GB" dirty="0" err="1" smtClean="0"/>
              <a:t>package.skeleton</a:t>
            </a:r>
            <a:r>
              <a:rPr lang="en-GB" dirty="0" smtClean="0"/>
              <a:t>(“</a:t>
            </a:r>
            <a:r>
              <a:rPr lang="en-GB" dirty="0" err="1" smtClean="0"/>
              <a:t>newpackagename</a:t>
            </a:r>
            <a:r>
              <a:rPr lang="en-GB" dirty="0" smtClean="0"/>
              <a:t>”)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2844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package directory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3" y="2051858"/>
            <a:ext cx="8707784" cy="385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DESCRIPTION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64" r="14814"/>
          <a:stretch/>
        </p:blipFill>
        <p:spPr>
          <a:xfrm>
            <a:off x="6422388" y="202018"/>
            <a:ext cx="5465480" cy="18172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86515" y="2247900"/>
            <a:ext cx="54271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description file holds important information about the package for example the version, the maintainer and the license.</a:t>
            </a:r>
          </a:p>
          <a:p>
            <a:endParaRPr lang="en-GB" dirty="0"/>
          </a:p>
          <a:p>
            <a:r>
              <a:rPr lang="en-GB" dirty="0" smtClean="0"/>
              <a:t>This DESCRIPTION file can be found by a user by clicking on the package name. </a:t>
            </a:r>
          </a:p>
          <a:p>
            <a:endParaRPr lang="en-GB" dirty="0"/>
          </a:p>
          <a:p>
            <a:r>
              <a:rPr lang="en-GB" dirty="0" smtClean="0"/>
              <a:t>It is displayed on the main package page along with the package manuals, the version and package description.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41585"/>
          <a:stretch/>
        </p:blipFill>
        <p:spPr>
          <a:xfrm>
            <a:off x="8848868" y="2441392"/>
            <a:ext cx="1990725" cy="12185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2425" y="3887582"/>
            <a:ext cx="4529224" cy="267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34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Manual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71353"/>
            <a:ext cx="89154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The manual contains information on the functionality of your package and also allows you to give example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smtClean="0"/>
              <a:t>TIP </a:t>
            </a:r>
            <a:r>
              <a:rPr lang="en-GB" b="1" dirty="0"/>
              <a:t>2</a:t>
            </a:r>
          </a:p>
          <a:p>
            <a:r>
              <a:rPr lang="en-GB" dirty="0"/>
              <a:t>Briefly filling in the package </a:t>
            </a:r>
            <a:r>
              <a:rPr lang="en-GB" dirty="0" smtClean="0"/>
              <a:t>manual file </a:t>
            </a:r>
            <a:r>
              <a:rPr lang="en-GB" dirty="0"/>
              <a:t>before you start writing your code can help you plan what your code should </a:t>
            </a:r>
            <a:r>
              <a:rPr lang="en-GB" dirty="0" smtClean="0"/>
              <a:t>do, </a:t>
            </a:r>
            <a:r>
              <a:rPr lang="en-GB" dirty="0"/>
              <a:t>and keep on track.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861" y="2241285"/>
            <a:ext cx="5461259" cy="290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5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3583" y="1992284"/>
            <a:ext cx="8915400" cy="4552694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The R directory of the package is where all R code should be put.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b="1" dirty="0"/>
              <a:t>TIP 3</a:t>
            </a:r>
          </a:p>
          <a:p>
            <a:r>
              <a:rPr lang="en-GB" dirty="0"/>
              <a:t>Although this is a very simple function most functions are not and it helps to modularise your code into testable </a:t>
            </a:r>
            <a:r>
              <a:rPr lang="en-GB" dirty="0" smtClean="0"/>
              <a:t>chunks.</a:t>
            </a:r>
            <a:endParaRPr lang="en-GB" dirty="0"/>
          </a:p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5359" b="42171"/>
          <a:stretch/>
        </p:blipFill>
        <p:spPr>
          <a:xfrm>
            <a:off x="6034520" y="2567421"/>
            <a:ext cx="3882563" cy="18727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385" y="2452774"/>
            <a:ext cx="2714625" cy="1400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385" y="3852949"/>
            <a:ext cx="26479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37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</a:t>
            </a:r>
            <a:r>
              <a:rPr lang="en-GB" dirty="0" err="1" smtClean="0"/>
              <a:t>oxygen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1710"/>
            <a:ext cx="8915400" cy="5081846"/>
          </a:xfrm>
        </p:spPr>
        <p:txBody>
          <a:bodyPr>
            <a:normAutofit lnSpcReduction="10000"/>
          </a:bodyPr>
          <a:lstStyle/>
          <a:p>
            <a:r>
              <a:rPr lang="en-GB" dirty="0" err="1" smtClean="0"/>
              <a:t>Roxyen</a:t>
            </a:r>
            <a:r>
              <a:rPr lang="en-GB" dirty="0" smtClean="0"/>
              <a:t> allows you to speed up your package building.</a:t>
            </a:r>
          </a:p>
          <a:p>
            <a:r>
              <a:rPr lang="en-GB" dirty="0"/>
              <a:t>Speeds up manual building and builds the namespace file</a:t>
            </a:r>
            <a:r>
              <a:rPr lang="en-GB" dirty="0" smtClean="0"/>
              <a:t>.</a:t>
            </a:r>
          </a:p>
          <a:p>
            <a:r>
              <a:rPr lang="en-GB" dirty="0" smtClean="0"/>
              <a:t>Using #’ tells R it is an </a:t>
            </a:r>
            <a:r>
              <a:rPr lang="en-GB" dirty="0" err="1" smtClean="0"/>
              <a:t>roxygen</a:t>
            </a:r>
            <a:r>
              <a:rPr lang="en-GB" dirty="0" smtClean="0"/>
              <a:t> comment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When you’ve added all your comments use the </a:t>
            </a:r>
            <a:r>
              <a:rPr lang="en-GB" dirty="0" err="1" smtClean="0"/>
              <a:t>devtools</a:t>
            </a:r>
            <a:r>
              <a:rPr lang="en-GB" dirty="0" smtClean="0"/>
              <a:t> function document() to build the namespace and manual files.</a:t>
            </a:r>
            <a:endParaRPr lang="en-GB" dirty="0"/>
          </a:p>
          <a:p>
            <a:pPr marL="0" indent="0">
              <a:buNone/>
            </a:pPr>
            <a:r>
              <a:rPr lang="en-GB" b="1" dirty="0" smtClean="0"/>
              <a:t>NOTE!</a:t>
            </a:r>
            <a:r>
              <a:rPr lang="en-GB" dirty="0" smtClean="0"/>
              <a:t> Only use @export in files you want to be accessible to users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281" b="14271"/>
          <a:stretch/>
        </p:blipFill>
        <p:spPr>
          <a:xfrm>
            <a:off x="3527019" y="2716707"/>
            <a:ext cx="6248746" cy="27518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03024" y="439444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https://kbroman.org/pkg_primer/pages/docs.html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23077"/>
          <a:stretch/>
        </p:blipFill>
        <p:spPr>
          <a:xfrm>
            <a:off x="10272421" y="6076603"/>
            <a:ext cx="1640050" cy="24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5634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534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Wisp</vt:lpstr>
      <vt:lpstr>The rocky road to building my first R package </vt:lpstr>
      <vt:lpstr>What you need</vt:lpstr>
      <vt:lpstr>Things you actually need</vt:lpstr>
      <vt:lpstr>Create the package directory</vt:lpstr>
      <vt:lpstr>The package directory</vt:lpstr>
      <vt:lpstr>DESCRIPTION</vt:lpstr>
      <vt:lpstr>Manual</vt:lpstr>
      <vt:lpstr>R</vt:lpstr>
      <vt:lpstr>roxygen</vt:lpstr>
      <vt:lpstr>Install your package</vt:lpstr>
      <vt:lpstr>Helpful Resources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rocky road to building my first R package</dc:title>
  <dc:creator>Morgan, Lucy</dc:creator>
  <cp:lastModifiedBy>Morgan, Lucy</cp:lastModifiedBy>
  <cp:revision>24</cp:revision>
  <dcterms:created xsi:type="dcterms:W3CDTF">2019-04-29T19:55:54Z</dcterms:created>
  <dcterms:modified xsi:type="dcterms:W3CDTF">2019-05-01T16:21:00Z</dcterms:modified>
</cp:coreProperties>
</file>