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F61B-4719-8E4F-AEF3-A7E6FF95BA51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74415-D5A9-6E44-ACD9-2F553CC8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74415-D5A9-6E44-ACD9-2F553CC884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3D4-FBC9-BC4D-895F-8C395AD6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3423A-C8B7-6C40-9C19-5C816A611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DBE9-11C5-AB4D-BA28-04E9D26D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F5A0-17AE-9548-97F9-4BFB05F6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765A-8477-9944-A11E-A28542A7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7F6C-0924-BD4D-8FF9-6ACD749F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34C6B-F135-4B41-9CDD-FD7408CB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EABD-C01D-4B45-BB9C-91F920A4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4C34-2070-3143-AEC3-806CD942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5725-6EA5-4A43-A150-A0D0E8C3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6BDB7-2B79-B945-B911-892C6457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A06E1-5FA6-A840-AA31-F47491BBA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D4F5-0405-5442-B7E3-193D0CB6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33C6-CF1C-1B40-A2F7-F0B09D48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DA38-C701-FD49-8FCD-FBF1D67A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D2A-9BE1-054F-ADBD-D789121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57CC-B8E5-214F-B763-E4F7FF95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20B4-DE97-2A41-9B3B-E1D3D8E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4D54-D38F-4147-835F-CF4B05BA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5A40-B913-544C-A160-97DC545E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DCE-E4C7-2C42-966C-FD075254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E7E1C-F792-A04D-AF0C-C6E7113F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3ACA-2932-9F4A-B934-8A12D160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8EB3-95FB-504E-BC1C-260DD6BD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2225-1103-9444-B911-C81901B4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450-8AE0-4344-AD30-3EC324F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A2E3-251D-BD4A-9BCE-B1E02E048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01BC-4998-1F4B-986F-929799FE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3F0B-0C8B-7D44-99B7-1EF129F6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E889-A025-304C-96FD-3B2B9D0F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D93-8430-7A46-8DD0-DF1B3DF7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37BB-3273-BD45-BA86-FCA9A33D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66B1-BEF6-3C4D-A911-CD15E7A1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4906-D751-2B45-8580-749AAB49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62F83-EA51-2A4B-AAD1-F7C94FACA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71EC5-5DF0-074D-B999-773BFAF7D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1BEC-EA07-374E-8609-0F8B19C6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EBB15-7D83-F943-9223-9894652A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1EE41-7194-744B-ACF4-611ABEB0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04B-1AD4-AC46-9D9B-9BECFD0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0A5-89AA-DF46-8697-B300FE8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143D2-4C9E-6347-8E8D-BFC17E89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87F99-8501-E14F-8EAE-79D7922A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0711E-5192-C144-997F-31D1BBDD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EF8A7-879B-B24D-9B94-A61D5141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6B6E3-65BD-6343-BF8F-2E781CC5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AB93-1739-734A-8400-062A02CE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3E-9F59-644B-90BF-9531C2FE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16E6-5F7A-6B47-9613-CB73C5DF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A543-F7B7-7648-8268-13BD330E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AD71-4287-D946-98F9-49CC1A3A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20CA-7490-F045-A3A8-03667F4F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D93F-6377-7C4F-82F6-3A4C8968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AF64-8BC0-F94C-826B-39F1C3BF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B265-6ABB-1F48-A561-A0FF554BD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E5C72-0A95-5A46-BA6F-5A5466FF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FB6BE-317F-7946-8C0A-A904FC37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0873-FE1B-EB42-AFC2-731B450F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47D32-3FE1-724C-BC24-6AE94CE3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E8A43-9933-6F41-87B4-63545D94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38B0-868A-4848-9DB6-4A9B9418E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D440-4F1A-E040-9854-C8C58555DEEC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1A91-FAFB-5545-BCBA-8A48DBE7B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261F-E5AF-594A-8545-2575698B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E10F-A859-0646-857D-F443C4FF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slurm/vignettes/rslurm.html" TargetMode="External"/><Relationship Id="rId2" Type="http://schemas.openxmlformats.org/officeDocument/2006/relationships/hyperlink" Target="https://cran.r-project.org/web/packages/rslurm/rslur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63CA-2C79-534B-87B7-3B0D73ABB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Parallelize R code on a </a:t>
            </a:r>
            <a:r>
              <a:rPr lang="en-US" dirty="0" err="1"/>
              <a:t>Slurm</a:t>
            </a:r>
            <a:r>
              <a:rPr lang="en-US" dirty="0"/>
              <a:t>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F64C-5403-9045-AB16-472FE8161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R-ladies </a:t>
            </a:r>
            <a:r>
              <a:rPr lang="en-US" dirty="0" err="1"/>
              <a:t>ThundeR</a:t>
            </a:r>
            <a:endParaRPr lang="en-US" dirty="0"/>
          </a:p>
          <a:p>
            <a:r>
              <a:rPr lang="en-US" dirty="0"/>
              <a:t>July 2, 2019</a:t>
            </a:r>
          </a:p>
        </p:txBody>
      </p:sp>
    </p:spTree>
    <p:extLst>
      <p:ext uri="{BB962C8B-B14F-4D97-AF65-F5344CB8AC3E}">
        <p14:creationId xmlns:p14="http://schemas.microsoft.com/office/powerpoint/2010/main" val="190997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912-C998-554D-A834-2ACFF47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6E2-3D88-C041-91E8-49B79C92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Run ‘</a:t>
            </a:r>
            <a:r>
              <a:rPr lang="en-CA" dirty="0" err="1"/>
              <a:t>test_func</a:t>
            </a:r>
            <a:r>
              <a:rPr lang="en-CA" dirty="0"/>
              <a:t>’ for each parameter set (row) in pars in parallel on </a:t>
            </a:r>
            <a:r>
              <a:rPr lang="en-CA" dirty="0" err="1"/>
              <a:t>slurm</a:t>
            </a:r>
            <a:r>
              <a:rPr lang="en-CA" dirty="0"/>
              <a:t> cluster: </a:t>
            </a:r>
          </a:p>
          <a:p>
            <a:pPr lvl="1"/>
            <a:r>
              <a:rPr lang="en-CA" dirty="0"/>
              <a:t>Pass function and parameters (in df) to </a:t>
            </a:r>
            <a:r>
              <a:rPr lang="en-CA" i="1" dirty="0" err="1"/>
              <a:t>slurm_apply</a:t>
            </a:r>
            <a:r>
              <a:rPr lang="en-CA" i="1" dirty="0"/>
              <a:t>.</a:t>
            </a:r>
          </a:p>
          <a:p>
            <a:pPr lvl="1"/>
            <a:r>
              <a:rPr lang="en-CA" dirty="0"/>
              <a:t>Specify the number of cluster nodes to use and number of CPUs per node.</a:t>
            </a:r>
          </a:p>
          <a:p>
            <a:pPr lvl="1"/>
            <a:r>
              <a:rPr lang="en-CA" dirty="0"/>
              <a:t>”</a:t>
            </a:r>
            <a:r>
              <a:rPr lang="en-CA" dirty="0" err="1"/>
              <a:t>cpus_per_node</a:t>
            </a:r>
            <a:r>
              <a:rPr lang="en-CA" dirty="0"/>
              <a:t>” argument uses the ‘parallel’ package.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&gt;</a:t>
            </a:r>
            <a:r>
              <a:rPr lang="en-CA" b="1" dirty="0"/>
              <a:t> library</a:t>
            </a:r>
            <a:r>
              <a:rPr lang="en-CA" dirty="0"/>
              <a:t>(</a:t>
            </a:r>
            <a:r>
              <a:rPr lang="en-CA" dirty="0" err="1"/>
              <a:t>rslurm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&gt; </a:t>
            </a:r>
            <a:r>
              <a:rPr lang="en-CA" dirty="0" err="1"/>
              <a:t>sjob</a:t>
            </a:r>
            <a:r>
              <a:rPr lang="en-CA" dirty="0"/>
              <a:t> &lt;- </a:t>
            </a:r>
            <a:r>
              <a:rPr lang="en-CA" b="1" dirty="0" err="1"/>
              <a:t>slurm_apply</a:t>
            </a:r>
            <a:r>
              <a:rPr lang="en-CA" dirty="0"/>
              <a:t>(</a:t>
            </a:r>
            <a:r>
              <a:rPr lang="en-CA" dirty="0" err="1"/>
              <a:t>test_func</a:t>
            </a:r>
            <a:r>
              <a:rPr lang="en-CA" dirty="0"/>
              <a:t>, pars, jobname = '</a:t>
            </a:r>
            <a:r>
              <a:rPr lang="en-CA" dirty="0" err="1"/>
              <a:t>test_apply</a:t>
            </a:r>
            <a:r>
              <a:rPr lang="en-CA" dirty="0"/>
              <a:t>', nodes = 2, </a:t>
            </a:r>
            <a:r>
              <a:rPr lang="en-CA" dirty="0" err="1"/>
              <a:t>cpus_per_node</a:t>
            </a:r>
            <a:r>
              <a:rPr lang="en-CA" dirty="0"/>
              <a:t> = 2, submit = FALSE)</a:t>
            </a:r>
          </a:p>
        </p:txBody>
      </p:sp>
    </p:spTree>
    <p:extLst>
      <p:ext uri="{BB962C8B-B14F-4D97-AF65-F5344CB8AC3E}">
        <p14:creationId xmlns:p14="http://schemas.microsoft.com/office/powerpoint/2010/main" val="182587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5A6E-9392-7846-8F69-AF3600F6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</a:t>
            </a:r>
            <a:r>
              <a:rPr lang="en-US" i="1" dirty="0" err="1"/>
              <a:t>slurm_apply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FF0B-DBA8-C241-B341-8FC3662D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output is a </a:t>
            </a:r>
            <a:r>
              <a:rPr lang="en-CA" i="1" dirty="0" err="1"/>
              <a:t>slurm_job</a:t>
            </a:r>
            <a:r>
              <a:rPr lang="en-CA" dirty="0"/>
              <a:t> object that stores a few pieces of information needed to retrieve the job’s output: </a:t>
            </a:r>
          </a:p>
          <a:p>
            <a:pPr lvl="1"/>
            <a:r>
              <a:rPr lang="en-CA" dirty="0"/>
              <a:t>job name</a:t>
            </a:r>
          </a:p>
          <a:p>
            <a:pPr lvl="1"/>
            <a:r>
              <a:rPr lang="en-CA" dirty="0"/>
              <a:t>job ID</a:t>
            </a:r>
          </a:p>
          <a:p>
            <a:pPr lvl="1"/>
            <a:r>
              <a:rPr lang="en-CA" dirty="0"/>
              <a:t>number of nodes</a:t>
            </a:r>
          </a:p>
          <a:p>
            <a:r>
              <a:rPr lang="en-CA" dirty="0"/>
              <a:t>The default argument submit = TRUE would submit a generated script to the </a:t>
            </a:r>
            <a:r>
              <a:rPr lang="en-CA" dirty="0" err="1"/>
              <a:t>Slurm</a:t>
            </a:r>
            <a:r>
              <a:rPr lang="en-CA" dirty="0"/>
              <a:t> cluster and print a message confirming the job has been submitted to </a:t>
            </a:r>
            <a:r>
              <a:rPr lang="en-CA" dirty="0" err="1"/>
              <a:t>Slurm</a:t>
            </a:r>
            <a:r>
              <a:rPr lang="en-CA" dirty="0"/>
              <a:t> (must be run on </a:t>
            </a:r>
            <a:r>
              <a:rPr lang="en-CA" dirty="0" err="1"/>
              <a:t>Slurm</a:t>
            </a:r>
            <a:r>
              <a:rPr lang="en-CA" dirty="0"/>
              <a:t> head/master node).</a:t>
            </a:r>
          </a:p>
          <a:p>
            <a:r>
              <a:rPr lang="en-CA" dirty="0"/>
              <a:t>The function creates a folder called \_</a:t>
            </a:r>
            <a:r>
              <a:rPr lang="en-CA" dirty="0" err="1"/>
              <a:t>rslurm</a:t>
            </a:r>
            <a:r>
              <a:rPr lang="en-CA" dirty="0"/>
              <a:t>\_[jobname] in the working directory that contains scripts and data files. </a:t>
            </a:r>
          </a:p>
          <a:p>
            <a:r>
              <a:rPr lang="en-CA" dirty="0"/>
              <a:t>From head node navigate to this folder and run: </a:t>
            </a:r>
          </a:p>
          <a:p>
            <a:pPr marL="0" indent="0">
              <a:buNone/>
            </a:pPr>
            <a:r>
              <a:rPr lang="en-CA" dirty="0"/>
              <a:t>&gt; </a:t>
            </a:r>
            <a:r>
              <a:rPr lang="en-CA" dirty="0" err="1"/>
              <a:t>sbatch</a:t>
            </a:r>
            <a:r>
              <a:rPr lang="en-CA" dirty="0"/>
              <a:t> </a:t>
            </a:r>
            <a:r>
              <a:rPr lang="en-CA" dirty="0" err="1"/>
              <a:t>submit.sh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40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DF6-7756-624F-A60C-EC7E6E4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generated folder: /_</a:t>
            </a:r>
            <a:r>
              <a:rPr lang="en-US" dirty="0" err="1"/>
              <a:t>rslurm_test_apply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82663-1051-A842-872C-A5FA0A6D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A9560-29C8-0E4D-B701-7E3C36D7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17" y="2044700"/>
            <a:ext cx="906716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6BC2-EE15-8B47-8BFD-67A0251D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Reconfigure </a:t>
            </a:r>
            <a:r>
              <a:rPr lang="en-US" dirty="0"/>
              <a:t>the default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1BBC-9212-5D41-8845-5A13FEA7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Both </a:t>
            </a:r>
            <a:r>
              <a:rPr lang="en-CA" dirty="0" err="1"/>
              <a:t>slurm_run.R</a:t>
            </a:r>
            <a:r>
              <a:rPr lang="en-CA" dirty="0"/>
              <a:t> and </a:t>
            </a:r>
            <a:r>
              <a:rPr lang="en-CA" dirty="0" err="1"/>
              <a:t>submit.sh</a:t>
            </a:r>
            <a:r>
              <a:rPr lang="en-CA" dirty="0"/>
              <a:t> are generated from templates</a:t>
            </a:r>
          </a:p>
          <a:p>
            <a:r>
              <a:rPr lang="en-CA" dirty="0" err="1"/>
              <a:t>rslurm</a:t>
            </a:r>
            <a:r>
              <a:rPr lang="en-CA" dirty="0"/>
              <a:t>/templates are found in subfolder in your R package library</a:t>
            </a:r>
          </a:p>
          <a:p>
            <a:r>
              <a:rPr lang="en-CA" dirty="0"/>
              <a:t>Avoid changing any existing lines in the template scripts </a:t>
            </a:r>
          </a:p>
          <a:p>
            <a:r>
              <a:rPr lang="en-CA" dirty="0"/>
              <a:t>You can add #SBATCH lines to the </a:t>
            </a:r>
            <a:r>
              <a:rPr lang="en-CA" dirty="0" err="1"/>
              <a:t>submit.sh</a:t>
            </a:r>
            <a:r>
              <a:rPr lang="en-CA" dirty="0"/>
              <a:t> templates to permanently set certain </a:t>
            </a:r>
            <a:r>
              <a:rPr lang="en-CA" dirty="0" err="1"/>
              <a:t>Slurm</a:t>
            </a:r>
            <a:r>
              <a:rPr lang="en-CA" dirty="0"/>
              <a:t> command line options and customize the package to your particular cluster setup or preferences (for e.g. if you always want email notifications)</a:t>
            </a:r>
          </a:p>
          <a:p>
            <a:r>
              <a:rPr lang="en-CA" dirty="0"/>
              <a:t>Check where your R package library is using: </a:t>
            </a:r>
          </a:p>
          <a:p>
            <a:pPr marL="457200" lvl="1" indent="0">
              <a:buNone/>
            </a:pPr>
            <a:r>
              <a:rPr lang="en-CA" dirty="0"/>
              <a:t>&gt; .</a:t>
            </a:r>
            <a:r>
              <a:rPr lang="en-CA" dirty="0" err="1"/>
              <a:t>libPaths</a:t>
            </a:r>
            <a:r>
              <a:rPr lang="en-CA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277B-5785-F54F-933C-49936E98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functions…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3FEA-3E7B-1946-8D81-471A2335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Cancel a scheduled </a:t>
            </a:r>
            <a:r>
              <a:rPr lang="en-CA" dirty="0" err="1"/>
              <a:t>slurm</a:t>
            </a:r>
            <a:r>
              <a:rPr lang="en-CA" dirty="0"/>
              <a:t> job: </a:t>
            </a:r>
            <a:r>
              <a:rPr lang="en-CA" i="1" dirty="0" err="1"/>
              <a:t>cancel_slurm</a:t>
            </a:r>
            <a:r>
              <a:rPr lang="en-CA" dirty="0"/>
              <a:t>(</a:t>
            </a:r>
            <a:r>
              <a:rPr lang="en-CA" dirty="0" err="1"/>
              <a:t>sjob</a:t>
            </a:r>
            <a:r>
              <a:rPr lang="en-CA" dirty="0"/>
              <a:t>)</a:t>
            </a:r>
          </a:p>
          <a:p>
            <a:r>
              <a:rPr lang="en-CA" dirty="0"/>
              <a:t>Delete temporary files associated with a </a:t>
            </a:r>
            <a:r>
              <a:rPr lang="en-CA" dirty="0" err="1"/>
              <a:t>Slurm</a:t>
            </a:r>
            <a:r>
              <a:rPr lang="en-CA" dirty="0"/>
              <a:t> job: </a:t>
            </a:r>
            <a:r>
              <a:rPr lang="en-CA" dirty="0" err="1"/>
              <a:t>cleanup_files</a:t>
            </a:r>
            <a:r>
              <a:rPr lang="en-CA" dirty="0"/>
              <a:t>(</a:t>
            </a:r>
            <a:r>
              <a:rPr lang="en-CA" dirty="0" err="1"/>
              <a:t>sjob</a:t>
            </a:r>
            <a:r>
              <a:rPr lang="en-CA" dirty="0"/>
              <a:t>, wait = TRUE)</a:t>
            </a:r>
          </a:p>
          <a:p>
            <a:r>
              <a:rPr lang="en-CA" dirty="0"/>
              <a:t>Print the status of a </a:t>
            </a:r>
            <a:r>
              <a:rPr lang="en-CA" dirty="0" err="1"/>
              <a:t>Slurm</a:t>
            </a:r>
            <a:r>
              <a:rPr lang="en-CA" dirty="0"/>
              <a:t> job and, if completed, its console/error output: </a:t>
            </a:r>
            <a:r>
              <a:rPr lang="en-CA" dirty="0" err="1"/>
              <a:t>print_job_status</a:t>
            </a:r>
            <a:r>
              <a:rPr lang="en-CA" dirty="0"/>
              <a:t>(</a:t>
            </a:r>
            <a:r>
              <a:rPr lang="en-CA" dirty="0" err="1"/>
              <a:t>sjob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2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BD35-7C27-9840-957A-CE54C45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my workflow, in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2CF1-61D0-0E4C-B3EB-A62B3493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myfunc</a:t>
            </a:r>
            <a:r>
              <a:rPr lang="en-US" dirty="0"/>
              <a:t> &lt;- function(param) {</a:t>
            </a:r>
          </a:p>
          <a:p>
            <a:pPr marL="0" indent="0">
              <a:buNone/>
            </a:pPr>
            <a:r>
              <a:rPr lang="en-US" dirty="0"/>
              <a:t>	source(paste0(</a:t>
            </a:r>
            <a:r>
              <a:rPr lang="en-US" dirty="0" err="1"/>
              <a:t>project_dir</a:t>
            </a:r>
            <a:r>
              <a:rPr lang="en-US" dirty="0"/>
              <a:t>,"/scripts/</a:t>
            </a:r>
            <a:r>
              <a:rPr lang="en-US" dirty="0" err="1"/>
              <a:t>some_functions_or_settings.r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	## do something to the </a:t>
            </a:r>
            <a:r>
              <a:rPr lang="en-US" dirty="0" err="1"/>
              <a:t>add_objects</a:t>
            </a:r>
            <a:r>
              <a:rPr lang="en-US" dirty="0"/>
              <a:t> with the param</a:t>
            </a:r>
          </a:p>
          <a:p>
            <a:pPr marL="0" indent="0">
              <a:buNone/>
            </a:pPr>
            <a:r>
              <a:rPr lang="en-US" dirty="0"/>
              <a:t>	## write a file to an output directory }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to_process</a:t>
            </a:r>
            <a:r>
              <a:rPr lang="en-US" dirty="0"/>
              <a:t> &lt;- 1:length(</a:t>
            </a:r>
            <a:r>
              <a:rPr lang="en-US" dirty="0" err="1"/>
              <a:t>num_processes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to_process</a:t>
            </a:r>
            <a:r>
              <a:rPr lang="en-US" dirty="0"/>
              <a:t> &lt;-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to_process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to_process</a:t>
            </a:r>
            <a:r>
              <a:rPr lang="en-US" dirty="0"/>
              <a:t>) &lt;- c(“param”)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function_name</a:t>
            </a:r>
            <a:r>
              <a:rPr lang="en-US" dirty="0"/>
              <a:t> &lt;- “</a:t>
            </a:r>
            <a:r>
              <a:rPr lang="en-US" dirty="0" err="1"/>
              <a:t>my_func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sopt</a:t>
            </a:r>
            <a:r>
              <a:rPr lang="en-US" dirty="0"/>
              <a:t> &lt;- list(partition = XX, </a:t>
            </a:r>
            <a:r>
              <a:rPr lang="en-US" dirty="0" err="1"/>
              <a:t>workdir</a:t>
            </a:r>
            <a:r>
              <a:rPr lang="en-US" dirty="0"/>
              <a:t>= paste0(</a:t>
            </a:r>
            <a:r>
              <a:rPr lang="en-US" dirty="0" err="1"/>
              <a:t>getwd</a:t>
            </a:r>
            <a:r>
              <a:rPr lang="en-US" dirty="0"/>
              <a:t>(),"/_</a:t>
            </a:r>
            <a:r>
              <a:rPr lang="en-US" dirty="0" err="1"/>
              <a:t>rslurm</a:t>
            </a:r>
            <a:r>
              <a:rPr lang="en-US" dirty="0"/>
              <a:t>_", </a:t>
            </a:r>
            <a:r>
              <a:rPr lang="en-US" dirty="0" err="1"/>
              <a:t>function_name</a:t>
            </a:r>
            <a:r>
              <a:rPr lang="en-US" dirty="0"/>
              <a:t>)) ## add </a:t>
            </a:r>
            <a:r>
              <a:rPr lang="en-US" dirty="0" err="1"/>
              <a:t>slurm</a:t>
            </a:r>
            <a:r>
              <a:rPr lang="en-US" dirty="0"/>
              <a:t> options </a:t>
            </a:r>
          </a:p>
          <a:p>
            <a:pPr marL="0" indent="0">
              <a:buNone/>
            </a:pPr>
            <a:r>
              <a:rPr lang="en-US" dirty="0"/>
              <a:t>&gt; library("</a:t>
            </a:r>
            <a:r>
              <a:rPr lang="en-US" dirty="0" err="1"/>
              <a:t>rslurm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sjob</a:t>
            </a:r>
            <a:r>
              <a:rPr lang="en-US" dirty="0"/>
              <a:t> &lt;- </a:t>
            </a:r>
            <a:r>
              <a:rPr lang="en-US" dirty="0" err="1"/>
              <a:t>slurm_apply</a:t>
            </a:r>
            <a:r>
              <a:rPr lang="en-US" dirty="0"/>
              <a:t>(get(</a:t>
            </a:r>
            <a:r>
              <a:rPr lang="en-US" dirty="0" err="1"/>
              <a:t>function_name</a:t>
            </a:r>
            <a:r>
              <a:rPr lang="en-US" dirty="0"/>
              <a:t>), </a:t>
            </a:r>
            <a:r>
              <a:rPr lang="en-US" dirty="0" err="1"/>
              <a:t>to_process</a:t>
            </a:r>
            <a:r>
              <a:rPr lang="en-US" dirty="0"/>
              <a:t>, jobname = </a:t>
            </a:r>
            <a:r>
              <a:rPr lang="en-US" dirty="0" err="1"/>
              <a:t>function_name</a:t>
            </a:r>
            <a:r>
              <a:rPr lang="en-US" dirty="0"/>
              <a:t>, nodes = 128, </a:t>
            </a:r>
            <a:r>
              <a:rPr lang="en-US" dirty="0" err="1"/>
              <a:t>cpus_per_node</a:t>
            </a:r>
            <a:r>
              <a:rPr lang="en-US" dirty="0"/>
              <a:t> = 1, submit=FALSE, </a:t>
            </a:r>
            <a:r>
              <a:rPr lang="en-US" dirty="0" err="1"/>
              <a:t>slurm_options</a:t>
            </a:r>
            <a:r>
              <a:rPr lang="en-US" dirty="0"/>
              <a:t> = </a:t>
            </a:r>
            <a:r>
              <a:rPr lang="en-US" dirty="0" err="1"/>
              <a:t>sopt</a:t>
            </a:r>
            <a:r>
              <a:rPr lang="en-US" dirty="0"/>
              <a:t>, </a:t>
            </a:r>
            <a:r>
              <a:rPr lang="en-US" dirty="0" err="1"/>
              <a:t>add_objects</a:t>
            </a:r>
            <a:r>
              <a:rPr lang="en-US" dirty="0"/>
              <a:t>=c("</a:t>
            </a:r>
            <a:r>
              <a:rPr lang="en-US" dirty="0" err="1"/>
              <a:t>project_dir</a:t>
            </a:r>
            <a:r>
              <a:rPr lang="en-US" dirty="0"/>
              <a:t>", "some", "objects", "my", "function", "needs"))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4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BD35-7C27-9840-957A-CE54C45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my workflow, at the terminal: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2CF1-61D0-0E4C-B3EB-A62B3493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sbatch</a:t>
            </a:r>
            <a:r>
              <a:rPr lang="en-US" dirty="0"/>
              <a:t> /my/project/directory/</a:t>
            </a:r>
            <a:r>
              <a:rPr lang="en-US" dirty="0" err="1"/>
              <a:t>rslurm_Neale_extraction</a:t>
            </a:r>
            <a:r>
              <a:rPr lang="en-US" dirty="0"/>
              <a:t>/</a:t>
            </a:r>
            <a:r>
              <a:rPr lang="en-US" dirty="0" err="1"/>
              <a:t>submit.sh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1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ABB0-C36D-1D40-AA9C-5C6BF8C3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881C-8AC9-D545-8884-7CAE666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https://cran.r-project.org/web/packages/rslurm/rslurm.pdf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https://cran.r-project.org/web/packages/rslurm/vignettes/rslurm.html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0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3ED3-A48A-D24E-A3E5-D795E5BF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0C5C-B5F3-5C4E-980C-2E5E41B2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cluster management and job scheduling system</a:t>
            </a:r>
          </a:p>
          <a:p>
            <a:r>
              <a:rPr lang="en-US" dirty="0"/>
              <a:t>Used for </a:t>
            </a:r>
            <a:r>
              <a:rPr lang="en-US" dirty="0" err="1"/>
              <a:t>linux</a:t>
            </a:r>
            <a:r>
              <a:rPr lang="en-US" dirty="0"/>
              <a:t> platforms</a:t>
            </a:r>
          </a:p>
          <a:p>
            <a:r>
              <a:rPr lang="en-US" dirty="0"/>
              <a:t>Three key functions: </a:t>
            </a:r>
          </a:p>
          <a:p>
            <a:pPr lvl="1"/>
            <a:r>
              <a:rPr lang="en-US" dirty="0"/>
              <a:t>Allocates access to resources (computing nodes) </a:t>
            </a:r>
          </a:p>
          <a:p>
            <a:pPr lvl="1"/>
            <a:r>
              <a:rPr lang="en-US" dirty="0"/>
              <a:t>Provides a framework for starting, executing and monitoring work</a:t>
            </a:r>
          </a:p>
          <a:p>
            <a:pPr lvl="1"/>
            <a:r>
              <a:rPr lang="en-US" dirty="0"/>
              <a:t>Manages the queue of pending work</a:t>
            </a:r>
          </a:p>
        </p:txBody>
      </p:sp>
    </p:spTree>
    <p:extLst>
      <p:ext uri="{BB962C8B-B14F-4D97-AF65-F5344CB8AC3E}">
        <p14:creationId xmlns:p14="http://schemas.microsoft.com/office/powerpoint/2010/main" val="270883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8CAB-ADCA-1D4F-A9CD-2D3F2D6A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74650"/>
            <a:ext cx="10998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</a:t>
            </a:r>
            <a:r>
              <a:rPr lang="en-US" dirty="0" err="1"/>
              <a:t>slurm</a:t>
            </a:r>
            <a:r>
              <a:rPr lang="en-US" dirty="0"/>
              <a:t> </a:t>
            </a:r>
            <a:r>
              <a:rPr lang="en-US" dirty="0" err="1"/>
              <a:t>sbatch</a:t>
            </a:r>
            <a:r>
              <a:rPr lang="en-US" dirty="0"/>
              <a:t> script using </a:t>
            </a:r>
            <a:r>
              <a:rPr lang="en-US" dirty="0" err="1"/>
              <a:t>Rscript</a:t>
            </a:r>
            <a:r>
              <a:rPr lang="en-US" dirty="0"/>
              <a:t>: /</a:t>
            </a:r>
            <a:r>
              <a:rPr lang="en-US" dirty="0" err="1"/>
              <a:t>my_array.sh</a:t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A69-34B8-154F-99C1-CBA15AE5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1" y="1402292"/>
            <a:ext cx="11147738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#!/bin/bash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#SBATCH --job-name=</a:t>
            </a:r>
            <a:r>
              <a:rPr lang="en-US" sz="1800" dirty="0" err="1"/>
              <a:t>array_job</a:t>
            </a:r>
            <a:r>
              <a:rPr lang="en-US" sz="1800" dirty="0"/>
              <a:t>                    		 # Job name (this name will appear in the queue)</a:t>
            </a:r>
          </a:p>
          <a:p>
            <a:pPr marL="0" indent="0">
              <a:buNone/>
            </a:pPr>
            <a:r>
              <a:rPr lang="en-US" sz="1800" dirty="0"/>
              <a:t>#SBATCH --</a:t>
            </a:r>
            <a:r>
              <a:rPr lang="en-US" sz="1800" dirty="0" err="1"/>
              <a:t>workdir</a:t>
            </a:r>
            <a:r>
              <a:rPr lang="en-US" sz="1800" dirty="0"/>
              <a:t>=/my/work/</a:t>
            </a:r>
            <a:r>
              <a:rPr lang="en-US" sz="1800" dirty="0" err="1"/>
              <a:t>dir</a:t>
            </a:r>
            <a:r>
              <a:rPr lang="en-US" sz="1800" dirty="0"/>
              <a:t>/		 	# The Working Directory of the job</a:t>
            </a:r>
          </a:p>
          <a:p>
            <a:pPr marL="0" indent="0">
              <a:buNone/>
            </a:pPr>
            <a:r>
              <a:rPr lang="en-US" sz="1800" dirty="0"/>
              <a:t>#SBATCH --mail-type=ALL                         		 	# Mail events (NONE, BEGIN, END, FAIL, ALL)</a:t>
            </a:r>
          </a:p>
          <a:p>
            <a:pPr marL="0" indent="0">
              <a:buNone/>
            </a:pPr>
            <a:r>
              <a:rPr lang="en-US" sz="1800" dirty="0"/>
              <a:t>#SBATCH --mail-user=</a:t>
            </a:r>
            <a:r>
              <a:rPr lang="en-US" sz="1800" dirty="0" err="1"/>
              <a:t>YOUR.EMAIL@EMAIL.com</a:t>
            </a:r>
            <a:r>
              <a:rPr lang="en-US" sz="1800" dirty="0"/>
              <a:t>         	# Where to send mail</a:t>
            </a:r>
          </a:p>
          <a:p>
            <a:pPr marL="0" indent="0">
              <a:buNone/>
            </a:pPr>
            <a:r>
              <a:rPr lang="en-US" sz="1800" dirty="0"/>
              <a:t>#SBATCH --output=</a:t>
            </a:r>
            <a:r>
              <a:rPr lang="en-US" sz="1800" dirty="0" err="1"/>
              <a:t>slurm</a:t>
            </a:r>
            <a:r>
              <a:rPr lang="en-US" sz="1800" dirty="0"/>
              <a:t>-array-%A-%a-%</a:t>
            </a:r>
            <a:r>
              <a:rPr lang="en-US" sz="1800" dirty="0" err="1"/>
              <a:t>j.out</a:t>
            </a:r>
            <a:r>
              <a:rPr lang="en-US" sz="1800" dirty="0"/>
              <a:t>        	# Standard output and error log</a:t>
            </a:r>
          </a:p>
          <a:p>
            <a:pPr marL="0" indent="0">
              <a:buNone/>
            </a:pPr>
            <a:r>
              <a:rPr lang="en-US" sz="1800" dirty="0"/>
              <a:t>#SBATCH --account=XXX                            		# runs on the </a:t>
            </a:r>
            <a:r>
              <a:rPr lang="en-US" sz="1800" dirty="0" err="1"/>
              <a:t>sggg</a:t>
            </a:r>
            <a:r>
              <a:rPr lang="en-US" sz="1800" dirty="0"/>
              <a:t> nodes. </a:t>
            </a:r>
          </a:p>
          <a:p>
            <a:pPr marL="0" indent="0">
              <a:buNone/>
            </a:pPr>
            <a:r>
              <a:rPr lang="en-US" sz="1800" dirty="0"/>
              <a:t>#SBATCH --partition=XXX			                 	# runs on the </a:t>
            </a:r>
            <a:r>
              <a:rPr lang="en-US" sz="1800" dirty="0" err="1"/>
              <a:t>sggg</a:t>
            </a:r>
            <a:r>
              <a:rPr lang="en-US" sz="1800" dirty="0"/>
              <a:t> nodes</a:t>
            </a:r>
          </a:p>
          <a:p>
            <a:pPr marL="0" indent="0">
              <a:buNone/>
            </a:pPr>
            <a:r>
              <a:rPr lang="en-US" sz="1800" dirty="0"/>
              <a:t>#SBATCH --array=1-10                            			# Runs arrays jobs from [a] to [b]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Rscript</a:t>
            </a:r>
            <a:r>
              <a:rPr lang="en-US" sz="1800" dirty="0"/>
              <a:t> </a:t>
            </a:r>
            <a:r>
              <a:rPr lang="en-US" sz="1800" dirty="0" err="1"/>
              <a:t>array_script.R</a:t>
            </a:r>
            <a:r>
              <a:rPr lang="en-US" sz="1800" dirty="0"/>
              <a:t> ${SLURM_ARRAY_TASK_ID}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3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D38A-E457-2742-B950-66B75A08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array_script.R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F396-18A0-B34C-96A9-19693AEC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args</a:t>
            </a:r>
            <a:r>
              <a:rPr lang="en-US" dirty="0"/>
              <a:t> &lt;- </a:t>
            </a:r>
            <a:r>
              <a:rPr lang="en-US" dirty="0" err="1"/>
              <a:t>commandArgs</a:t>
            </a:r>
            <a:r>
              <a:rPr lang="en-US" dirty="0"/>
              <a:t>(</a:t>
            </a:r>
            <a:r>
              <a:rPr lang="en-US" dirty="0" err="1"/>
              <a:t>trailingOnly</a:t>
            </a:r>
            <a:r>
              <a:rPr lang="en-US" dirty="0"/>
              <a:t> = TRUE)</a:t>
            </a:r>
          </a:p>
          <a:p>
            <a:pPr marL="0" indent="0">
              <a:buNone/>
            </a:pPr>
            <a:r>
              <a:rPr lang="en-US" dirty="0"/>
              <a:t>J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[1])) ## counter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cat("array job #", </a:t>
            </a:r>
            <a:r>
              <a:rPr lang="en-US" dirty="0" err="1"/>
              <a:t>J,"completed</a:t>
            </a:r>
            <a:r>
              <a:rPr lang="en-US" dirty="0"/>
              <a:t> \n")</a:t>
            </a:r>
          </a:p>
        </p:txBody>
      </p:sp>
    </p:spTree>
    <p:extLst>
      <p:ext uri="{BB962C8B-B14F-4D97-AF65-F5344CB8AC3E}">
        <p14:creationId xmlns:p14="http://schemas.microsoft.com/office/powerpoint/2010/main" val="164203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743-774B-FB4A-82C8-F3C84F82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sbatch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E88E-A383-7A46-8FA8-2519BA61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&gt; </a:t>
            </a:r>
            <a:r>
              <a:rPr lang="en-CA" dirty="0" err="1"/>
              <a:t>sbatch</a:t>
            </a:r>
            <a:r>
              <a:rPr lang="en-CA" dirty="0"/>
              <a:t> </a:t>
            </a:r>
            <a:r>
              <a:rPr lang="en-CA" dirty="0" err="1"/>
              <a:t>my_array.sh</a:t>
            </a:r>
            <a:endParaRPr lang="en-CA" dirty="0"/>
          </a:p>
          <a:p>
            <a:pPr>
              <a:buFont typeface="Wingdings" pitchFamily="2" charset="2"/>
              <a:buChar char="Ø"/>
            </a:pPr>
            <a:endParaRPr lang="en-CA" dirty="0"/>
          </a:p>
          <a:p>
            <a:r>
              <a:rPr lang="en-CA" dirty="0"/>
              <a:t>Runs 10 jobs in parallel as resources are available </a:t>
            </a:r>
          </a:p>
          <a:p>
            <a:r>
              <a:rPr lang="en-CA" dirty="0"/>
              <a:t> According to the ”--array” parameter</a:t>
            </a:r>
          </a:p>
          <a:p>
            <a:r>
              <a:rPr lang="en-US" dirty="0"/>
              <a:t>#SBATCH --array=1-10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D51-4608-134D-86DA-50546EEF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 of this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DE06-52AE-E345-B66C-BC90D268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Requires creating a </a:t>
            </a:r>
            <a:r>
              <a:rPr lang="en-US" dirty="0" err="1"/>
              <a:t>sbatch</a:t>
            </a:r>
            <a:r>
              <a:rPr lang="en-US" dirty="0"/>
              <a:t> script in addition an </a:t>
            </a:r>
            <a:r>
              <a:rPr lang="en-US" dirty="0" err="1"/>
              <a:t>Rscript</a:t>
            </a:r>
            <a:endParaRPr lang="en-US" dirty="0"/>
          </a:p>
          <a:p>
            <a:r>
              <a:rPr lang="en-US" dirty="0"/>
              <a:t>Works for known number of computations (e.g. 100 simulations, 22 chromosomes, 3 known ethnic groups)</a:t>
            </a:r>
          </a:p>
          <a:p>
            <a:r>
              <a:rPr lang="en-US" dirty="0"/>
              <a:t>What about scripts with the following structure (where length of ‘</a:t>
            </a:r>
            <a:r>
              <a:rPr lang="en-US" dirty="0" err="1"/>
              <a:t>my_list</a:t>
            </a:r>
            <a:r>
              <a:rPr lang="en-US" dirty="0"/>
              <a:t>’ can vary):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for (</a:t>
            </a:r>
            <a:r>
              <a:rPr lang="en-US" dirty="0" err="1"/>
              <a:t>i</a:t>
            </a:r>
            <a:r>
              <a:rPr lang="en-US" dirty="0"/>
              <a:t> in 1:length(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1371600" lvl="3" indent="0">
              <a:buNone/>
            </a:pP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Currently there is no way to include variables directly in </a:t>
            </a:r>
            <a:r>
              <a:rPr lang="en-US" dirty="0" err="1"/>
              <a:t>sbatch</a:t>
            </a:r>
            <a:r>
              <a:rPr lang="en-US" dirty="0"/>
              <a:t> 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A5B0-CD7A-0E44-9ED1-5ACF1CDD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rslurm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A9FF-5F80-D940-A876-06F00EE4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 the process of distribution “embarrassingly parallel” R calculations on the (</a:t>
            </a:r>
            <a:r>
              <a:rPr lang="en-US" dirty="0" err="1"/>
              <a:t>slurm</a:t>
            </a:r>
            <a:r>
              <a:rPr lang="en-US" dirty="0"/>
              <a:t>) computation cluster</a:t>
            </a:r>
          </a:p>
          <a:p>
            <a:r>
              <a:rPr lang="en-US" dirty="0"/>
              <a:t>The main function: </a:t>
            </a:r>
            <a:r>
              <a:rPr lang="en-US" i="1" dirty="0" err="1"/>
              <a:t>slurm_apply</a:t>
            </a:r>
            <a:endParaRPr lang="en-US" i="1" dirty="0"/>
          </a:p>
          <a:p>
            <a:r>
              <a:rPr lang="en-US" dirty="0"/>
              <a:t>Automatically divides the computation over multiple nodes and writes the necessary computation scripts</a:t>
            </a:r>
          </a:p>
          <a:p>
            <a:r>
              <a:rPr lang="en-US" dirty="0"/>
              <a:t>Helper functions are included to retrieve and combine the output from different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912-C998-554D-A834-2ACFF47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6E2-3D88-C041-91E8-49B79C92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Create a function (‘</a:t>
            </a:r>
            <a:r>
              <a:rPr lang="en-CA" dirty="0" err="1"/>
              <a:t>test_func</a:t>
            </a:r>
            <a:r>
              <a:rPr lang="en-CA" dirty="0"/>
              <a:t>’):</a:t>
            </a:r>
          </a:p>
          <a:p>
            <a:pPr lvl="1"/>
            <a:r>
              <a:rPr lang="en-CA" dirty="0"/>
              <a:t>Takes a mean and standard deviation as parameters</a:t>
            </a:r>
          </a:p>
          <a:p>
            <a:pPr lvl="1"/>
            <a:r>
              <a:rPr lang="en-CA" dirty="0"/>
              <a:t>Generates a million normal deviates</a:t>
            </a:r>
          </a:p>
          <a:p>
            <a:pPr lvl="1"/>
            <a:r>
              <a:rPr lang="en-CA" dirty="0"/>
              <a:t>Returns the sample mean and SD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test_func</a:t>
            </a:r>
            <a:r>
              <a:rPr lang="en-CA" dirty="0"/>
              <a:t> &lt;- function(</a:t>
            </a:r>
            <a:r>
              <a:rPr lang="en-CA" dirty="0" err="1"/>
              <a:t>par_mu</a:t>
            </a:r>
            <a:r>
              <a:rPr lang="en-CA" dirty="0"/>
              <a:t>, </a:t>
            </a:r>
            <a:r>
              <a:rPr lang="en-CA" dirty="0" err="1"/>
              <a:t>par_sd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	{ 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samp</a:t>
            </a:r>
            <a:r>
              <a:rPr lang="en-CA" dirty="0"/>
              <a:t> &lt;- </a:t>
            </a:r>
            <a:r>
              <a:rPr lang="en-CA" b="1" dirty="0" err="1"/>
              <a:t>rnorm</a:t>
            </a:r>
            <a:r>
              <a:rPr lang="en-CA" dirty="0"/>
              <a:t>(10^6, </a:t>
            </a:r>
            <a:r>
              <a:rPr lang="en-CA" dirty="0" err="1"/>
              <a:t>par_mu</a:t>
            </a:r>
            <a:r>
              <a:rPr lang="en-CA" dirty="0"/>
              <a:t>, </a:t>
            </a:r>
            <a:r>
              <a:rPr lang="en-CA" dirty="0" err="1"/>
              <a:t>par_sd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/>
              <a:t>c</a:t>
            </a:r>
            <a:r>
              <a:rPr lang="en-CA" dirty="0"/>
              <a:t>(</a:t>
            </a:r>
            <a:r>
              <a:rPr lang="en-CA" dirty="0" err="1"/>
              <a:t>s_mu</a:t>
            </a:r>
            <a:r>
              <a:rPr lang="en-CA" dirty="0"/>
              <a:t> = </a:t>
            </a:r>
            <a:r>
              <a:rPr lang="en-CA" b="1" dirty="0"/>
              <a:t>mean</a:t>
            </a:r>
            <a:r>
              <a:rPr lang="en-CA" dirty="0"/>
              <a:t>(</a:t>
            </a:r>
            <a:r>
              <a:rPr lang="en-CA" dirty="0" err="1"/>
              <a:t>samp</a:t>
            </a:r>
            <a:r>
              <a:rPr lang="en-CA" dirty="0"/>
              <a:t>), </a:t>
            </a:r>
            <a:r>
              <a:rPr lang="en-CA" dirty="0" err="1"/>
              <a:t>s_sd</a:t>
            </a:r>
            <a:r>
              <a:rPr lang="en-CA" dirty="0"/>
              <a:t> = </a:t>
            </a:r>
            <a:r>
              <a:rPr lang="en-CA" b="1" dirty="0" err="1"/>
              <a:t>sd</a:t>
            </a:r>
            <a:r>
              <a:rPr lang="en-CA" dirty="0"/>
              <a:t>(</a:t>
            </a:r>
            <a:r>
              <a:rPr lang="en-CA" dirty="0" err="1"/>
              <a:t>samp</a:t>
            </a:r>
            <a:r>
              <a:rPr lang="en-CA" dirty="0"/>
              <a:t>)) 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6635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23F2-CA64-7848-A679-FE7D594C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33E-656D-6F44-BDC8-7C283E1E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Create a parameter data frame: </a:t>
            </a:r>
          </a:p>
          <a:p>
            <a:pPr lvl="1"/>
            <a:r>
              <a:rPr lang="en-CA" dirty="0"/>
              <a:t>Each row is a parameter set </a:t>
            </a:r>
          </a:p>
          <a:p>
            <a:pPr lvl="1"/>
            <a:r>
              <a:rPr lang="en-CA" dirty="0"/>
              <a:t>Each column matches an argument of the function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pars &lt;- </a:t>
            </a:r>
            <a:r>
              <a:rPr lang="en-CA" b="1" dirty="0" err="1"/>
              <a:t>data.frame</a:t>
            </a:r>
            <a:r>
              <a:rPr lang="en-CA" dirty="0"/>
              <a:t>(</a:t>
            </a:r>
            <a:r>
              <a:rPr lang="en-CA" dirty="0" err="1"/>
              <a:t>par_mu</a:t>
            </a:r>
            <a:r>
              <a:rPr lang="en-CA" dirty="0"/>
              <a:t> = 1:10, </a:t>
            </a:r>
            <a:r>
              <a:rPr lang="en-CA" dirty="0" err="1"/>
              <a:t>par_sd</a:t>
            </a:r>
            <a:r>
              <a:rPr lang="en-CA" dirty="0"/>
              <a:t> = </a:t>
            </a:r>
            <a:r>
              <a:rPr lang="en-CA" b="1" dirty="0"/>
              <a:t>seq</a:t>
            </a:r>
            <a:r>
              <a:rPr lang="en-CA" dirty="0"/>
              <a:t>(0.1, 1, </a:t>
            </a:r>
            <a:r>
              <a:rPr lang="en-CA" dirty="0" err="1"/>
              <a:t>length.out</a:t>
            </a:r>
            <a:r>
              <a:rPr lang="en-CA" dirty="0"/>
              <a:t> = 10))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head</a:t>
            </a:r>
            <a:r>
              <a:rPr lang="en-CA" dirty="0"/>
              <a:t>(pars, 3)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## </a:t>
            </a:r>
            <a:r>
              <a:rPr lang="en-CA" dirty="0" err="1"/>
              <a:t>par_mu</a:t>
            </a:r>
            <a:r>
              <a:rPr lang="en-CA" dirty="0"/>
              <a:t> </a:t>
            </a:r>
            <a:r>
              <a:rPr lang="en-CA" dirty="0" err="1"/>
              <a:t>par_sd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## 1 1 0.1 </a:t>
            </a:r>
          </a:p>
          <a:p>
            <a:pPr marL="0" indent="0">
              <a:buNone/>
            </a:pPr>
            <a:r>
              <a:rPr lang="en-CA" dirty="0"/>
              <a:t>## 2 2 0.2 </a:t>
            </a:r>
          </a:p>
          <a:p>
            <a:pPr marL="0" indent="0">
              <a:buNone/>
            </a:pPr>
            <a:r>
              <a:rPr lang="en-CA" dirty="0"/>
              <a:t>## 3 3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1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634</Words>
  <Application>Microsoft Macintosh PowerPoint</Application>
  <PresentationFormat>Widescreen</PresentationFormat>
  <Paragraphs>122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Parallelize R code on a Slurm cluster</vt:lpstr>
      <vt:lpstr>Slurm </vt:lpstr>
      <vt:lpstr>Common slurm sbatch script using Rscript: /my_array.sh </vt:lpstr>
      <vt:lpstr>/array_script.R</vt:lpstr>
      <vt:lpstr>Launch sbatch script</vt:lpstr>
      <vt:lpstr>Limitations  of this design</vt:lpstr>
      <vt:lpstr>rslurm package</vt:lpstr>
      <vt:lpstr>A basic example</vt:lpstr>
      <vt:lpstr>A basic example</vt:lpstr>
      <vt:lpstr>A basic example</vt:lpstr>
      <vt:lpstr>More details on slurm_apply</vt:lpstr>
      <vt:lpstr>Within generated folder: /_rslurm_test_apply</vt:lpstr>
      <vt:lpstr>Reconfigure the default options </vt:lpstr>
      <vt:lpstr>Other useful functions…</vt:lpstr>
      <vt:lpstr>Example of my workflow, in R:</vt:lpstr>
      <vt:lpstr>Example of my workflow, at the terminal:</vt:lpstr>
      <vt:lpstr>Further details: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Parallelize R code on a Slurm cluster</dc:title>
  <dc:creator>Jenny Sjaarda</dc:creator>
  <cp:lastModifiedBy>Jenny Sjaarda</cp:lastModifiedBy>
  <cp:revision>12</cp:revision>
  <dcterms:created xsi:type="dcterms:W3CDTF">2019-07-02T12:20:58Z</dcterms:created>
  <dcterms:modified xsi:type="dcterms:W3CDTF">2019-07-02T16:20:25Z</dcterms:modified>
</cp:coreProperties>
</file>