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4"/>
  </p:notesMasterIdLst>
  <p:sldIdLst>
    <p:sldId id="256" r:id="rId3"/>
    <p:sldId id="258" r:id="rId4"/>
    <p:sldId id="259" r:id="rId5"/>
    <p:sldId id="261" r:id="rId6"/>
    <p:sldId id="272" r:id="rId7"/>
    <p:sldId id="273" r:id="rId8"/>
    <p:sldId id="274" r:id="rId9"/>
    <p:sldId id="275" r:id="rId10"/>
    <p:sldId id="276" r:id="rId11"/>
    <p:sldId id="277" r:id="rId12"/>
    <p:sldId id="278" r:id="rId13"/>
    <p:sldId id="280" r:id="rId14"/>
    <p:sldId id="279" r:id="rId15"/>
    <p:sldId id="281" r:id="rId16"/>
    <p:sldId id="283" r:id="rId17"/>
    <p:sldId id="282" r:id="rId18"/>
    <p:sldId id="284" r:id="rId19"/>
    <p:sldId id="285" r:id="rId20"/>
    <p:sldId id="286" r:id="rId21"/>
    <p:sldId id="287" r:id="rId22"/>
    <p:sldId id="265" r:id="rId23"/>
  </p:sldIdLst>
  <p:sldSz cx="9144000" cy="5143500" type="screen16x9"/>
  <p:notesSz cx="6858000" cy="9144000"/>
  <p:embeddedFontLst>
    <p:embeddedFont>
      <p:font typeface="Helvetica Neue" panose="020B0604020202020204" charset="0"/>
      <p:regular r:id="rId25"/>
      <p:bold r:id="rId26"/>
      <p:italic r:id="rId27"/>
      <p:boldItalic r:id="rId28"/>
    </p:embeddedFont>
    <p:embeddedFont>
      <p:font typeface="Titillium Web"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398A"/>
    <a:srgbClr val="7E5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571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655200" y="2856150"/>
            <a:ext cx="54300" cy="1191900"/>
          </a:xfrm>
          <a:prstGeom prst="rect">
            <a:avLst/>
          </a:prstGeom>
          <a:solidFill>
            <a:srgbClr val="562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398A"/>
              </a:solidFill>
            </a:endParaRPr>
          </a:p>
        </p:txBody>
      </p:sp>
      <p:sp>
        <p:nvSpPr>
          <p:cNvPr id="11" name="Google Shape;11;p2"/>
          <p:cNvSpPr txBox="1">
            <a:spLocks noGrp="1"/>
          </p:cNvSpPr>
          <p:nvPr>
            <p:ph type="ctrTitle"/>
          </p:nvPr>
        </p:nvSpPr>
        <p:spPr>
          <a:xfrm>
            <a:off x="762000" y="2851325"/>
            <a:ext cx="54123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88398A"/>
              </a:buClr>
              <a:buSzPts val="4800"/>
              <a:buFont typeface="Helvetica Neue"/>
              <a:buNone/>
              <a:defRPr sz="4800">
                <a:solidFill>
                  <a:srgbClr val="88398A"/>
                </a:solidFill>
                <a:latin typeface="Helvetica Neue"/>
                <a:ea typeface="Helvetica Neue"/>
                <a:cs typeface="Helvetica Neue"/>
                <a:sym typeface="Helvetica Neue"/>
              </a:defRPr>
            </a:lvl1pPr>
            <a:lvl2pPr lvl="1">
              <a:spcBef>
                <a:spcPts val="0"/>
              </a:spcBef>
              <a:spcAft>
                <a:spcPts val="0"/>
              </a:spcAft>
              <a:buClr>
                <a:srgbClr val="88398A"/>
              </a:buClr>
              <a:buSzPts val="4800"/>
              <a:buNone/>
              <a:defRPr sz="4800">
                <a:solidFill>
                  <a:srgbClr val="88398A"/>
                </a:solidFill>
              </a:defRPr>
            </a:lvl2pPr>
            <a:lvl3pPr lvl="2">
              <a:spcBef>
                <a:spcPts val="0"/>
              </a:spcBef>
              <a:spcAft>
                <a:spcPts val="0"/>
              </a:spcAft>
              <a:buClr>
                <a:srgbClr val="88398A"/>
              </a:buClr>
              <a:buSzPts val="4800"/>
              <a:buNone/>
              <a:defRPr sz="4800">
                <a:solidFill>
                  <a:srgbClr val="88398A"/>
                </a:solidFill>
              </a:defRPr>
            </a:lvl3pPr>
            <a:lvl4pPr lvl="3">
              <a:spcBef>
                <a:spcPts val="0"/>
              </a:spcBef>
              <a:spcAft>
                <a:spcPts val="0"/>
              </a:spcAft>
              <a:buClr>
                <a:srgbClr val="88398A"/>
              </a:buClr>
              <a:buSzPts val="4800"/>
              <a:buNone/>
              <a:defRPr sz="4800">
                <a:solidFill>
                  <a:srgbClr val="88398A"/>
                </a:solidFill>
              </a:defRPr>
            </a:lvl4pPr>
            <a:lvl5pPr lvl="4">
              <a:spcBef>
                <a:spcPts val="0"/>
              </a:spcBef>
              <a:spcAft>
                <a:spcPts val="0"/>
              </a:spcAft>
              <a:buClr>
                <a:srgbClr val="88398A"/>
              </a:buClr>
              <a:buSzPts val="4800"/>
              <a:buNone/>
              <a:defRPr sz="4800">
                <a:solidFill>
                  <a:srgbClr val="88398A"/>
                </a:solidFill>
              </a:defRPr>
            </a:lvl5pPr>
            <a:lvl6pPr lvl="5">
              <a:spcBef>
                <a:spcPts val="0"/>
              </a:spcBef>
              <a:spcAft>
                <a:spcPts val="0"/>
              </a:spcAft>
              <a:buClr>
                <a:srgbClr val="88398A"/>
              </a:buClr>
              <a:buSzPts val="4800"/>
              <a:buNone/>
              <a:defRPr sz="4800">
                <a:solidFill>
                  <a:srgbClr val="88398A"/>
                </a:solidFill>
              </a:defRPr>
            </a:lvl6pPr>
            <a:lvl7pPr lvl="6">
              <a:spcBef>
                <a:spcPts val="0"/>
              </a:spcBef>
              <a:spcAft>
                <a:spcPts val="0"/>
              </a:spcAft>
              <a:buClr>
                <a:srgbClr val="88398A"/>
              </a:buClr>
              <a:buSzPts val="4800"/>
              <a:buNone/>
              <a:defRPr sz="4800">
                <a:solidFill>
                  <a:srgbClr val="88398A"/>
                </a:solidFill>
              </a:defRPr>
            </a:lvl7pPr>
            <a:lvl8pPr lvl="7">
              <a:spcBef>
                <a:spcPts val="0"/>
              </a:spcBef>
              <a:spcAft>
                <a:spcPts val="0"/>
              </a:spcAft>
              <a:buClr>
                <a:srgbClr val="88398A"/>
              </a:buClr>
              <a:buSzPts val="4800"/>
              <a:buNone/>
              <a:defRPr sz="4800">
                <a:solidFill>
                  <a:srgbClr val="88398A"/>
                </a:solidFill>
              </a:defRPr>
            </a:lvl8pPr>
            <a:lvl9pPr lvl="8">
              <a:spcBef>
                <a:spcPts val="0"/>
              </a:spcBef>
              <a:spcAft>
                <a:spcPts val="0"/>
              </a:spcAft>
              <a:buClr>
                <a:srgbClr val="88398A"/>
              </a:buClr>
              <a:buSzPts val="4800"/>
              <a:buNone/>
              <a:defRPr sz="4800">
                <a:solidFill>
                  <a:srgbClr val="88398A"/>
                </a:solidFill>
              </a:defRPr>
            </a:lvl9pPr>
          </a:lstStyle>
          <a:p>
            <a:endParaRPr/>
          </a:p>
        </p:txBody>
      </p:sp>
      <p:pic>
        <p:nvPicPr>
          <p:cNvPr id="12" name="Google Shape;12;p2" descr="download.png"/>
          <p:cNvPicPr preferRelativeResize="0"/>
          <p:nvPr/>
        </p:nvPicPr>
        <p:blipFill>
          <a:blip r:embed="rId2">
            <a:alphaModFix/>
          </a:blip>
          <a:stretch>
            <a:fillRect/>
          </a:stretch>
        </p:blipFill>
        <p:spPr>
          <a:xfrm>
            <a:off x="6098100" y="357500"/>
            <a:ext cx="2858575" cy="951900"/>
          </a:xfrm>
          <a:prstGeom prst="rect">
            <a:avLst/>
          </a:prstGeom>
          <a:noFill/>
          <a:ln>
            <a:noFill/>
          </a:ln>
        </p:spPr>
      </p:pic>
      <p:sp>
        <p:nvSpPr>
          <p:cNvPr id="13" name="Google Shape;13;p2"/>
          <p:cNvSpPr/>
          <p:nvPr/>
        </p:nvSpPr>
        <p:spPr>
          <a:xfrm rot="5400000">
            <a:off x="4542250" y="-4548775"/>
            <a:ext cx="60900" cy="9145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920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Clr>
                <a:srgbClr val="181818"/>
              </a:buClr>
              <a:buSzPts val="2600"/>
              <a:buFont typeface="Helvetica Neue"/>
              <a:buNone/>
              <a:defRPr>
                <a:solidFill>
                  <a:srgbClr val="181818"/>
                </a:solidFill>
                <a:latin typeface="Helvetica Neue"/>
                <a:ea typeface="Helvetica Neue"/>
                <a:cs typeface="Helvetica Neue"/>
                <a:sym typeface="Helvetica Neu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7" name="Google Shape;27;p5"/>
          <p:cNvSpPr txBox="1">
            <a:spLocks noGrp="1"/>
          </p:cNvSpPr>
          <p:nvPr>
            <p:ph type="body" idx="1"/>
          </p:nvPr>
        </p:nvSpPr>
        <p:spPr>
          <a:xfrm>
            <a:off x="692025" y="1586325"/>
            <a:ext cx="5971500" cy="3148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Font typeface="Helvetica Neue"/>
              <a:buChar char="▪"/>
              <a:defRPr>
                <a:latin typeface="Helvetica Neue"/>
                <a:ea typeface="Helvetica Neue"/>
                <a:cs typeface="Helvetica Neue"/>
                <a:sym typeface="Helvetica Neue"/>
              </a:defRPr>
            </a:lvl1pPr>
            <a:lvl2pPr marL="914400" lvl="1" indent="-342900">
              <a:spcBef>
                <a:spcPts val="0"/>
              </a:spcBef>
              <a:spcAft>
                <a:spcPts val="0"/>
              </a:spcAft>
              <a:buSzPts val="1800"/>
              <a:buFont typeface="Helvetica Neue"/>
              <a:buChar char="▫"/>
              <a:defRPr>
                <a:latin typeface="Helvetica Neue"/>
                <a:ea typeface="Helvetica Neue"/>
                <a:cs typeface="Helvetica Neue"/>
                <a:sym typeface="Helvetica Neue"/>
              </a:defRPr>
            </a:lvl2pPr>
            <a:lvl3pPr marL="1371600" lvl="2" indent="-342900">
              <a:spcBef>
                <a:spcPts val="0"/>
              </a:spcBef>
              <a:spcAft>
                <a:spcPts val="0"/>
              </a:spcAft>
              <a:buSzPts val="1800"/>
              <a:buFont typeface="Helvetica Neue"/>
              <a:buChar char="▸"/>
              <a:defRPr>
                <a:latin typeface="Helvetica Neue"/>
                <a:ea typeface="Helvetica Neue"/>
                <a:cs typeface="Helvetica Neue"/>
                <a:sym typeface="Helvetica Neue"/>
              </a:defRPr>
            </a:lvl3pPr>
            <a:lvl4pPr marL="1828800" lvl="3" indent="-342900">
              <a:spcBef>
                <a:spcPts val="0"/>
              </a:spcBef>
              <a:spcAft>
                <a:spcPts val="0"/>
              </a:spcAft>
              <a:buSzPts val="1800"/>
              <a:buFont typeface="Helvetica Neue"/>
              <a:buChar char="▹"/>
              <a:defRPr>
                <a:latin typeface="Helvetica Neue"/>
                <a:ea typeface="Helvetica Neue"/>
                <a:cs typeface="Helvetica Neue"/>
                <a:sym typeface="Helvetica Neue"/>
              </a:defRPr>
            </a:lvl4pPr>
            <a:lvl5pPr marL="2286000" lvl="4" indent="-342900">
              <a:spcBef>
                <a:spcPts val="0"/>
              </a:spcBef>
              <a:spcAft>
                <a:spcPts val="0"/>
              </a:spcAft>
              <a:buSzPts val="1800"/>
              <a:buFont typeface="Helvetica Neue"/>
              <a:buChar char="▹"/>
              <a:defRPr>
                <a:latin typeface="Helvetica Neue"/>
                <a:ea typeface="Helvetica Neue"/>
                <a:cs typeface="Helvetica Neue"/>
                <a:sym typeface="Helvetica Neue"/>
              </a:defRPr>
            </a:lvl5pPr>
            <a:lvl6pPr marL="2743200" lvl="5" indent="-342900">
              <a:spcBef>
                <a:spcPts val="0"/>
              </a:spcBef>
              <a:spcAft>
                <a:spcPts val="0"/>
              </a:spcAft>
              <a:buSzPts val="1800"/>
              <a:buFont typeface="Helvetica Neue"/>
              <a:buChar char="▹"/>
              <a:defRPr>
                <a:latin typeface="Helvetica Neue"/>
                <a:ea typeface="Helvetica Neue"/>
                <a:cs typeface="Helvetica Neue"/>
                <a:sym typeface="Helvetica Neue"/>
              </a:defRPr>
            </a:lvl6pPr>
            <a:lvl7pPr marL="3200400" lvl="6" indent="-342900">
              <a:spcBef>
                <a:spcPts val="0"/>
              </a:spcBef>
              <a:spcAft>
                <a:spcPts val="0"/>
              </a:spcAft>
              <a:buSzPts val="1800"/>
              <a:buFont typeface="Helvetica Neue"/>
              <a:buChar char="▹"/>
              <a:defRPr>
                <a:latin typeface="Helvetica Neue"/>
                <a:ea typeface="Helvetica Neue"/>
                <a:cs typeface="Helvetica Neue"/>
                <a:sym typeface="Helvetica Neue"/>
              </a:defRPr>
            </a:lvl7pPr>
            <a:lvl8pPr marL="3657600" lvl="7" indent="-342900">
              <a:spcBef>
                <a:spcPts val="0"/>
              </a:spcBef>
              <a:spcAft>
                <a:spcPts val="0"/>
              </a:spcAft>
              <a:buSzPts val="1800"/>
              <a:buFont typeface="Helvetica Neue"/>
              <a:buChar char="▹"/>
              <a:defRPr>
                <a:latin typeface="Helvetica Neue"/>
                <a:ea typeface="Helvetica Neue"/>
                <a:cs typeface="Helvetica Neue"/>
                <a:sym typeface="Helvetica Neue"/>
              </a:defRPr>
            </a:lvl8pPr>
            <a:lvl9pPr marL="4114800" lvl="8" indent="-342900">
              <a:spcBef>
                <a:spcPts val="0"/>
              </a:spcBef>
              <a:spcAft>
                <a:spcPts val="0"/>
              </a:spcAft>
              <a:buSzPts val="1800"/>
              <a:buFont typeface="Helvetica Neue"/>
              <a:buChar char="▹"/>
              <a:defRPr>
                <a:latin typeface="Helvetica Neue"/>
                <a:ea typeface="Helvetica Neue"/>
                <a:cs typeface="Helvetica Neue"/>
                <a:sym typeface="Helvetica Neue"/>
              </a:defRPr>
            </a:lvl9pPr>
          </a:lstStyle>
          <a:p>
            <a:endParaRPr/>
          </a:p>
        </p:txBody>
      </p:sp>
      <p:sp>
        <p:nvSpPr>
          <p:cNvPr id="28" name="Google Shape;28;p5"/>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Google Shape;29;p5"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extLst>
      <p:ext uri="{BB962C8B-B14F-4D97-AF65-F5344CB8AC3E}">
        <p14:creationId xmlns:p14="http://schemas.microsoft.com/office/powerpoint/2010/main" val="179981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920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Font typeface="Helvetica Neue"/>
              <a:buNone/>
              <a:defRPr>
                <a:latin typeface="Helvetica Neue"/>
                <a:ea typeface="Helvetica Neue"/>
                <a:cs typeface="Helvetica Neue"/>
                <a:sym typeface="Helvetica Neu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2" name="Google Shape;32;p6"/>
          <p:cNvSpPr txBox="1">
            <a:spLocks noGrp="1"/>
          </p:cNvSpPr>
          <p:nvPr>
            <p:ph type="body" idx="1"/>
          </p:nvPr>
        </p:nvSpPr>
        <p:spPr>
          <a:xfrm>
            <a:off x="692025" y="1584700"/>
            <a:ext cx="3407100" cy="3219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Font typeface="Helvetica Neue"/>
              <a:buChar char="▪"/>
              <a:defRPr>
                <a:latin typeface="Helvetica Neue"/>
                <a:ea typeface="Helvetica Neue"/>
                <a:cs typeface="Helvetica Neue"/>
                <a:sym typeface="Helvetica Neue"/>
              </a:defRPr>
            </a:lvl1pPr>
            <a:lvl2pPr marL="914400" lvl="1" indent="-342900">
              <a:spcBef>
                <a:spcPts val="0"/>
              </a:spcBef>
              <a:spcAft>
                <a:spcPts val="0"/>
              </a:spcAft>
              <a:buSzPts val="1800"/>
              <a:buFont typeface="Helvetica Neue"/>
              <a:buChar char="▫"/>
              <a:defRPr>
                <a:latin typeface="Helvetica Neue"/>
                <a:ea typeface="Helvetica Neue"/>
                <a:cs typeface="Helvetica Neue"/>
                <a:sym typeface="Helvetica Neue"/>
              </a:defRPr>
            </a:lvl2pPr>
            <a:lvl3pPr marL="1371600" lvl="2" indent="-342900">
              <a:spcBef>
                <a:spcPts val="0"/>
              </a:spcBef>
              <a:spcAft>
                <a:spcPts val="0"/>
              </a:spcAft>
              <a:buSzPts val="1800"/>
              <a:buFont typeface="Helvetica Neue"/>
              <a:buChar char="▸"/>
              <a:defRPr>
                <a:latin typeface="Helvetica Neue"/>
                <a:ea typeface="Helvetica Neue"/>
                <a:cs typeface="Helvetica Neue"/>
                <a:sym typeface="Helvetica Neue"/>
              </a:defRPr>
            </a:lvl3pPr>
            <a:lvl4pPr marL="1828800" lvl="3" indent="-342900">
              <a:spcBef>
                <a:spcPts val="0"/>
              </a:spcBef>
              <a:spcAft>
                <a:spcPts val="0"/>
              </a:spcAft>
              <a:buSzPts val="1800"/>
              <a:buFont typeface="Helvetica Neue"/>
              <a:buChar char="▹"/>
              <a:defRPr>
                <a:latin typeface="Helvetica Neue"/>
                <a:ea typeface="Helvetica Neue"/>
                <a:cs typeface="Helvetica Neue"/>
                <a:sym typeface="Helvetica Neue"/>
              </a:defRPr>
            </a:lvl4pPr>
            <a:lvl5pPr marL="2286000" lvl="4" indent="-342900">
              <a:spcBef>
                <a:spcPts val="0"/>
              </a:spcBef>
              <a:spcAft>
                <a:spcPts val="0"/>
              </a:spcAft>
              <a:buSzPts val="1800"/>
              <a:buFont typeface="Helvetica Neue"/>
              <a:buChar char="▹"/>
              <a:defRPr>
                <a:latin typeface="Helvetica Neue"/>
                <a:ea typeface="Helvetica Neue"/>
                <a:cs typeface="Helvetica Neue"/>
                <a:sym typeface="Helvetica Neue"/>
              </a:defRPr>
            </a:lvl5pPr>
            <a:lvl6pPr marL="2743200" lvl="5" indent="-342900">
              <a:spcBef>
                <a:spcPts val="0"/>
              </a:spcBef>
              <a:spcAft>
                <a:spcPts val="0"/>
              </a:spcAft>
              <a:buSzPts val="1800"/>
              <a:buFont typeface="Helvetica Neue"/>
              <a:buChar char="▹"/>
              <a:defRPr>
                <a:latin typeface="Helvetica Neue"/>
                <a:ea typeface="Helvetica Neue"/>
                <a:cs typeface="Helvetica Neue"/>
                <a:sym typeface="Helvetica Neue"/>
              </a:defRPr>
            </a:lvl6pPr>
            <a:lvl7pPr marL="3200400" lvl="6" indent="-342900">
              <a:spcBef>
                <a:spcPts val="0"/>
              </a:spcBef>
              <a:spcAft>
                <a:spcPts val="0"/>
              </a:spcAft>
              <a:buSzPts val="1800"/>
              <a:buFont typeface="Helvetica Neue"/>
              <a:buChar char="▹"/>
              <a:defRPr>
                <a:latin typeface="Helvetica Neue"/>
                <a:ea typeface="Helvetica Neue"/>
                <a:cs typeface="Helvetica Neue"/>
                <a:sym typeface="Helvetica Neue"/>
              </a:defRPr>
            </a:lvl7pPr>
            <a:lvl8pPr marL="3657600" lvl="7" indent="-342900">
              <a:spcBef>
                <a:spcPts val="0"/>
              </a:spcBef>
              <a:spcAft>
                <a:spcPts val="0"/>
              </a:spcAft>
              <a:buSzPts val="1800"/>
              <a:buFont typeface="Helvetica Neue"/>
              <a:buChar char="▹"/>
              <a:defRPr>
                <a:latin typeface="Helvetica Neue"/>
                <a:ea typeface="Helvetica Neue"/>
                <a:cs typeface="Helvetica Neue"/>
                <a:sym typeface="Helvetica Neue"/>
              </a:defRPr>
            </a:lvl8pPr>
            <a:lvl9pPr marL="4114800" lvl="8" indent="-342900">
              <a:spcBef>
                <a:spcPts val="0"/>
              </a:spcBef>
              <a:spcAft>
                <a:spcPts val="0"/>
              </a:spcAft>
              <a:buSzPts val="1800"/>
              <a:buFont typeface="Helvetica Neue"/>
              <a:buChar char="▹"/>
              <a:defRPr>
                <a:latin typeface="Helvetica Neue"/>
                <a:ea typeface="Helvetica Neue"/>
                <a:cs typeface="Helvetica Neue"/>
                <a:sym typeface="Helvetica Neue"/>
              </a:defRPr>
            </a:lvl9pPr>
          </a:lstStyle>
          <a:p>
            <a:endParaRPr/>
          </a:p>
        </p:txBody>
      </p:sp>
      <p:sp>
        <p:nvSpPr>
          <p:cNvPr id="33" name="Google Shape;33;p6"/>
          <p:cNvSpPr txBox="1">
            <a:spLocks noGrp="1"/>
          </p:cNvSpPr>
          <p:nvPr>
            <p:ph type="body" idx="2"/>
          </p:nvPr>
        </p:nvSpPr>
        <p:spPr>
          <a:xfrm>
            <a:off x="4244900" y="1584700"/>
            <a:ext cx="3407100" cy="3219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6"/>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 name="Google Shape;35;p6"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extLst>
      <p:ext uri="{BB962C8B-B14F-4D97-AF65-F5344CB8AC3E}">
        <p14:creationId xmlns:p14="http://schemas.microsoft.com/office/powerpoint/2010/main" val="2847525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692025" y="422500"/>
            <a:ext cx="32268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 name="Google Shape;38;p7"/>
          <p:cNvSpPr txBox="1">
            <a:spLocks noGrp="1"/>
          </p:cNvSpPr>
          <p:nvPr>
            <p:ph type="body" idx="1"/>
          </p:nvPr>
        </p:nvSpPr>
        <p:spPr>
          <a:xfrm>
            <a:off x="692025"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body" idx="2"/>
          </p:nvPr>
        </p:nvSpPr>
        <p:spPr>
          <a:xfrm>
            <a:off x="3064886"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0" name="Google Shape;40;p7"/>
          <p:cNvSpPr txBox="1">
            <a:spLocks noGrp="1"/>
          </p:cNvSpPr>
          <p:nvPr>
            <p:ph type="body" idx="3"/>
          </p:nvPr>
        </p:nvSpPr>
        <p:spPr>
          <a:xfrm>
            <a:off x="5437746" y="1610450"/>
            <a:ext cx="2257200" cy="33153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41" name="Google Shape;41;p7"/>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7"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extLst>
      <p:ext uri="{BB962C8B-B14F-4D97-AF65-F5344CB8AC3E}">
        <p14:creationId xmlns:p14="http://schemas.microsoft.com/office/powerpoint/2010/main" val="2232037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6920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5" name="Google Shape;45;p8"/>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 name="Google Shape;46;p8"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extLst>
      <p:ext uri="{BB962C8B-B14F-4D97-AF65-F5344CB8AC3E}">
        <p14:creationId xmlns:p14="http://schemas.microsoft.com/office/powerpoint/2010/main" val="4222605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color">
  <p:cSld name="Title only color">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8398A"/>
              </a:buClr>
              <a:buSzPts val="2600"/>
              <a:buNone/>
              <a:defRPr>
                <a:solidFill>
                  <a:srgbClr val="88398A"/>
                </a:solidFill>
              </a:defRPr>
            </a:lvl1pPr>
            <a:lvl2pPr lvl="1" rtl="0">
              <a:spcBef>
                <a:spcPts val="0"/>
              </a:spcBef>
              <a:spcAft>
                <a:spcPts val="0"/>
              </a:spcAft>
              <a:buClr>
                <a:srgbClr val="88398A"/>
              </a:buClr>
              <a:buSzPts val="2600"/>
              <a:buNone/>
              <a:defRPr>
                <a:solidFill>
                  <a:srgbClr val="88398A"/>
                </a:solidFill>
              </a:defRPr>
            </a:lvl2pPr>
            <a:lvl3pPr lvl="2" rtl="0">
              <a:spcBef>
                <a:spcPts val="0"/>
              </a:spcBef>
              <a:spcAft>
                <a:spcPts val="0"/>
              </a:spcAft>
              <a:buClr>
                <a:srgbClr val="88398A"/>
              </a:buClr>
              <a:buSzPts val="2600"/>
              <a:buNone/>
              <a:defRPr>
                <a:solidFill>
                  <a:srgbClr val="88398A"/>
                </a:solidFill>
              </a:defRPr>
            </a:lvl3pPr>
            <a:lvl4pPr lvl="3" rtl="0">
              <a:spcBef>
                <a:spcPts val="0"/>
              </a:spcBef>
              <a:spcAft>
                <a:spcPts val="0"/>
              </a:spcAft>
              <a:buClr>
                <a:srgbClr val="88398A"/>
              </a:buClr>
              <a:buSzPts val="2600"/>
              <a:buNone/>
              <a:defRPr>
                <a:solidFill>
                  <a:srgbClr val="88398A"/>
                </a:solidFill>
              </a:defRPr>
            </a:lvl4pPr>
            <a:lvl5pPr lvl="4" rtl="0">
              <a:spcBef>
                <a:spcPts val="0"/>
              </a:spcBef>
              <a:spcAft>
                <a:spcPts val="0"/>
              </a:spcAft>
              <a:buClr>
                <a:srgbClr val="88398A"/>
              </a:buClr>
              <a:buSzPts val="2600"/>
              <a:buNone/>
              <a:defRPr>
                <a:solidFill>
                  <a:srgbClr val="88398A"/>
                </a:solidFill>
              </a:defRPr>
            </a:lvl5pPr>
            <a:lvl6pPr lvl="5" rtl="0">
              <a:spcBef>
                <a:spcPts val="0"/>
              </a:spcBef>
              <a:spcAft>
                <a:spcPts val="0"/>
              </a:spcAft>
              <a:buClr>
                <a:srgbClr val="88398A"/>
              </a:buClr>
              <a:buSzPts val="2600"/>
              <a:buNone/>
              <a:defRPr>
                <a:solidFill>
                  <a:srgbClr val="88398A"/>
                </a:solidFill>
              </a:defRPr>
            </a:lvl6pPr>
            <a:lvl7pPr lvl="6" rtl="0">
              <a:spcBef>
                <a:spcPts val="0"/>
              </a:spcBef>
              <a:spcAft>
                <a:spcPts val="0"/>
              </a:spcAft>
              <a:buClr>
                <a:srgbClr val="88398A"/>
              </a:buClr>
              <a:buSzPts val="2600"/>
              <a:buNone/>
              <a:defRPr>
                <a:solidFill>
                  <a:srgbClr val="88398A"/>
                </a:solidFill>
              </a:defRPr>
            </a:lvl7pPr>
            <a:lvl8pPr lvl="7" rtl="0">
              <a:spcBef>
                <a:spcPts val="0"/>
              </a:spcBef>
              <a:spcAft>
                <a:spcPts val="0"/>
              </a:spcAft>
              <a:buClr>
                <a:srgbClr val="88398A"/>
              </a:buClr>
              <a:buSzPts val="2600"/>
              <a:buNone/>
              <a:defRPr>
                <a:solidFill>
                  <a:srgbClr val="88398A"/>
                </a:solidFill>
              </a:defRPr>
            </a:lvl8pPr>
            <a:lvl9pPr lvl="8" rtl="0">
              <a:spcBef>
                <a:spcPts val="0"/>
              </a:spcBef>
              <a:spcAft>
                <a:spcPts val="0"/>
              </a:spcAft>
              <a:buClr>
                <a:srgbClr val="88398A"/>
              </a:buClr>
              <a:buSzPts val="2600"/>
              <a:buNone/>
              <a:defRPr>
                <a:solidFill>
                  <a:srgbClr val="88398A"/>
                </a:solidFill>
              </a:defRPr>
            </a:lvl9pPr>
          </a:lstStyle>
          <a:p>
            <a:endParaRPr/>
          </a:p>
        </p:txBody>
      </p:sp>
      <p:sp>
        <p:nvSpPr>
          <p:cNvPr id="49" name="Google Shape;49;p9"/>
          <p:cNvSpPr/>
          <p:nvPr/>
        </p:nvSpPr>
        <p:spPr>
          <a:xfrm>
            <a:off x="579000" y="579000"/>
            <a:ext cx="54300" cy="6756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0" name="Google Shape;50;p9"/>
          <p:cNvSpPr/>
          <p:nvPr/>
        </p:nvSpPr>
        <p:spPr>
          <a:xfrm rot="5400000">
            <a:off x="4542250" y="-4548775"/>
            <a:ext cx="60900" cy="9145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 name="Google Shape;51;p9"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Tree>
    <p:extLst>
      <p:ext uri="{BB962C8B-B14F-4D97-AF65-F5344CB8AC3E}">
        <p14:creationId xmlns:p14="http://schemas.microsoft.com/office/powerpoint/2010/main" val="2710890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half">
  <p:cSld name="Title only half">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844425" y="422500"/>
            <a:ext cx="3226800" cy="857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8398A"/>
              </a:buClr>
              <a:buSzPts val="2600"/>
              <a:buNone/>
              <a:defRPr>
                <a:solidFill>
                  <a:srgbClr val="88398A"/>
                </a:solidFill>
              </a:defRPr>
            </a:lvl1pPr>
            <a:lvl2pPr lvl="1" rtl="0">
              <a:spcBef>
                <a:spcPts val="0"/>
              </a:spcBef>
              <a:spcAft>
                <a:spcPts val="0"/>
              </a:spcAft>
              <a:buClr>
                <a:srgbClr val="88398A"/>
              </a:buClr>
              <a:buSzPts val="2600"/>
              <a:buNone/>
              <a:defRPr>
                <a:solidFill>
                  <a:srgbClr val="88398A"/>
                </a:solidFill>
              </a:defRPr>
            </a:lvl2pPr>
            <a:lvl3pPr lvl="2" rtl="0">
              <a:spcBef>
                <a:spcPts val="0"/>
              </a:spcBef>
              <a:spcAft>
                <a:spcPts val="0"/>
              </a:spcAft>
              <a:buClr>
                <a:srgbClr val="88398A"/>
              </a:buClr>
              <a:buSzPts val="2600"/>
              <a:buNone/>
              <a:defRPr>
                <a:solidFill>
                  <a:srgbClr val="88398A"/>
                </a:solidFill>
              </a:defRPr>
            </a:lvl3pPr>
            <a:lvl4pPr lvl="3" rtl="0">
              <a:spcBef>
                <a:spcPts val="0"/>
              </a:spcBef>
              <a:spcAft>
                <a:spcPts val="0"/>
              </a:spcAft>
              <a:buClr>
                <a:srgbClr val="88398A"/>
              </a:buClr>
              <a:buSzPts val="2600"/>
              <a:buNone/>
              <a:defRPr>
                <a:solidFill>
                  <a:srgbClr val="88398A"/>
                </a:solidFill>
              </a:defRPr>
            </a:lvl4pPr>
            <a:lvl5pPr lvl="4" rtl="0">
              <a:spcBef>
                <a:spcPts val="0"/>
              </a:spcBef>
              <a:spcAft>
                <a:spcPts val="0"/>
              </a:spcAft>
              <a:buClr>
                <a:srgbClr val="88398A"/>
              </a:buClr>
              <a:buSzPts val="2600"/>
              <a:buNone/>
              <a:defRPr>
                <a:solidFill>
                  <a:srgbClr val="88398A"/>
                </a:solidFill>
              </a:defRPr>
            </a:lvl5pPr>
            <a:lvl6pPr lvl="5" rtl="0">
              <a:spcBef>
                <a:spcPts val="0"/>
              </a:spcBef>
              <a:spcAft>
                <a:spcPts val="0"/>
              </a:spcAft>
              <a:buClr>
                <a:srgbClr val="88398A"/>
              </a:buClr>
              <a:buSzPts val="2600"/>
              <a:buNone/>
              <a:defRPr>
                <a:solidFill>
                  <a:srgbClr val="88398A"/>
                </a:solidFill>
              </a:defRPr>
            </a:lvl6pPr>
            <a:lvl7pPr lvl="6" rtl="0">
              <a:spcBef>
                <a:spcPts val="0"/>
              </a:spcBef>
              <a:spcAft>
                <a:spcPts val="0"/>
              </a:spcAft>
              <a:buClr>
                <a:srgbClr val="88398A"/>
              </a:buClr>
              <a:buSzPts val="2600"/>
              <a:buNone/>
              <a:defRPr>
                <a:solidFill>
                  <a:srgbClr val="88398A"/>
                </a:solidFill>
              </a:defRPr>
            </a:lvl7pPr>
            <a:lvl8pPr lvl="7" rtl="0">
              <a:spcBef>
                <a:spcPts val="0"/>
              </a:spcBef>
              <a:spcAft>
                <a:spcPts val="0"/>
              </a:spcAft>
              <a:buClr>
                <a:srgbClr val="88398A"/>
              </a:buClr>
              <a:buSzPts val="2600"/>
              <a:buNone/>
              <a:defRPr>
                <a:solidFill>
                  <a:srgbClr val="88398A"/>
                </a:solidFill>
              </a:defRPr>
            </a:lvl8pPr>
            <a:lvl9pPr lvl="8" rtl="0">
              <a:spcBef>
                <a:spcPts val="0"/>
              </a:spcBef>
              <a:spcAft>
                <a:spcPts val="0"/>
              </a:spcAft>
              <a:buClr>
                <a:srgbClr val="88398A"/>
              </a:buClr>
              <a:buSzPts val="2600"/>
              <a:buNone/>
              <a:defRPr>
                <a:solidFill>
                  <a:srgbClr val="88398A"/>
                </a:solidFill>
              </a:defRPr>
            </a:lvl9pPr>
          </a:lstStyle>
          <a:p>
            <a:endParaRPr/>
          </a:p>
        </p:txBody>
      </p:sp>
      <p:sp>
        <p:nvSpPr>
          <p:cNvPr id="54" name="Google Shape;54;p10"/>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 name="Google Shape;55;p10"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extLst>
      <p:ext uri="{BB962C8B-B14F-4D97-AF65-F5344CB8AC3E}">
        <p14:creationId xmlns:p14="http://schemas.microsoft.com/office/powerpoint/2010/main" val="181887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56"/>
        <p:cNvGrpSpPr/>
        <p:nvPr/>
      </p:nvGrpSpPr>
      <p:grpSpPr>
        <a:xfrm>
          <a:off x="0" y="0"/>
          <a:ext cx="0" cy="0"/>
          <a:chOff x="0" y="0"/>
          <a:chExt cx="0" cy="0"/>
        </a:xfrm>
      </p:grpSpPr>
      <p:sp>
        <p:nvSpPr>
          <p:cNvPr id="57" name="Google Shape;57;p11"/>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1"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extLst>
      <p:ext uri="{BB962C8B-B14F-4D97-AF65-F5344CB8AC3E}">
        <p14:creationId xmlns:p14="http://schemas.microsoft.com/office/powerpoint/2010/main" val="556263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9"/>
        <p:cNvGrpSpPr/>
        <p:nvPr/>
      </p:nvGrpSpPr>
      <p:grpSpPr>
        <a:xfrm>
          <a:off x="0" y="0"/>
          <a:ext cx="0" cy="0"/>
          <a:chOff x="0" y="0"/>
          <a:chExt cx="0" cy="0"/>
        </a:xfrm>
      </p:grpSpPr>
      <p:sp>
        <p:nvSpPr>
          <p:cNvPr id="60" name="Google Shape;60;p12"/>
          <p:cNvSpPr txBox="1">
            <a:spLocks noGrp="1"/>
          </p:cNvSpPr>
          <p:nvPr>
            <p:ph type="body" idx="1"/>
          </p:nvPr>
        </p:nvSpPr>
        <p:spPr>
          <a:xfrm>
            <a:off x="633300" y="4285675"/>
            <a:ext cx="8053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400"/>
              <a:buNone/>
              <a:defRPr sz="1400"/>
            </a:lvl1pPr>
          </a:lstStyle>
          <a:p>
            <a:endParaRPr/>
          </a:p>
        </p:txBody>
      </p:sp>
      <p:sp>
        <p:nvSpPr>
          <p:cNvPr id="61" name="Google Shape;61;p12"/>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 name="Google Shape;62;p12"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extLst>
      <p:ext uri="{BB962C8B-B14F-4D97-AF65-F5344CB8AC3E}">
        <p14:creationId xmlns:p14="http://schemas.microsoft.com/office/powerpoint/2010/main" val="3282719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3"/>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 name="Google Shape;65;p13"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extLst>
      <p:ext uri="{BB962C8B-B14F-4D97-AF65-F5344CB8AC3E}">
        <p14:creationId xmlns:p14="http://schemas.microsoft.com/office/powerpoint/2010/main" val="24731684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66"/>
        <p:cNvGrpSpPr/>
        <p:nvPr/>
      </p:nvGrpSpPr>
      <p:grpSpPr>
        <a:xfrm>
          <a:off x="0" y="0"/>
          <a:ext cx="0" cy="0"/>
          <a:chOff x="0" y="0"/>
          <a:chExt cx="0" cy="0"/>
        </a:xfrm>
      </p:grpSpPr>
      <p:sp>
        <p:nvSpPr>
          <p:cNvPr id="67" name="Google Shape;67;p14"/>
          <p:cNvSpPr/>
          <p:nvPr/>
        </p:nvSpPr>
        <p:spPr>
          <a:xfrm rot="5400000">
            <a:off x="4542250" y="-4548775"/>
            <a:ext cx="60900" cy="9145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4"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Tree>
    <p:extLst>
      <p:ext uri="{BB962C8B-B14F-4D97-AF65-F5344CB8AC3E}">
        <p14:creationId xmlns:p14="http://schemas.microsoft.com/office/powerpoint/2010/main" val="262337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655200" y="1417200"/>
            <a:ext cx="54300" cy="1363200"/>
          </a:xfrm>
          <a:prstGeom prst="rect">
            <a:avLst/>
          </a:prstGeom>
          <a:solidFill>
            <a:srgbClr val="562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398A"/>
              </a:solidFill>
            </a:endParaRPr>
          </a:p>
        </p:txBody>
      </p:sp>
      <p:sp>
        <p:nvSpPr>
          <p:cNvPr id="16" name="Google Shape;16;p3"/>
          <p:cNvSpPr txBox="1">
            <a:spLocks noGrp="1"/>
          </p:cNvSpPr>
          <p:nvPr>
            <p:ph type="ctrTitle"/>
          </p:nvPr>
        </p:nvSpPr>
        <p:spPr>
          <a:xfrm>
            <a:off x="902550" y="1214425"/>
            <a:ext cx="46383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8398A"/>
              </a:buClr>
              <a:buSzPts val="3600"/>
              <a:buFont typeface="Helvetica Neue"/>
              <a:buNone/>
              <a:defRPr sz="3600">
                <a:solidFill>
                  <a:srgbClr val="88398A"/>
                </a:solidFill>
                <a:latin typeface="Helvetica Neue"/>
                <a:ea typeface="Helvetica Neue"/>
                <a:cs typeface="Helvetica Neue"/>
                <a:sym typeface="Helvetica Neue"/>
              </a:defRPr>
            </a:lvl1pPr>
            <a:lvl2pPr lvl="1" rtl="0">
              <a:spcBef>
                <a:spcPts val="0"/>
              </a:spcBef>
              <a:spcAft>
                <a:spcPts val="0"/>
              </a:spcAft>
              <a:buClr>
                <a:srgbClr val="88398A"/>
              </a:buClr>
              <a:buSzPts val="3600"/>
              <a:buNone/>
              <a:defRPr sz="3600">
                <a:solidFill>
                  <a:srgbClr val="88398A"/>
                </a:solidFill>
              </a:defRPr>
            </a:lvl2pPr>
            <a:lvl3pPr lvl="2" rtl="0">
              <a:spcBef>
                <a:spcPts val="0"/>
              </a:spcBef>
              <a:spcAft>
                <a:spcPts val="0"/>
              </a:spcAft>
              <a:buClr>
                <a:srgbClr val="88398A"/>
              </a:buClr>
              <a:buSzPts val="3600"/>
              <a:buNone/>
              <a:defRPr sz="3600">
                <a:solidFill>
                  <a:srgbClr val="88398A"/>
                </a:solidFill>
              </a:defRPr>
            </a:lvl3pPr>
            <a:lvl4pPr lvl="3" rtl="0">
              <a:spcBef>
                <a:spcPts val="0"/>
              </a:spcBef>
              <a:spcAft>
                <a:spcPts val="0"/>
              </a:spcAft>
              <a:buClr>
                <a:srgbClr val="88398A"/>
              </a:buClr>
              <a:buSzPts val="3600"/>
              <a:buNone/>
              <a:defRPr sz="3600">
                <a:solidFill>
                  <a:srgbClr val="88398A"/>
                </a:solidFill>
              </a:defRPr>
            </a:lvl4pPr>
            <a:lvl5pPr lvl="4" rtl="0">
              <a:spcBef>
                <a:spcPts val="0"/>
              </a:spcBef>
              <a:spcAft>
                <a:spcPts val="0"/>
              </a:spcAft>
              <a:buClr>
                <a:srgbClr val="88398A"/>
              </a:buClr>
              <a:buSzPts val="3600"/>
              <a:buNone/>
              <a:defRPr sz="3600">
                <a:solidFill>
                  <a:srgbClr val="88398A"/>
                </a:solidFill>
              </a:defRPr>
            </a:lvl5pPr>
            <a:lvl6pPr lvl="5" rtl="0">
              <a:spcBef>
                <a:spcPts val="0"/>
              </a:spcBef>
              <a:spcAft>
                <a:spcPts val="0"/>
              </a:spcAft>
              <a:buClr>
                <a:srgbClr val="88398A"/>
              </a:buClr>
              <a:buSzPts val="3600"/>
              <a:buNone/>
              <a:defRPr sz="3600">
                <a:solidFill>
                  <a:srgbClr val="88398A"/>
                </a:solidFill>
              </a:defRPr>
            </a:lvl6pPr>
            <a:lvl7pPr lvl="6" rtl="0">
              <a:spcBef>
                <a:spcPts val="0"/>
              </a:spcBef>
              <a:spcAft>
                <a:spcPts val="0"/>
              </a:spcAft>
              <a:buClr>
                <a:srgbClr val="88398A"/>
              </a:buClr>
              <a:buSzPts val="3600"/>
              <a:buNone/>
              <a:defRPr sz="3600">
                <a:solidFill>
                  <a:srgbClr val="88398A"/>
                </a:solidFill>
              </a:defRPr>
            </a:lvl7pPr>
            <a:lvl8pPr lvl="7" rtl="0">
              <a:spcBef>
                <a:spcPts val="0"/>
              </a:spcBef>
              <a:spcAft>
                <a:spcPts val="0"/>
              </a:spcAft>
              <a:buClr>
                <a:srgbClr val="88398A"/>
              </a:buClr>
              <a:buSzPts val="3600"/>
              <a:buNone/>
              <a:defRPr sz="3600">
                <a:solidFill>
                  <a:srgbClr val="88398A"/>
                </a:solidFill>
              </a:defRPr>
            </a:lvl8pPr>
            <a:lvl9pPr lvl="8" rtl="0">
              <a:spcBef>
                <a:spcPts val="0"/>
              </a:spcBef>
              <a:spcAft>
                <a:spcPts val="0"/>
              </a:spcAft>
              <a:buClr>
                <a:srgbClr val="88398A"/>
              </a:buClr>
              <a:buSzPts val="3600"/>
              <a:buNone/>
              <a:defRPr sz="3600">
                <a:solidFill>
                  <a:srgbClr val="88398A"/>
                </a:solidFill>
              </a:defRPr>
            </a:lvl9pPr>
          </a:lstStyle>
          <a:p>
            <a:endParaRPr/>
          </a:p>
        </p:txBody>
      </p:sp>
      <p:sp>
        <p:nvSpPr>
          <p:cNvPr id="17" name="Google Shape;17;p3"/>
          <p:cNvSpPr txBox="1">
            <a:spLocks noGrp="1"/>
          </p:cNvSpPr>
          <p:nvPr>
            <p:ph type="subTitle" idx="1"/>
          </p:nvPr>
        </p:nvSpPr>
        <p:spPr>
          <a:xfrm>
            <a:off x="902550" y="2459050"/>
            <a:ext cx="7632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Font typeface="Helvetica Neue"/>
              <a:buNone/>
              <a:defRPr>
                <a:solidFill>
                  <a:srgbClr val="000000"/>
                </a:solidFill>
                <a:latin typeface="Helvetica Neue"/>
                <a:ea typeface="Helvetica Neue"/>
                <a:cs typeface="Helvetica Neue"/>
                <a:sym typeface="Helvetica Neue"/>
              </a:defRPr>
            </a:lvl1pPr>
            <a:lvl2pPr lvl="1" rtl="0">
              <a:spcBef>
                <a:spcPts val="0"/>
              </a:spcBef>
              <a:spcAft>
                <a:spcPts val="0"/>
              </a:spcAft>
              <a:buClr>
                <a:srgbClr val="000000"/>
              </a:buClr>
              <a:buSzPts val="3000"/>
              <a:buNone/>
              <a:defRPr sz="3000">
                <a:solidFill>
                  <a:srgbClr val="000000"/>
                </a:solidFill>
              </a:defRPr>
            </a:lvl2pPr>
            <a:lvl3pPr lvl="2" rtl="0">
              <a:spcBef>
                <a:spcPts val="0"/>
              </a:spcBef>
              <a:spcAft>
                <a:spcPts val="0"/>
              </a:spcAft>
              <a:buClr>
                <a:srgbClr val="000000"/>
              </a:buClr>
              <a:buSzPts val="3000"/>
              <a:buNone/>
              <a:defRPr sz="3000">
                <a:solidFill>
                  <a:srgbClr val="000000"/>
                </a:solidFill>
              </a:defRPr>
            </a:lvl3pPr>
            <a:lvl4pPr lvl="3" rtl="0">
              <a:spcBef>
                <a:spcPts val="0"/>
              </a:spcBef>
              <a:spcAft>
                <a:spcPts val="0"/>
              </a:spcAft>
              <a:buClr>
                <a:srgbClr val="000000"/>
              </a:buClr>
              <a:buSzPts val="3000"/>
              <a:buNone/>
              <a:defRPr sz="3000">
                <a:solidFill>
                  <a:srgbClr val="000000"/>
                </a:solidFill>
              </a:defRPr>
            </a:lvl4pPr>
            <a:lvl5pPr lvl="4" rtl="0">
              <a:spcBef>
                <a:spcPts val="0"/>
              </a:spcBef>
              <a:spcAft>
                <a:spcPts val="0"/>
              </a:spcAft>
              <a:buClr>
                <a:srgbClr val="000000"/>
              </a:buClr>
              <a:buSzPts val="3000"/>
              <a:buNone/>
              <a:defRPr sz="3000">
                <a:solidFill>
                  <a:srgbClr val="000000"/>
                </a:solidFill>
              </a:defRPr>
            </a:lvl5pPr>
            <a:lvl6pPr lvl="5" rtl="0">
              <a:spcBef>
                <a:spcPts val="0"/>
              </a:spcBef>
              <a:spcAft>
                <a:spcPts val="0"/>
              </a:spcAft>
              <a:buClr>
                <a:srgbClr val="000000"/>
              </a:buClr>
              <a:buSzPts val="3000"/>
              <a:buNone/>
              <a:defRPr sz="3000">
                <a:solidFill>
                  <a:srgbClr val="000000"/>
                </a:solidFill>
              </a:defRPr>
            </a:lvl6pPr>
            <a:lvl7pPr lvl="6" rtl="0">
              <a:spcBef>
                <a:spcPts val="0"/>
              </a:spcBef>
              <a:spcAft>
                <a:spcPts val="0"/>
              </a:spcAft>
              <a:buClr>
                <a:srgbClr val="000000"/>
              </a:buClr>
              <a:buSzPts val="3000"/>
              <a:buNone/>
              <a:defRPr sz="3000">
                <a:solidFill>
                  <a:srgbClr val="000000"/>
                </a:solidFill>
              </a:defRPr>
            </a:lvl7pPr>
            <a:lvl8pPr lvl="7" rtl="0">
              <a:spcBef>
                <a:spcPts val="0"/>
              </a:spcBef>
              <a:spcAft>
                <a:spcPts val="0"/>
              </a:spcAft>
              <a:buClr>
                <a:srgbClr val="000000"/>
              </a:buClr>
              <a:buSzPts val="3000"/>
              <a:buNone/>
              <a:defRPr sz="3000">
                <a:solidFill>
                  <a:srgbClr val="000000"/>
                </a:solidFill>
              </a:defRPr>
            </a:lvl8pPr>
            <a:lvl9pPr lvl="8" rtl="0">
              <a:spcBef>
                <a:spcPts val="0"/>
              </a:spcBef>
              <a:spcAft>
                <a:spcPts val="0"/>
              </a:spcAft>
              <a:buClr>
                <a:srgbClr val="000000"/>
              </a:buClr>
              <a:buSzPts val="3000"/>
              <a:buNone/>
              <a:defRPr sz="3000">
                <a:solidFill>
                  <a:srgbClr val="000000"/>
                </a:solidFill>
              </a:defRPr>
            </a:lvl9pPr>
          </a:lstStyle>
          <a:p>
            <a:endParaRPr/>
          </a:p>
        </p:txBody>
      </p:sp>
      <p:pic>
        <p:nvPicPr>
          <p:cNvPr id="18" name="Google Shape;18;p3"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
        <p:nvSpPr>
          <p:cNvPr id="19" name="Google Shape;19;p3"/>
          <p:cNvSpPr/>
          <p:nvPr/>
        </p:nvSpPr>
        <p:spPr>
          <a:xfrm rot="5400000">
            <a:off x="4542250" y="-4548775"/>
            <a:ext cx="60900" cy="9145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92025" y="422500"/>
            <a:ext cx="3226800" cy="857400"/>
          </a:xfrm>
          <a:prstGeom prst="rect">
            <a:avLst/>
          </a:prstGeom>
        </p:spPr>
        <p:txBody>
          <a:bodyPr spcFirstLastPara="1" wrap="square" lIns="91425" tIns="91425" rIns="91425" bIns="91425" anchor="t" anchorCtr="0">
            <a:noAutofit/>
          </a:bodyPr>
          <a:lstStyle>
            <a:lvl1pPr lvl="0">
              <a:spcBef>
                <a:spcPts val="0"/>
              </a:spcBef>
              <a:spcAft>
                <a:spcPts val="0"/>
              </a:spcAft>
              <a:buClr>
                <a:srgbClr val="181818"/>
              </a:buClr>
              <a:buSzPts val="2600"/>
              <a:buFont typeface="Helvetica Neue"/>
              <a:buNone/>
              <a:defRPr>
                <a:solidFill>
                  <a:srgbClr val="181818"/>
                </a:solidFill>
                <a:latin typeface="Helvetica Neue"/>
                <a:ea typeface="Helvetica Neue"/>
                <a:cs typeface="Helvetica Neue"/>
                <a:sym typeface="Helvetica Neu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7" name="Google Shape;27;p5"/>
          <p:cNvSpPr txBox="1">
            <a:spLocks noGrp="1"/>
          </p:cNvSpPr>
          <p:nvPr>
            <p:ph type="body" idx="1"/>
          </p:nvPr>
        </p:nvSpPr>
        <p:spPr>
          <a:xfrm>
            <a:off x="692025" y="1586325"/>
            <a:ext cx="5971500" cy="3148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Font typeface="Helvetica Neue"/>
              <a:buChar char="▪"/>
              <a:defRPr>
                <a:latin typeface="Helvetica Neue"/>
                <a:ea typeface="Helvetica Neue"/>
                <a:cs typeface="Helvetica Neue"/>
                <a:sym typeface="Helvetica Neue"/>
              </a:defRPr>
            </a:lvl1pPr>
            <a:lvl2pPr marL="914400" lvl="1" indent="-342900">
              <a:spcBef>
                <a:spcPts val="0"/>
              </a:spcBef>
              <a:spcAft>
                <a:spcPts val="0"/>
              </a:spcAft>
              <a:buSzPts val="1800"/>
              <a:buFont typeface="Helvetica Neue"/>
              <a:buChar char="▫"/>
              <a:defRPr>
                <a:latin typeface="Helvetica Neue"/>
                <a:ea typeface="Helvetica Neue"/>
                <a:cs typeface="Helvetica Neue"/>
                <a:sym typeface="Helvetica Neue"/>
              </a:defRPr>
            </a:lvl2pPr>
            <a:lvl3pPr marL="1371600" lvl="2" indent="-342900">
              <a:spcBef>
                <a:spcPts val="0"/>
              </a:spcBef>
              <a:spcAft>
                <a:spcPts val="0"/>
              </a:spcAft>
              <a:buSzPts val="1800"/>
              <a:buFont typeface="Helvetica Neue"/>
              <a:buChar char="▸"/>
              <a:defRPr>
                <a:latin typeface="Helvetica Neue"/>
                <a:ea typeface="Helvetica Neue"/>
                <a:cs typeface="Helvetica Neue"/>
                <a:sym typeface="Helvetica Neue"/>
              </a:defRPr>
            </a:lvl3pPr>
            <a:lvl4pPr marL="1828800" lvl="3" indent="-342900">
              <a:spcBef>
                <a:spcPts val="0"/>
              </a:spcBef>
              <a:spcAft>
                <a:spcPts val="0"/>
              </a:spcAft>
              <a:buSzPts val="1800"/>
              <a:buFont typeface="Helvetica Neue"/>
              <a:buChar char="▹"/>
              <a:defRPr>
                <a:latin typeface="Helvetica Neue"/>
                <a:ea typeface="Helvetica Neue"/>
                <a:cs typeface="Helvetica Neue"/>
                <a:sym typeface="Helvetica Neue"/>
              </a:defRPr>
            </a:lvl4pPr>
            <a:lvl5pPr marL="2286000" lvl="4" indent="-342900">
              <a:spcBef>
                <a:spcPts val="0"/>
              </a:spcBef>
              <a:spcAft>
                <a:spcPts val="0"/>
              </a:spcAft>
              <a:buSzPts val="1800"/>
              <a:buFont typeface="Helvetica Neue"/>
              <a:buChar char="▹"/>
              <a:defRPr>
                <a:latin typeface="Helvetica Neue"/>
                <a:ea typeface="Helvetica Neue"/>
                <a:cs typeface="Helvetica Neue"/>
                <a:sym typeface="Helvetica Neue"/>
              </a:defRPr>
            </a:lvl5pPr>
            <a:lvl6pPr marL="2743200" lvl="5" indent="-342900">
              <a:spcBef>
                <a:spcPts val="0"/>
              </a:spcBef>
              <a:spcAft>
                <a:spcPts val="0"/>
              </a:spcAft>
              <a:buSzPts val="1800"/>
              <a:buFont typeface="Helvetica Neue"/>
              <a:buChar char="▹"/>
              <a:defRPr>
                <a:latin typeface="Helvetica Neue"/>
                <a:ea typeface="Helvetica Neue"/>
                <a:cs typeface="Helvetica Neue"/>
                <a:sym typeface="Helvetica Neue"/>
              </a:defRPr>
            </a:lvl6pPr>
            <a:lvl7pPr marL="3200400" lvl="6" indent="-342900">
              <a:spcBef>
                <a:spcPts val="0"/>
              </a:spcBef>
              <a:spcAft>
                <a:spcPts val="0"/>
              </a:spcAft>
              <a:buSzPts val="1800"/>
              <a:buFont typeface="Helvetica Neue"/>
              <a:buChar char="▹"/>
              <a:defRPr>
                <a:latin typeface="Helvetica Neue"/>
                <a:ea typeface="Helvetica Neue"/>
                <a:cs typeface="Helvetica Neue"/>
                <a:sym typeface="Helvetica Neue"/>
              </a:defRPr>
            </a:lvl7pPr>
            <a:lvl8pPr marL="3657600" lvl="7" indent="-342900">
              <a:spcBef>
                <a:spcPts val="0"/>
              </a:spcBef>
              <a:spcAft>
                <a:spcPts val="0"/>
              </a:spcAft>
              <a:buSzPts val="1800"/>
              <a:buFont typeface="Helvetica Neue"/>
              <a:buChar char="▹"/>
              <a:defRPr>
                <a:latin typeface="Helvetica Neue"/>
                <a:ea typeface="Helvetica Neue"/>
                <a:cs typeface="Helvetica Neue"/>
                <a:sym typeface="Helvetica Neue"/>
              </a:defRPr>
            </a:lvl8pPr>
            <a:lvl9pPr marL="4114800" lvl="8" indent="-342900">
              <a:spcBef>
                <a:spcPts val="0"/>
              </a:spcBef>
              <a:spcAft>
                <a:spcPts val="0"/>
              </a:spcAft>
              <a:buSzPts val="1800"/>
              <a:buFont typeface="Helvetica Neue"/>
              <a:buChar char="▹"/>
              <a:defRPr>
                <a:latin typeface="Helvetica Neue"/>
                <a:ea typeface="Helvetica Neue"/>
                <a:cs typeface="Helvetica Neue"/>
                <a:sym typeface="Helvetica Neue"/>
              </a:defRPr>
            </a:lvl9pPr>
          </a:lstStyle>
          <a:p>
            <a:endParaRPr/>
          </a:p>
        </p:txBody>
      </p:sp>
      <p:sp>
        <p:nvSpPr>
          <p:cNvPr id="28" name="Google Shape;28;p5"/>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Google Shape;29;p5"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background">
  <p:cSld name="TITLE_ONLY_1_1_1">
    <p:spTree>
      <p:nvGrpSpPr>
        <p:cNvPr id="1" name="Shape 56"/>
        <p:cNvGrpSpPr/>
        <p:nvPr/>
      </p:nvGrpSpPr>
      <p:grpSpPr>
        <a:xfrm>
          <a:off x="0" y="0"/>
          <a:ext cx="0" cy="0"/>
          <a:chOff x="0" y="0"/>
          <a:chExt cx="0" cy="0"/>
        </a:xfrm>
      </p:grpSpPr>
      <p:sp>
        <p:nvSpPr>
          <p:cNvPr id="57" name="Google Shape;57;p11"/>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1"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2"/>
          <p:cNvSpPr txBox="1">
            <a:spLocks noGrp="1"/>
          </p:cNvSpPr>
          <p:nvPr>
            <p:ph type="body" idx="1"/>
          </p:nvPr>
        </p:nvSpPr>
        <p:spPr>
          <a:xfrm>
            <a:off x="633300" y="4285675"/>
            <a:ext cx="8053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400"/>
              <a:buNone/>
              <a:defRPr sz="1400"/>
            </a:lvl1pPr>
          </a:lstStyle>
          <a:p>
            <a:endParaRPr/>
          </a:p>
        </p:txBody>
      </p:sp>
      <p:sp>
        <p:nvSpPr>
          <p:cNvPr id="61" name="Google Shape;61;p12"/>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 name="Google Shape;62;p12"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66"/>
        <p:cNvGrpSpPr/>
        <p:nvPr/>
      </p:nvGrpSpPr>
      <p:grpSpPr>
        <a:xfrm>
          <a:off x="0" y="0"/>
          <a:ext cx="0" cy="0"/>
          <a:chOff x="0" y="0"/>
          <a:chExt cx="0" cy="0"/>
        </a:xfrm>
      </p:grpSpPr>
      <p:sp>
        <p:nvSpPr>
          <p:cNvPr id="67" name="Google Shape;67;p14"/>
          <p:cNvSpPr/>
          <p:nvPr/>
        </p:nvSpPr>
        <p:spPr>
          <a:xfrm rot="5400000">
            <a:off x="4542250" y="-4548775"/>
            <a:ext cx="60900" cy="9145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8" name="Google Shape;68;p14"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655200" y="2856150"/>
            <a:ext cx="54300" cy="1191900"/>
          </a:xfrm>
          <a:prstGeom prst="rect">
            <a:avLst/>
          </a:prstGeom>
          <a:solidFill>
            <a:srgbClr val="562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398A"/>
              </a:solidFill>
            </a:endParaRPr>
          </a:p>
        </p:txBody>
      </p:sp>
      <p:sp>
        <p:nvSpPr>
          <p:cNvPr id="11" name="Google Shape;11;p2"/>
          <p:cNvSpPr txBox="1">
            <a:spLocks noGrp="1"/>
          </p:cNvSpPr>
          <p:nvPr>
            <p:ph type="ctrTitle"/>
          </p:nvPr>
        </p:nvSpPr>
        <p:spPr>
          <a:xfrm>
            <a:off x="762000" y="2851325"/>
            <a:ext cx="54123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88398A"/>
              </a:buClr>
              <a:buSzPts val="4800"/>
              <a:buFont typeface="Helvetica Neue"/>
              <a:buNone/>
              <a:defRPr sz="4800">
                <a:solidFill>
                  <a:srgbClr val="88398A"/>
                </a:solidFill>
                <a:latin typeface="Helvetica Neue"/>
                <a:ea typeface="Helvetica Neue"/>
                <a:cs typeface="Helvetica Neue"/>
                <a:sym typeface="Helvetica Neue"/>
              </a:defRPr>
            </a:lvl1pPr>
            <a:lvl2pPr lvl="1">
              <a:spcBef>
                <a:spcPts val="0"/>
              </a:spcBef>
              <a:spcAft>
                <a:spcPts val="0"/>
              </a:spcAft>
              <a:buClr>
                <a:srgbClr val="88398A"/>
              </a:buClr>
              <a:buSzPts val="4800"/>
              <a:buNone/>
              <a:defRPr sz="4800">
                <a:solidFill>
                  <a:srgbClr val="88398A"/>
                </a:solidFill>
              </a:defRPr>
            </a:lvl2pPr>
            <a:lvl3pPr lvl="2">
              <a:spcBef>
                <a:spcPts val="0"/>
              </a:spcBef>
              <a:spcAft>
                <a:spcPts val="0"/>
              </a:spcAft>
              <a:buClr>
                <a:srgbClr val="88398A"/>
              </a:buClr>
              <a:buSzPts val="4800"/>
              <a:buNone/>
              <a:defRPr sz="4800">
                <a:solidFill>
                  <a:srgbClr val="88398A"/>
                </a:solidFill>
              </a:defRPr>
            </a:lvl3pPr>
            <a:lvl4pPr lvl="3">
              <a:spcBef>
                <a:spcPts val="0"/>
              </a:spcBef>
              <a:spcAft>
                <a:spcPts val="0"/>
              </a:spcAft>
              <a:buClr>
                <a:srgbClr val="88398A"/>
              </a:buClr>
              <a:buSzPts val="4800"/>
              <a:buNone/>
              <a:defRPr sz="4800">
                <a:solidFill>
                  <a:srgbClr val="88398A"/>
                </a:solidFill>
              </a:defRPr>
            </a:lvl4pPr>
            <a:lvl5pPr lvl="4">
              <a:spcBef>
                <a:spcPts val="0"/>
              </a:spcBef>
              <a:spcAft>
                <a:spcPts val="0"/>
              </a:spcAft>
              <a:buClr>
                <a:srgbClr val="88398A"/>
              </a:buClr>
              <a:buSzPts val="4800"/>
              <a:buNone/>
              <a:defRPr sz="4800">
                <a:solidFill>
                  <a:srgbClr val="88398A"/>
                </a:solidFill>
              </a:defRPr>
            </a:lvl5pPr>
            <a:lvl6pPr lvl="5">
              <a:spcBef>
                <a:spcPts val="0"/>
              </a:spcBef>
              <a:spcAft>
                <a:spcPts val="0"/>
              </a:spcAft>
              <a:buClr>
                <a:srgbClr val="88398A"/>
              </a:buClr>
              <a:buSzPts val="4800"/>
              <a:buNone/>
              <a:defRPr sz="4800">
                <a:solidFill>
                  <a:srgbClr val="88398A"/>
                </a:solidFill>
              </a:defRPr>
            </a:lvl6pPr>
            <a:lvl7pPr lvl="6">
              <a:spcBef>
                <a:spcPts val="0"/>
              </a:spcBef>
              <a:spcAft>
                <a:spcPts val="0"/>
              </a:spcAft>
              <a:buClr>
                <a:srgbClr val="88398A"/>
              </a:buClr>
              <a:buSzPts val="4800"/>
              <a:buNone/>
              <a:defRPr sz="4800">
                <a:solidFill>
                  <a:srgbClr val="88398A"/>
                </a:solidFill>
              </a:defRPr>
            </a:lvl7pPr>
            <a:lvl8pPr lvl="7">
              <a:spcBef>
                <a:spcPts val="0"/>
              </a:spcBef>
              <a:spcAft>
                <a:spcPts val="0"/>
              </a:spcAft>
              <a:buClr>
                <a:srgbClr val="88398A"/>
              </a:buClr>
              <a:buSzPts val="4800"/>
              <a:buNone/>
              <a:defRPr sz="4800">
                <a:solidFill>
                  <a:srgbClr val="88398A"/>
                </a:solidFill>
              </a:defRPr>
            </a:lvl8pPr>
            <a:lvl9pPr lvl="8">
              <a:spcBef>
                <a:spcPts val="0"/>
              </a:spcBef>
              <a:spcAft>
                <a:spcPts val="0"/>
              </a:spcAft>
              <a:buClr>
                <a:srgbClr val="88398A"/>
              </a:buClr>
              <a:buSzPts val="4800"/>
              <a:buNone/>
              <a:defRPr sz="4800">
                <a:solidFill>
                  <a:srgbClr val="88398A"/>
                </a:solidFill>
              </a:defRPr>
            </a:lvl9pPr>
          </a:lstStyle>
          <a:p>
            <a:endParaRPr/>
          </a:p>
        </p:txBody>
      </p:sp>
      <p:pic>
        <p:nvPicPr>
          <p:cNvPr id="12" name="Google Shape;12;p2" descr="download.png"/>
          <p:cNvPicPr preferRelativeResize="0"/>
          <p:nvPr/>
        </p:nvPicPr>
        <p:blipFill>
          <a:blip r:embed="rId2">
            <a:alphaModFix/>
          </a:blip>
          <a:stretch>
            <a:fillRect/>
          </a:stretch>
        </p:blipFill>
        <p:spPr>
          <a:xfrm>
            <a:off x="6098100" y="357500"/>
            <a:ext cx="2858575" cy="951900"/>
          </a:xfrm>
          <a:prstGeom prst="rect">
            <a:avLst/>
          </a:prstGeom>
          <a:noFill/>
          <a:ln>
            <a:noFill/>
          </a:ln>
        </p:spPr>
      </p:pic>
      <p:sp>
        <p:nvSpPr>
          <p:cNvPr id="13" name="Google Shape;13;p2"/>
          <p:cNvSpPr/>
          <p:nvPr/>
        </p:nvSpPr>
        <p:spPr>
          <a:xfrm rot="5400000">
            <a:off x="4542250" y="-4548775"/>
            <a:ext cx="60900" cy="9145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54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4"/>
        <p:cNvGrpSpPr/>
        <p:nvPr/>
      </p:nvGrpSpPr>
      <p:grpSpPr>
        <a:xfrm>
          <a:off x="0" y="0"/>
          <a:ext cx="0" cy="0"/>
          <a:chOff x="0" y="0"/>
          <a:chExt cx="0" cy="0"/>
        </a:xfrm>
      </p:grpSpPr>
      <p:sp>
        <p:nvSpPr>
          <p:cNvPr id="15" name="Google Shape;15;p3"/>
          <p:cNvSpPr/>
          <p:nvPr/>
        </p:nvSpPr>
        <p:spPr>
          <a:xfrm>
            <a:off x="655200" y="1417200"/>
            <a:ext cx="54300" cy="1363200"/>
          </a:xfrm>
          <a:prstGeom prst="rect">
            <a:avLst/>
          </a:prstGeom>
          <a:solidFill>
            <a:srgbClr val="562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398A"/>
              </a:solidFill>
            </a:endParaRPr>
          </a:p>
        </p:txBody>
      </p:sp>
      <p:sp>
        <p:nvSpPr>
          <p:cNvPr id="16" name="Google Shape;16;p3"/>
          <p:cNvSpPr txBox="1">
            <a:spLocks noGrp="1"/>
          </p:cNvSpPr>
          <p:nvPr>
            <p:ph type="ctrTitle"/>
          </p:nvPr>
        </p:nvSpPr>
        <p:spPr>
          <a:xfrm>
            <a:off x="902550" y="1214425"/>
            <a:ext cx="46383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8398A"/>
              </a:buClr>
              <a:buSzPts val="3600"/>
              <a:buFont typeface="Helvetica Neue"/>
              <a:buNone/>
              <a:defRPr sz="3600">
                <a:solidFill>
                  <a:srgbClr val="88398A"/>
                </a:solidFill>
                <a:latin typeface="Helvetica Neue"/>
                <a:ea typeface="Helvetica Neue"/>
                <a:cs typeface="Helvetica Neue"/>
                <a:sym typeface="Helvetica Neue"/>
              </a:defRPr>
            </a:lvl1pPr>
            <a:lvl2pPr lvl="1" rtl="0">
              <a:spcBef>
                <a:spcPts val="0"/>
              </a:spcBef>
              <a:spcAft>
                <a:spcPts val="0"/>
              </a:spcAft>
              <a:buClr>
                <a:srgbClr val="88398A"/>
              </a:buClr>
              <a:buSzPts val="3600"/>
              <a:buNone/>
              <a:defRPr sz="3600">
                <a:solidFill>
                  <a:srgbClr val="88398A"/>
                </a:solidFill>
              </a:defRPr>
            </a:lvl2pPr>
            <a:lvl3pPr lvl="2" rtl="0">
              <a:spcBef>
                <a:spcPts val="0"/>
              </a:spcBef>
              <a:spcAft>
                <a:spcPts val="0"/>
              </a:spcAft>
              <a:buClr>
                <a:srgbClr val="88398A"/>
              </a:buClr>
              <a:buSzPts val="3600"/>
              <a:buNone/>
              <a:defRPr sz="3600">
                <a:solidFill>
                  <a:srgbClr val="88398A"/>
                </a:solidFill>
              </a:defRPr>
            </a:lvl3pPr>
            <a:lvl4pPr lvl="3" rtl="0">
              <a:spcBef>
                <a:spcPts val="0"/>
              </a:spcBef>
              <a:spcAft>
                <a:spcPts val="0"/>
              </a:spcAft>
              <a:buClr>
                <a:srgbClr val="88398A"/>
              </a:buClr>
              <a:buSzPts val="3600"/>
              <a:buNone/>
              <a:defRPr sz="3600">
                <a:solidFill>
                  <a:srgbClr val="88398A"/>
                </a:solidFill>
              </a:defRPr>
            </a:lvl4pPr>
            <a:lvl5pPr lvl="4" rtl="0">
              <a:spcBef>
                <a:spcPts val="0"/>
              </a:spcBef>
              <a:spcAft>
                <a:spcPts val="0"/>
              </a:spcAft>
              <a:buClr>
                <a:srgbClr val="88398A"/>
              </a:buClr>
              <a:buSzPts val="3600"/>
              <a:buNone/>
              <a:defRPr sz="3600">
                <a:solidFill>
                  <a:srgbClr val="88398A"/>
                </a:solidFill>
              </a:defRPr>
            </a:lvl5pPr>
            <a:lvl6pPr lvl="5" rtl="0">
              <a:spcBef>
                <a:spcPts val="0"/>
              </a:spcBef>
              <a:spcAft>
                <a:spcPts val="0"/>
              </a:spcAft>
              <a:buClr>
                <a:srgbClr val="88398A"/>
              </a:buClr>
              <a:buSzPts val="3600"/>
              <a:buNone/>
              <a:defRPr sz="3600">
                <a:solidFill>
                  <a:srgbClr val="88398A"/>
                </a:solidFill>
              </a:defRPr>
            </a:lvl6pPr>
            <a:lvl7pPr lvl="6" rtl="0">
              <a:spcBef>
                <a:spcPts val="0"/>
              </a:spcBef>
              <a:spcAft>
                <a:spcPts val="0"/>
              </a:spcAft>
              <a:buClr>
                <a:srgbClr val="88398A"/>
              </a:buClr>
              <a:buSzPts val="3600"/>
              <a:buNone/>
              <a:defRPr sz="3600">
                <a:solidFill>
                  <a:srgbClr val="88398A"/>
                </a:solidFill>
              </a:defRPr>
            </a:lvl7pPr>
            <a:lvl8pPr lvl="7" rtl="0">
              <a:spcBef>
                <a:spcPts val="0"/>
              </a:spcBef>
              <a:spcAft>
                <a:spcPts val="0"/>
              </a:spcAft>
              <a:buClr>
                <a:srgbClr val="88398A"/>
              </a:buClr>
              <a:buSzPts val="3600"/>
              <a:buNone/>
              <a:defRPr sz="3600">
                <a:solidFill>
                  <a:srgbClr val="88398A"/>
                </a:solidFill>
              </a:defRPr>
            </a:lvl8pPr>
            <a:lvl9pPr lvl="8" rtl="0">
              <a:spcBef>
                <a:spcPts val="0"/>
              </a:spcBef>
              <a:spcAft>
                <a:spcPts val="0"/>
              </a:spcAft>
              <a:buClr>
                <a:srgbClr val="88398A"/>
              </a:buClr>
              <a:buSzPts val="3600"/>
              <a:buNone/>
              <a:defRPr sz="3600">
                <a:solidFill>
                  <a:srgbClr val="88398A"/>
                </a:solidFill>
              </a:defRPr>
            </a:lvl9pPr>
          </a:lstStyle>
          <a:p>
            <a:endParaRPr/>
          </a:p>
        </p:txBody>
      </p:sp>
      <p:sp>
        <p:nvSpPr>
          <p:cNvPr id="17" name="Google Shape;17;p3"/>
          <p:cNvSpPr txBox="1">
            <a:spLocks noGrp="1"/>
          </p:cNvSpPr>
          <p:nvPr>
            <p:ph type="subTitle" idx="1"/>
          </p:nvPr>
        </p:nvSpPr>
        <p:spPr>
          <a:xfrm>
            <a:off x="902550" y="2459050"/>
            <a:ext cx="7632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800"/>
              <a:buFont typeface="Helvetica Neue"/>
              <a:buNone/>
              <a:defRPr>
                <a:solidFill>
                  <a:srgbClr val="000000"/>
                </a:solidFill>
                <a:latin typeface="Helvetica Neue"/>
                <a:ea typeface="Helvetica Neue"/>
                <a:cs typeface="Helvetica Neue"/>
                <a:sym typeface="Helvetica Neue"/>
              </a:defRPr>
            </a:lvl1pPr>
            <a:lvl2pPr lvl="1" rtl="0">
              <a:spcBef>
                <a:spcPts val="0"/>
              </a:spcBef>
              <a:spcAft>
                <a:spcPts val="0"/>
              </a:spcAft>
              <a:buClr>
                <a:srgbClr val="000000"/>
              </a:buClr>
              <a:buSzPts val="3000"/>
              <a:buNone/>
              <a:defRPr sz="3000">
                <a:solidFill>
                  <a:srgbClr val="000000"/>
                </a:solidFill>
              </a:defRPr>
            </a:lvl2pPr>
            <a:lvl3pPr lvl="2" rtl="0">
              <a:spcBef>
                <a:spcPts val="0"/>
              </a:spcBef>
              <a:spcAft>
                <a:spcPts val="0"/>
              </a:spcAft>
              <a:buClr>
                <a:srgbClr val="000000"/>
              </a:buClr>
              <a:buSzPts val="3000"/>
              <a:buNone/>
              <a:defRPr sz="3000">
                <a:solidFill>
                  <a:srgbClr val="000000"/>
                </a:solidFill>
              </a:defRPr>
            </a:lvl3pPr>
            <a:lvl4pPr lvl="3" rtl="0">
              <a:spcBef>
                <a:spcPts val="0"/>
              </a:spcBef>
              <a:spcAft>
                <a:spcPts val="0"/>
              </a:spcAft>
              <a:buClr>
                <a:srgbClr val="000000"/>
              </a:buClr>
              <a:buSzPts val="3000"/>
              <a:buNone/>
              <a:defRPr sz="3000">
                <a:solidFill>
                  <a:srgbClr val="000000"/>
                </a:solidFill>
              </a:defRPr>
            </a:lvl4pPr>
            <a:lvl5pPr lvl="4" rtl="0">
              <a:spcBef>
                <a:spcPts val="0"/>
              </a:spcBef>
              <a:spcAft>
                <a:spcPts val="0"/>
              </a:spcAft>
              <a:buClr>
                <a:srgbClr val="000000"/>
              </a:buClr>
              <a:buSzPts val="3000"/>
              <a:buNone/>
              <a:defRPr sz="3000">
                <a:solidFill>
                  <a:srgbClr val="000000"/>
                </a:solidFill>
              </a:defRPr>
            </a:lvl5pPr>
            <a:lvl6pPr lvl="5" rtl="0">
              <a:spcBef>
                <a:spcPts val="0"/>
              </a:spcBef>
              <a:spcAft>
                <a:spcPts val="0"/>
              </a:spcAft>
              <a:buClr>
                <a:srgbClr val="000000"/>
              </a:buClr>
              <a:buSzPts val="3000"/>
              <a:buNone/>
              <a:defRPr sz="3000">
                <a:solidFill>
                  <a:srgbClr val="000000"/>
                </a:solidFill>
              </a:defRPr>
            </a:lvl6pPr>
            <a:lvl7pPr lvl="6" rtl="0">
              <a:spcBef>
                <a:spcPts val="0"/>
              </a:spcBef>
              <a:spcAft>
                <a:spcPts val="0"/>
              </a:spcAft>
              <a:buClr>
                <a:srgbClr val="000000"/>
              </a:buClr>
              <a:buSzPts val="3000"/>
              <a:buNone/>
              <a:defRPr sz="3000">
                <a:solidFill>
                  <a:srgbClr val="000000"/>
                </a:solidFill>
              </a:defRPr>
            </a:lvl7pPr>
            <a:lvl8pPr lvl="7" rtl="0">
              <a:spcBef>
                <a:spcPts val="0"/>
              </a:spcBef>
              <a:spcAft>
                <a:spcPts val="0"/>
              </a:spcAft>
              <a:buClr>
                <a:srgbClr val="000000"/>
              </a:buClr>
              <a:buSzPts val="3000"/>
              <a:buNone/>
              <a:defRPr sz="3000">
                <a:solidFill>
                  <a:srgbClr val="000000"/>
                </a:solidFill>
              </a:defRPr>
            </a:lvl8pPr>
            <a:lvl9pPr lvl="8" rtl="0">
              <a:spcBef>
                <a:spcPts val="0"/>
              </a:spcBef>
              <a:spcAft>
                <a:spcPts val="0"/>
              </a:spcAft>
              <a:buClr>
                <a:srgbClr val="000000"/>
              </a:buClr>
              <a:buSzPts val="3000"/>
              <a:buNone/>
              <a:defRPr sz="3000">
                <a:solidFill>
                  <a:srgbClr val="000000"/>
                </a:solidFill>
              </a:defRPr>
            </a:lvl9pPr>
          </a:lstStyle>
          <a:p>
            <a:endParaRPr/>
          </a:p>
        </p:txBody>
      </p:sp>
      <p:pic>
        <p:nvPicPr>
          <p:cNvPr id="18" name="Google Shape;18;p3" descr="download (1).png"/>
          <p:cNvPicPr preferRelativeResize="0"/>
          <p:nvPr/>
        </p:nvPicPr>
        <p:blipFill>
          <a:blip r:embed="rId2">
            <a:alphaModFix/>
          </a:blip>
          <a:stretch>
            <a:fillRect/>
          </a:stretch>
        </p:blipFill>
        <p:spPr>
          <a:xfrm>
            <a:off x="7929425" y="186325"/>
            <a:ext cx="951900" cy="951900"/>
          </a:xfrm>
          <a:prstGeom prst="rect">
            <a:avLst/>
          </a:prstGeom>
          <a:noFill/>
          <a:ln>
            <a:noFill/>
          </a:ln>
        </p:spPr>
      </p:pic>
      <p:sp>
        <p:nvSpPr>
          <p:cNvPr id="19" name="Google Shape;19;p3"/>
          <p:cNvSpPr/>
          <p:nvPr/>
        </p:nvSpPr>
        <p:spPr>
          <a:xfrm rot="5400000">
            <a:off x="4542250" y="-4548775"/>
            <a:ext cx="60900" cy="9145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072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1261050" y="905750"/>
            <a:ext cx="5404500" cy="2744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562457"/>
              </a:buClr>
              <a:buSzPts val="3000"/>
              <a:buFont typeface="Helvetica Neue"/>
              <a:buChar char="▪"/>
              <a:defRPr sz="3000" i="1">
                <a:solidFill>
                  <a:srgbClr val="88398A"/>
                </a:solidFill>
                <a:latin typeface="Helvetica Neue"/>
                <a:ea typeface="Helvetica Neue"/>
                <a:cs typeface="Helvetica Neue"/>
                <a:sym typeface="Helvetica Neue"/>
              </a:defRPr>
            </a:lvl1pPr>
            <a:lvl2pPr marL="914400" lvl="1" indent="-419100" rtl="0">
              <a:spcBef>
                <a:spcPts val="0"/>
              </a:spcBef>
              <a:spcAft>
                <a:spcPts val="0"/>
              </a:spcAft>
              <a:buClr>
                <a:srgbClr val="562457"/>
              </a:buClr>
              <a:buSzPts val="3000"/>
              <a:buFont typeface="Helvetica Neue"/>
              <a:buChar char="▫"/>
              <a:defRPr sz="3000" i="1">
                <a:solidFill>
                  <a:srgbClr val="88398A"/>
                </a:solidFill>
                <a:latin typeface="Helvetica Neue"/>
                <a:ea typeface="Helvetica Neue"/>
                <a:cs typeface="Helvetica Neue"/>
                <a:sym typeface="Helvetica Neue"/>
              </a:defRPr>
            </a:lvl2pPr>
            <a:lvl3pPr marL="1371600" lvl="2" indent="-419100" rtl="0">
              <a:spcBef>
                <a:spcPts val="0"/>
              </a:spcBef>
              <a:spcAft>
                <a:spcPts val="0"/>
              </a:spcAft>
              <a:buClr>
                <a:srgbClr val="562457"/>
              </a:buClr>
              <a:buSzPts val="3000"/>
              <a:buFont typeface="Helvetica Neue"/>
              <a:buChar char="▸"/>
              <a:defRPr sz="3000" i="1">
                <a:solidFill>
                  <a:srgbClr val="88398A"/>
                </a:solidFill>
                <a:latin typeface="Helvetica Neue"/>
                <a:ea typeface="Helvetica Neue"/>
                <a:cs typeface="Helvetica Neue"/>
                <a:sym typeface="Helvetica Neue"/>
              </a:defRPr>
            </a:lvl3pPr>
            <a:lvl4pPr marL="1828800" lvl="3" indent="-419100" rtl="0">
              <a:spcBef>
                <a:spcPts val="0"/>
              </a:spcBef>
              <a:spcAft>
                <a:spcPts val="0"/>
              </a:spcAft>
              <a:buClr>
                <a:srgbClr val="562457"/>
              </a:buClr>
              <a:buSzPts val="3000"/>
              <a:buFont typeface="Helvetica Neue"/>
              <a:buChar char="▹"/>
              <a:defRPr sz="3000" i="1">
                <a:solidFill>
                  <a:srgbClr val="88398A"/>
                </a:solidFill>
                <a:latin typeface="Helvetica Neue"/>
                <a:ea typeface="Helvetica Neue"/>
                <a:cs typeface="Helvetica Neue"/>
                <a:sym typeface="Helvetica Neue"/>
              </a:defRPr>
            </a:lvl4pPr>
            <a:lvl5pPr marL="2286000" lvl="4" indent="-419100" rtl="0">
              <a:spcBef>
                <a:spcPts val="0"/>
              </a:spcBef>
              <a:spcAft>
                <a:spcPts val="0"/>
              </a:spcAft>
              <a:buClr>
                <a:srgbClr val="562457"/>
              </a:buClr>
              <a:buSzPts val="3000"/>
              <a:buFont typeface="Helvetica Neue"/>
              <a:buChar char="▹"/>
              <a:defRPr sz="3000" i="1">
                <a:solidFill>
                  <a:srgbClr val="88398A"/>
                </a:solidFill>
                <a:latin typeface="Helvetica Neue"/>
                <a:ea typeface="Helvetica Neue"/>
                <a:cs typeface="Helvetica Neue"/>
                <a:sym typeface="Helvetica Neue"/>
              </a:defRPr>
            </a:lvl5pPr>
            <a:lvl6pPr marL="2743200" lvl="5" indent="-419100" rtl="0">
              <a:spcBef>
                <a:spcPts val="0"/>
              </a:spcBef>
              <a:spcAft>
                <a:spcPts val="0"/>
              </a:spcAft>
              <a:buClr>
                <a:srgbClr val="562457"/>
              </a:buClr>
              <a:buSzPts val="3000"/>
              <a:buFont typeface="Helvetica Neue"/>
              <a:buChar char="▹"/>
              <a:defRPr sz="3000" i="1">
                <a:solidFill>
                  <a:srgbClr val="88398A"/>
                </a:solidFill>
                <a:latin typeface="Helvetica Neue"/>
                <a:ea typeface="Helvetica Neue"/>
                <a:cs typeface="Helvetica Neue"/>
                <a:sym typeface="Helvetica Neue"/>
              </a:defRPr>
            </a:lvl6pPr>
            <a:lvl7pPr marL="3200400" lvl="6" indent="-419100" rtl="0">
              <a:spcBef>
                <a:spcPts val="0"/>
              </a:spcBef>
              <a:spcAft>
                <a:spcPts val="0"/>
              </a:spcAft>
              <a:buClr>
                <a:srgbClr val="562457"/>
              </a:buClr>
              <a:buSzPts val="3000"/>
              <a:buFont typeface="Helvetica Neue"/>
              <a:buChar char="▹"/>
              <a:defRPr sz="3000" i="1">
                <a:solidFill>
                  <a:srgbClr val="88398A"/>
                </a:solidFill>
                <a:latin typeface="Helvetica Neue"/>
                <a:ea typeface="Helvetica Neue"/>
                <a:cs typeface="Helvetica Neue"/>
                <a:sym typeface="Helvetica Neue"/>
              </a:defRPr>
            </a:lvl7pPr>
            <a:lvl8pPr marL="3657600" lvl="7" indent="-419100" rtl="0">
              <a:spcBef>
                <a:spcPts val="0"/>
              </a:spcBef>
              <a:spcAft>
                <a:spcPts val="0"/>
              </a:spcAft>
              <a:buClr>
                <a:srgbClr val="562457"/>
              </a:buClr>
              <a:buSzPts val="3000"/>
              <a:buFont typeface="Helvetica Neue"/>
              <a:buChar char="▹"/>
              <a:defRPr sz="3000" i="1">
                <a:solidFill>
                  <a:srgbClr val="88398A"/>
                </a:solidFill>
                <a:latin typeface="Helvetica Neue"/>
                <a:ea typeface="Helvetica Neue"/>
                <a:cs typeface="Helvetica Neue"/>
                <a:sym typeface="Helvetica Neue"/>
              </a:defRPr>
            </a:lvl8pPr>
            <a:lvl9pPr marL="4114800" lvl="8" indent="-419100">
              <a:spcBef>
                <a:spcPts val="0"/>
              </a:spcBef>
              <a:spcAft>
                <a:spcPts val="0"/>
              </a:spcAft>
              <a:buClr>
                <a:srgbClr val="562457"/>
              </a:buClr>
              <a:buSzPts val="3000"/>
              <a:buFont typeface="Helvetica Neue"/>
              <a:buChar char="▹"/>
              <a:defRPr sz="3000" i="1">
                <a:solidFill>
                  <a:srgbClr val="88398A"/>
                </a:solidFill>
                <a:latin typeface="Helvetica Neue"/>
                <a:ea typeface="Helvetica Neue"/>
                <a:cs typeface="Helvetica Neue"/>
                <a:sym typeface="Helvetica Neue"/>
              </a:defRPr>
            </a:lvl9pPr>
          </a:lstStyle>
          <a:p>
            <a:endParaRPr/>
          </a:p>
        </p:txBody>
      </p:sp>
      <p:sp>
        <p:nvSpPr>
          <p:cNvPr id="22" name="Google Shape;22;p4"/>
          <p:cNvSpPr txBox="1"/>
          <p:nvPr/>
        </p:nvSpPr>
        <p:spPr>
          <a:xfrm>
            <a:off x="439873" y="589944"/>
            <a:ext cx="1957200" cy="6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562457"/>
                </a:solidFill>
                <a:latin typeface="Helvetica Neue"/>
                <a:ea typeface="Helvetica Neue"/>
                <a:cs typeface="Helvetica Neue"/>
                <a:sym typeface="Helvetica Neue"/>
              </a:rPr>
              <a:t>“</a:t>
            </a:r>
            <a:endParaRPr sz="9600" b="1">
              <a:solidFill>
                <a:srgbClr val="562457"/>
              </a:solidFill>
              <a:latin typeface="Helvetica Neue"/>
              <a:ea typeface="Helvetica Neue"/>
              <a:cs typeface="Helvetica Neue"/>
              <a:sym typeface="Helvetica Neue"/>
            </a:endParaRPr>
          </a:p>
        </p:txBody>
      </p:sp>
      <p:sp>
        <p:nvSpPr>
          <p:cNvPr id="23" name="Google Shape;23;p4"/>
          <p:cNvSpPr/>
          <p:nvPr/>
        </p:nvSpPr>
        <p:spPr>
          <a:xfrm>
            <a:off x="0" y="0"/>
            <a:ext cx="54300" cy="5143500"/>
          </a:xfrm>
          <a:prstGeom prst="rect">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descr="download (1).png"/>
          <p:cNvPicPr preferRelativeResize="0"/>
          <p:nvPr/>
        </p:nvPicPr>
        <p:blipFill>
          <a:blip r:embed="rId2">
            <a:alphaModFix/>
          </a:blip>
          <a:stretch>
            <a:fillRect/>
          </a:stretch>
        </p:blipFill>
        <p:spPr>
          <a:xfrm>
            <a:off x="8337900" y="88025"/>
            <a:ext cx="653700" cy="653700"/>
          </a:xfrm>
          <a:prstGeom prst="rect">
            <a:avLst/>
          </a:prstGeom>
          <a:noFill/>
          <a:ln>
            <a:noFill/>
          </a:ln>
        </p:spPr>
      </p:pic>
    </p:spTree>
    <p:extLst>
      <p:ext uri="{BB962C8B-B14F-4D97-AF65-F5344CB8AC3E}">
        <p14:creationId xmlns:p14="http://schemas.microsoft.com/office/powerpoint/2010/main" val="39493288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422500"/>
            <a:ext cx="32268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81818"/>
              </a:buClr>
              <a:buSzPts val="2600"/>
              <a:buFont typeface="Helvetica Neue"/>
              <a:buNone/>
              <a:defRPr sz="2600" b="1">
                <a:solidFill>
                  <a:srgbClr val="181818"/>
                </a:solidFill>
                <a:latin typeface="Helvetica Neue"/>
                <a:ea typeface="Helvetica Neue"/>
                <a:cs typeface="Helvetica Neue"/>
                <a:sym typeface="Helvetica Neue"/>
              </a:defRPr>
            </a:lvl1pPr>
            <a:lvl2pPr lvl="1">
              <a:spcBef>
                <a:spcPts val="0"/>
              </a:spcBef>
              <a:spcAft>
                <a:spcPts val="0"/>
              </a:spcAft>
              <a:buSzPts val="2600"/>
              <a:buFont typeface="Titillium Web"/>
              <a:buNone/>
              <a:defRPr sz="2600" b="1">
                <a:latin typeface="Titillium Web"/>
                <a:ea typeface="Titillium Web"/>
                <a:cs typeface="Titillium Web"/>
                <a:sym typeface="Titillium Web"/>
              </a:defRPr>
            </a:lvl2pPr>
            <a:lvl3pPr lvl="2">
              <a:spcBef>
                <a:spcPts val="0"/>
              </a:spcBef>
              <a:spcAft>
                <a:spcPts val="0"/>
              </a:spcAft>
              <a:buSzPts val="2600"/>
              <a:buFont typeface="Titillium Web"/>
              <a:buNone/>
              <a:defRPr sz="2600" b="1">
                <a:latin typeface="Titillium Web"/>
                <a:ea typeface="Titillium Web"/>
                <a:cs typeface="Titillium Web"/>
                <a:sym typeface="Titillium Web"/>
              </a:defRPr>
            </a:lvl3pPr>
            <a:lvl4pPr lvl="3">
              <a:spcBef>
                <a:spcPts val="0"/>
              </a:spcBef>
              <a:spcAft>
                <a:spcPts val="0"/>
              </a:spcAft>
              <a:buSzPts val="2600"/>
              <a:buFont typeface="Titillium Web"/>
              <a:buNone/>
              <a:defRPr sz="2600" b="1">
                <a:latin typeface="Titillium Web"/>
                <a:ea typeface="Titillium Web"/>
                <a:cs typeface="Titillium Web"/>
                <a:sym typeface="Titillium Web"/>
              </a:defRPr>
            </a:lvl4pPr>
            <a:lvl5pPr lvl="4">
              <a:spcBef>
                <a:spcPts val="0"/>
              </a:spcBef>
              <a:spcAft>
                <a:spcPts val="0"/>
              </a:spcAft>
              <a:buSzPts val="2600"/>
              <a:buFont typeface="Titillium Web"/>
              <a:buNone/>
              <a:defRPr sz="2600" b="1">
                <a:latin typeface="Titillium Web"/>
                <a:ea typeface="Titillium Web"/>
                <a:cs typeface="Titillium Web"/>
                <a:sym typeface="Titillium Web"/>
              </a:defRPr>
            </a:lvl5pPr>
            <a:lvl6pPr lvl="5">
              <a:spcBef>
                <a:spcPts val="0"/>
              </a:spcBef>
              <a:spcAft>
                <a:spcPts val="0"/>
              </a:spcAft>
              <a:buSzPts val="2600"/>
              <a:buFont typeface="Titillium Web"/>
              <a:buNone/>
              <a:defRPr sz="2600" b="1">
                <a:latin typeface="Titillium Web"/>
                <a:ea typeface="Titillium Web"/>
                <a:cs typeface="Titillium Web"/>
                <a:sym typeface="Titillium Web"/>
              </a:defRPr>
            </a:lvl6pPr>
            <a:lvl7pPr lvl="6">
              <a:spcBef>
                <a:spcPts val="0"/>
              </a:spcBef>
              <a:spcAft>
                <a:spcPts val="0"/>
              </a:spcAft>
              <a:buSzPts val="2600"/>
              <a:buFont typeface="Titillium Web"/>
              <a:buNone/>
              <a:defRPr sz="2600" b="1">
                <a:latin typeface="Titillium Web"/>
                <a:ea typeface="Titillium Web"/>
                <a:cs typeface="Titillium Web"/>
                <a:sym typeface="Titillium Web"/>
              </a:defRPr>
            </a:lvl7pPr>
            <a:lvl8pPr lvl="7">
              <a:spcBef>
                <a:spcPts val="0"/>
              </a:spcBef>
              <a:spcAft>
                <a:spcPts val="0"/>
              </a:spcAft>
              <a:buSzPts val="2600"/>
              <a:buFont typeface="Titillium Web"/>
              <a:buNone/>
              <a:defRPr sz="2600" b="1">
                <a:latin typeface="Titillium Web"/>
                <a:ea typeface="Titillium Web"/>
                <a:cs typeface="Titillium Web"/>
                <a:sym typeface="Titillium Web"/>
              </a:defRPr>
            </a:lvl8pPr>
            <a:lvl9pPr lvl="8">
              <a:spcBef>
                <a:spcPts val="0"/>
              </a:spcBef>
              <a:spcAft>
                <a:spcPts val="0"/>
              </a:spcAft>
              <a:buSzPts val="2600"/>
              <a:buFont typeface="Titillium Web"/>
              <a:buNone/>
              <a:defRPr sz="2600" b="1">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3798" y="1586325"/>
            <a:ext cx="6092100" cy="31485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1pPr>
            <a:lvl2pPr marL="914400" lvl="1"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2pPr>
            <a:lvl3pPr marL="1371600" lvl="2"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3pPr>
            <a:lvl4pPr marL="1828800" lvl="3"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4pPr>
            <a:lvl5pPr marL="2286000" lvl="4"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5pPr>
            <a:lvl6pPr marL="2743200" lvl="5"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6pPr>
            <a:lvl7pPr marL="3200400" lvl="6"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7pPr>
            <a:lvl8pPr marL="3657600" lvl="7"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8pPr>
            <a:lvl9pPr marL="4114800" lvl="8"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9pPr>
          </a:lstStyle>
          <a:p>
            <a:endParaRPr/>
          </a:p>
        </p:txBody>
      </p:sp>
      <p:sp>
        <p:nvSpPr>
          <p:cNvPr id="8" name="Google Shape;8;p1"/>
          <p:cNvSpPr/>
          <p:nvPr/>
        </p:nvSpPr>
        <p:spPr>
          <a:xfrm flipH="1">
            <a:off x="8575069" y="4574175"/>
            <a:ext cx="569400" cy="569400"/>
          </a:xfrm>
          <a:prstGeom prst="rtTriangle">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 id="2147483658" r:id="rId5"/>
    <p:sldLayoutId id="2147483660"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25" y="422500"/>
            <a:ext cx="32268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81818"/>
              </a:buClr>
              <a:buSzPts val="2600"/>
              <a:buFont typeface="Helvetica Neue"/>
              <a:buNone/>
              <a:defRPr sz="2600" b="1">
                <a:solidFill>
                  <a:srgbClr val="181818"/>
                </a:solidFill>
                <a:latin typeface="Helvetica Neue"/>
                <a:ea typeface="Helvetica Neue"/>
                <a:cs typeface="Helvetica Neue"/>
                <a:sym typeface="Helvetica Neue"/>
              </a:defRPr>
            </a:lvl1pPr>
            <a:lvl2pPr lvl="1">
              <a:spcBef>
                <a:spcPts val="0"/>
              </a:spcBef>
              <a:spcAft>
                <a:spcPts val="0"/>
              </a:spcAft>
              <a:buSzPts val="2600"/>
              <a:buFont typeface="Titillium Web"/>
              <a:buNone/>
              <a:defRPr sz="2600" b="1">
                <a:latin typeface="Titillium Web"/>
                <a:ea typeface="Titillium Web"/>
                <a:cs typeface="Titillium Web"/>
                <a:sym typeface="Titillium Web"/>
              </a:defRPr>
            </a:lvl2pPr>
            <a:lvl3pPr lvl="2">
              <a:spcBef>
                <a:spcPts val="0"/>
              </a:spcBef>
              <a:spcAft>
                <a:spcPts val="0"/>
              </a:spcAft>
              <a:buSzPts val="2600"/>
              <a:buFont typeface="Titillium Web"/>
              <a:buNone/>
              <a:defRPr sz="2600" b="1">
                <a:latin typeface="Titillium Web"/>
                <a:ea typeface="Titillium Web"/>
                <a:cs typeface="Titillium Web"/>
                <a:sym typeface="Titillium Web"/>
              </a:defRPr>
            </a:lvl3pPr>
            <a:lvl4pPr lvl="3">
              <a:spcBef>
                <a:spcPts val="0"/>
              </a:spcBef>
              <a:spcAft>
                <a:spcPts val="0"/>
              </a:spcAft>
              <a:buSzPts val="2600"/>
              <a:buFont typeface="Titillium Web"/>
              <a:buNone/>
              <a:defRPr sz="2600" b="1">
                <a:latin typeface="Titillium Web"/>
                <a:ea typeface="Titillium Web"/>
                <a:cs typeface="Titillium Web"/>
                <a:sym typeface="Titillium Web"/>
              </a:defRPr>
            </a:lvl4pPr>
            <a:lvl5pPr lvl="4">
              <a:spcBef>
                <a:spcPts val="0"/>
              </a:spcBef>
              <a:spcAft>
                <a:spcPts val="0"/>
              </a:spcAft>
              <a:buSzPts val="2600"/>
              <a:buFont typeface="Titillium Web"/>
              <a:buNone/>
              <a:defRPr sz="2600" b="1">
                <a:latin typeface="Titillium Web"/>
                <a:ea typeface="Titillium Web"/>
                <a:cs typeface="Titillium Web"/>
                <a:sym typeface="Titillium Web"/>
              </a:defRPr>
            </a:lvl5pPr>
            <a:lvl6pPr lvl="5">
              <a:spcBef>
                <a:spcPts val="0"/>
              </a:spcBef>
              <a:spcAft>
                <a:spcPts val="0"/>
              </a:spcAft>
              <a:buSzPts val="2600"/>
              <a:buFont typeface="Titillium Web"/>
              <a:buNone/>
              <a:defRPr sz="2600" b="1">
                <a:latin typeface="Titillium Web"/>
                <a:ea typeface="Titillium Web"/>
                <a:cs typeface="Titillium Web"/>
                <a:sym typeface="Titillium Web"/>
              </a:defRPr>
            </a:lvl6pPr>
            <a:lvl7pPr lvl="6">
              <a:spcBef>
                <a:spcPts val="0"/>
              </a:spcBef>
              <a:spcAft>
                <a:spcPts val="0"/>
              </a:spcAft>
              <a:buSzPts val="2600"/>
              <a:buFont typeface="Titillium Web"/>
              <a:buNone/>
              <a:defRPr sz="2600" b="1">
                <a:latin typeface="Titillium Web"/>
                <a:ea typeface="Titillium Web"/>
                <a:cs typeface="Titillium Web"/>
                <a:sym typeface="Titillium Web"/>
              </a:defRPr>
            </a:lvl7pPr>
            <a:lvl8pPr lvl="7">
              <a:spcBef>
                <a:spcPts val="0"/>
              </a:spcBef>
              <a:spcAft>
                <a:spcPts val="0"/>
              </a:spcAft>
              <a:buSzPts val="2600"/>
              <a:buFont typeface="Titillium Web"/>
              <a:buNone/>
              <a:defRPr sz="2600" b="1">
                <a:latin typeface="Titillium Web"/>
                <a:ea typeface="Titillium Web"/>
                <a:cs typeface="Titillium Web"/>
                <a:sym typeface="Titillium Web"/>
              </a:defRPr>
            </a:lvl8pPr>
            <a:lvl9pPr lvl="8">
              <a:spcBef>
                <a:spcPts val="0"/>
              </a:spcBef>
              <a:spcAft>
                <a:spcPts val="0"/>
              </a:spcAft>
              <a:buSzPts val="2600"/>
              <a:buFont typeface="Titillium Web"/>
              <a:buNone/>
              <a:defRPr sz="2600" b="1">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723798" y="1586325"/>
            <a:ext cx="6092100" cy="31485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1pPr>
            <a:lvl2pPr marL="914400" lvl="1"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2pPr>
            <a:lvl3pPr marL="1371600" lvl="2"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3pPr>
            <a:lvl4pPr marL="1828800" lvl="3"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4pPr>
            <a:lvl5pPr marL="2286000" lvl="4"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5pPr>
            <a:lvl6pPr marL="2743200" lvl="5"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6pPr>
            <a:lvl7pPr marL="3200400" lvl="6"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7pPr>
            <a:lvl8pPr marL="3657600" lvl="7"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8pPr>
            <a:lvl9pPr marL="4114800" lvl="8" indent="-342900">
              <a:spcBef>
                <a:spcPts val="0"/>
              </a:spcBef>
              <a:spcAft>
                <a:spcPts val="0"/>
              </a:spcAft>
              <a:buClr>
                <a:srgbClr val="562457"/>
              </a:buClr>
              <a:buSzPts val="1800"/>
              <a:buFont typeface="Helvetica Neue"/>
              <a:buChar char="▹"/>
              <a:defRPr sz="1800">
                <a:solidFill>
                  <a:srgbClr val="181818"/>
                </a:solidFill>
                <a:latin typeface="Helvetica Neue"/>
                <a:ea typeface="Helvetica Neue"/>
                <a:cs typeface="Helvetica Neue"/>
                <a:sym typeface="Helvetica Neue"/>
              </a:defRPr>
            </a:lvl9pPr>
          </a:lstStyle>
          <a:p>
            <a:endParaRPr/>
          </a:p>
        </p:txBody>
      </p:sp>
      <p:sp>
        <p:nvSpPr>
          <p:cNvPr id="8" name="Google Shape;8;p1"/>
          <p:cNvSpPr/>
          <p:nvPr/>
        </p:nvSpPr>
        <p:spPr>
          <a:xfrm flipH="1">
            <a:off x="8575069" y="4574175"/>
            <a:ext cx="569400" cy="569400"/>
          </a:xfrm>
          <a:prstGeom prst="rtTriangle">
            <a:avLst/>
          </a:prstGeom>
          <a:solidFill>
            <a:srgbClr val="8839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97931"/>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emf"/><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bookdown.org/yihui/rmarkdown/" TargetMode="External"/><Relationship Id="rId2" Type="http://schemas.openxmlformats.org/officeDocument/2006/relationships/hyperlink" Target="https://r4ds-en-espaniol.netlify.app/index.html" TargetMode="Externa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https://rstudio.com/wp-content/uploads/2015/03/rmarkdown-spanish.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762000" y="2851325"/>
            <a:ext cx="6023264"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Taller de RMarkdown</a:t>
            </a:r>
            <a:endParaRPr dirty="0"/>
          </a:p>
        </p:txBody>
      </p:sp>
      <p:sp>
        <p:nvSpPr>
          <p:cNvPr id="74" name="Google Shape;74;p15"/>
          <p:cNvSpPr txBox="1"/>
          <p:nvPr/>
        </p:nvSpPr>
        <p:spPr>
          <a:xfrm>
            <a:off x="579000" y="368875"/>
            <a:ext cx="4367700" cy="9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FF"/>
                </a:solidFill>
                <a:latin typeface="Courier"/>
                <a:ea typeface="Courier"/>
                <a:cs typeface="Courier"/>
                <a:sym typeface="Courier"/>
              </a:rPr>
              <a:t>library</a:t>
            </a:r>
            <a:r>
              <a:rPr lang="en" dirty="0">
                <a:solidFill>
                  <a:srgbClr val="687687"/>
                </a:solidFill>
                <a:latin typeface="Courier"/>
                <a:ea typeface="Courier"/>
                <a:cs typeface="Courier"/>
                <a:sym typeface="Courier"/>
              </a:rPr>
              <a:t>(</a:t>
            </a:r>
            <a:r>
              <a:rPr lang="en" dirty="0">
                <a:latin typeface="Courier"/>
                <a:ea typeface="Courier"/>
                <a:cs typeface="Courier"/>
                <a:sym typeface="Courier"/>
              </a:rPr>
              <a:t>dplyr</a:t>
            </a:r>
            <a:r>
              <a:rPr lang="en" dirty="0">
                <a:solidFill>
                  <a:srgbClr val="687687"/>
                </a:solidFill>
                <a:latin typeface="Courier"/>
                <a:ea typeface="Courier"/>
                <a:cs typeface="Courier"/>
                <a:sym typeface="Courier"/>
              </a:rPr>
              <a:t>)</a:t>
            </a:r>
            <a:endParaRPr dirty="0">
              <a:solidFill>
                <a:srgbClr val="687687"/>
              </a:solidFill>
              <a:latin typeface="Courier"/>
              <a:ea typeface="Courier"/>
              <a:cs typeface="Courier"/>
              <a:sym typeface="Courier"/>
            </a:endParaRPr>
          </a:p>
          <a:p>
            <a:pPr marL="0" lvl="0" indent="0" algn="l" rtl="0">
              <a:spcBef>
                <a:spcPts val="0"/>
              </a:spcBef>
              <a:spcAft>
                <a:spcPts val="0"/>
              </a:spcAft>
              <a:buNone/>
            </a:pPr>
            <a:endParaRPr dirty="0">
              <a:latin typeface="Courier"/>
              <a:ea typeface="Courier"/>
              <a:cs typeface="Courier"/>
              <a:sym typeface="Courier"/>
            </a:endParaRPr>
          </a:p>
          <a:p>
            <a:pPr marL="0" lvl="0" indent="0" algn="l" rtl="0">
              <a:spcBef>
                <a:spcPts val="0"/>
              </a:spcBef>
              <a:spcAft>
                <a:spcPts val="0"/>
              </a:spcAft>
              <a:buNone/>
            </a:pPr>
            <a:r>
              <a:rPr lang="en" dirty="0">
                <a:latin typeface="Courier"/>
                <a:ea typeface="Courier"/>
                <a:cs typeface="Courier"/>
                <a:sym typeface="Courier"/>
              </a:rPr>
              <a:t>rladies_global </a:t>
            </a:r>
            <a:r>
              <a:rPr lang="en" dirty="0">
                <a:solidFill>
                  <a:srgbClr val="687687"/>
                </a:solidFill>
                <a:latin typeface="Courier"/>
                <a:ea typeface="Courier"/>
                <a:cs typeface="Courier"/>
                <a:sym typeface="Courier"/>
              </a:rPr>
              <a:t>%&gt;%</a:t>
            </a:r>
            <a:endParaRPr dirty="0">
              <a:solidFill>
                <a:srgbClr val="687687"/>
              </a:solidFill>
              <a:latin typeface="Courier"/>
              <a:ea typeface="Courier"/>
              <a:cs typeface="Courier"/>
              <a:sym typeface="Courier"/>
            </a:endParaRPr>
          </a:p>
          <a:p>
            <a:pPr marL="0" lvl="0" indent="0" algn="l" rtl="0">
              <a:spcBef>
                <a:spcPts val="0"/>
              </a:spcBef>
              <a:spcAft>
                <a:spcPts val="0"/>
              </a:spcAft>
              <a:buNone/>
            </a:pPr>
            <a:r>
              <a:rPr lang="en" dirty="0">
                <a:latin typeface="Courier"/>
                <a:ea typeface="Courier"/>
                <a:cs typeface="Courier"/>
                <a:sym typeface="Courier"/>
              </a:rPr>
              <a:t>  filter</a:t>
            </a:r>
            <a:r>
              <a:rPr lang="en" dirty="0">
                <a:solidFill>
                  <a:srgbClr val="687687"/>
                </a:solidFill>
                <a:latin typeface="Courier"/>
                <a:ea typeface="Courier"/>
                <a:cs typeface="Courier"/>
                <a:sym typeface="Courier"/>
              </a:rPr>
              <a:t>(</a:t>
            </a:r>
            <a:r>
              <a:rPr lang="en" dirty="0">
                <a:latin typeface="Courier"/>
                <a:ea typeface="Courier"/>
                <a:cs typeface="Courier"/>
                <a:sym typeface="Courier"/>
              </a:rPr>
              <a:t>city == </a:t>
            </a:r>
            <a:r>
              <a:rPr lang="en" dirty="0">
                <a:solidFill>
                  <a:srgbClr val="036A07"/>
                </a:solidFill>
                <a:latin typeface="Courier"/>
                <a:ea typeface="Courier"/>
                <a:cs typeface="Courier"/>
                <a:sym typeface="Courier"/>
              </a:rPr>
              <a:t>‘Madrid'</a:t>
            </a:r>
            <a:r>
              <a:rPr lang="en" dirty="0">
                <a:solidFill>
                  <a:srgbClr val="687687"/>
                </a:solidFill>
                <a:latin typeface="Courier"/>
                <a:ea typeface="Courier"/>
                <a:cs typeface="Courier"/>
                <a:sym typeface="Courier"/>
              </a:rPr>
              <a:t>)</a:t>
            </a:r>
            <a:endParaRPr dirty="0"/>
          </a:p>
        </p:txBody>
      </p:sp>
      <p:sp>
        <p:nvSpPr>
          <p:cNvPr id="6" name="CuadroTexto 5">
            <a:extLst>
              <a:ext uri="{FF2B5EF4-FFF2-40B4-BE49-F238E27FC236}">
                <a16:creationId xmlns:a16="http://schemas.microsoft.com/office/drawing/2014/main" id="{C26E21C4-8096-4B05-8913-8CB97D5C9024}"/>
              </a:ext>
            </a:extLst>
          </p:cNvPr>
          <p:cNvSpPr txBox="1"/>
          <p:nvPr/>
        </p:nvSpPr>
        <p:spPr>
          <a:xfrm>
            <a:off x="904009" y="3624589"/>
            <a:ext cx="4572000" cy="400110"/>
          </a:xfrm>
          <a:prstGeom prst="rect">
            <a:avLst/>
          </a:prstGeom>
          <a:noFill/>
        </p:spPr>
        <p:txBody>
          <a:bodyPr wrap="square">
            <a:spAutoFit/>
          </a:bodyPr>
          <a:lstStyle/>
          <a:p>
            <a:r>
              <a:rPr lang="es-AR" sz="2000" b="1" dirty="0">
                <a:solidFill>
                  <a:schemeClr val="bg1">
                    <a:lumMod val="50000"/>
                  </a:schemeClr>
                </a:solidFill>
                <a:latin typeface="Helvetica Neue" panose="020B0604020202020204" charset="0"/>
              </a:rPr>
              <a:t>Natalia Salinas Somoza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D8246C-F796-4B2E-8645-40AD90906115}"/>
              </a:ext>
            </a:extLst>
          </p:cNvPr>
          <p:cNvSpPr>
            <a:spLocks noGrp="1"/>
          </p:cNvSpPr>
          <p:nvPr>
            <p:ph type="title"/>
          </p:nvPr>
        </p:nvSpPr>
        <p:spPr>
          <a:xfrm>
            <a:off x="-1" y="0"/>
            <a:ext cx="5358809" cy="499730"/>
          </a:xfrm>
        </p:spPr>
        <p:txBody>
          <a:bodyPr/>
          <a:lstStyle/>
          <a:p>
            <a:r>
              <a:rPr lang="es-AR" dirty="0">
                <a:solidFill>
                  <a:srgbClr val="88398A"/>
                </a:solidFill>
              </a:rPr>
              <a:t>Otras formas de incluir código</a:t>
            </a:r>
          </a:p>
        </p:txBody>
      </p:sp>
      <p:sp>
        <p:nvSpPr>
          <p:cNvPr id="3" name="Marcador de texto 2">
            <a:extLst>
              <a:ext uri="{FF2B5EF4-FFF2-40B4-BE49-F238E27FC236}">
                <a16:creationId xmlns:a16="http://schemas.microsoft.com/office/drawing/2014/main" id="{9D2A8702-13FF-4FB9-8BF4-967031FBA052}"/>
              </a:ext>
            </a:extLst>
          </p:cNvPr>
          <p:cNvSpPr>
            <a:spLocks noGrp="1"/>
          </p:cNvSpPr>
          <p:nvPr>
            <p:ph type="body" idx="1"/>
          </p:nvPr>
        </p:nvSpPr>
        <p:spPr>
          <a:xfrm>
            <a:off x="79333" y="511805"/>
            <a:ext cx="8384183" cy="2422782"/>
          </a:xfrm>
        </p:spPr>
        <p:txBody>
          <a:bodyPr/>
          <a:lstStyle/>
          <a:p>
            <a:pPr marL="114300" indent="0">
              <a:buNone/>
            </a:pPr>
            <a:r>
              <a:rPr lang="es-AR" sz="1600" dirty="0"/>
              <a:t>Hay otro modo de incluir código R en un documento R Markdown: directamente en el texto, con: `r ` </a:t>
            </a:r>
          </a:p>
          <a:p>
            <a:pPr marL="114300" indent="0">
              <a:buNone/>
            </a:pPr>
            <a:r>
              <a:rPr lang="es-AR" sz="1600" dirty="0"/>
              <a:t>Por ejemplo:</a:t>
            </a:r>
          </a:p>
          <a:p>
            <a:pPr marL="114300" indent="0">
              <a:buNone/>
            </a:pPr>
            <a:r>
              <a:rPr lang="es-AR" sz="1600" dirty="0"/>
              <a:t>Tenemos datos sobre `r </a:t>
            </a:r>
            <a:r>
              <a:rPr lang="es-AR" sz="1600" dirty="0" err="1"/>
              <a:t>nrow</a:t>
            </a:r>
            <a:r>
              <a:rPr lang="es-AR" sz="1600" dirty="0"/>
              <a:t>(</a:t>
            </a:r>
            <a:r>
              <a:rPr lang="es-AR" sz="1600" dirty="0" err="1"/>
              <a:t>diamonds</a:t>
            </a:r>
            <a:r>
              <a:rPr lang="es-AR" sz="1600" dirty="0"/>
              <a:t>)` diamantes. Solo `r </a:t>
            </a:r>
            <a:r>
              <a:rPr lang="es-AR" sz="1600" dirty="0" err="1"/>
              <a:t>nrow</a:t>
            </a:r>
            <a:r>
              <a:rPr lang="es-AR" sz="1600" dirty="0"/>
              <a:t>(</a:t>
            </a:r>
            <a:r>
              <a:rPr lang="es-AR" sz="1600" dirty="0" err="1"/>
              <a:t>diamonds</a:t>
            </a:r>
            <a:r>
              <a:rPr lang="es-AR" sz="1600" dirty="0"/>
              <a:t>) - </a:t>
            </a:r>
            <a:r>
              <a:rPr lang="es-AR" sz="1600" dirty="0" err="1"/>
              <a:t>nrow</a:t>
            </a:r>
            <a:r>
              <a:rPr lang="es-AR" sz="1600" dirty="0"/>
              <a:t>(</a:t>
            </a:r>
            <a:r>
              <a:rPr lang="es-AR" sz="1600" dirty="0" err="1"/>
              <a:t>smaller</a:t>
            </a:r>
            <a:r>
              <a:rPr lang="es-AR" sz="1600" dirty="0"/>
              <a:t>)` son de más de 2.5 quilates.</a:t>
            </a:r>
          </a:p>
          <a:p>
            <a:pPr marL="114300" indent="0">
              <a:buNone/>
            </a:pPr>
            <a:endParaRPr lang="es-AR" sz="1600" dirty="0"/>
          </a:p>
          <a:p>
            <a:pPr marL="114300" indent="0">
              <a:buNone/>
            </a:pPr>
            <a:r>
              <a:rPr lang="es-AR" sz="1600" dirty="0"/>
              <a:t>Cuando se insertan números en el texto, la función* </a:t>
            </a:r>
            <a:r>
              <a:rPr lang="es-AR" sz="1600" dirty="0" err="1"/>
              <a:t>format</a:t>
            </a:r>
            <a:r>
              <a:rPr lang="es-AR" sz="1600" dirty="0"/>
              <a:t>() es la mejor opción. Esta permite establecer el número de dígitos (</a:t>
            </a:r>
            <a:r>
              <a:rPr lang="es-AR" sz="1600" dirty="0" err="1"/>
              <a:t>digits</a:t>
            </a:r>
            <a:r>
              <a:rPr lang="es-AR" sz="1600" dirty="0"/>
              <a:t>) y el separador de miles (</a:t>
            </a:r>
            <a:r>
              <a:rPr lang="es-AR" sz="1600" dirty="0" err="1"/>
              <a:t>big.mark</a:t>
            </a:r>
            <a:r>
              <a:rPr lang="es-AR" sz="1600" dirty="0"/>
              <a:t>) para hacer que los números sean más fáciles de leer. </a:t>
            </a:r>
          </a:p>
        </p:txBody>
      </p:sp>
      <p:pic>
        <p:nvPicPr>
          <p:cNvPr id="5" name="Imagen 4">
            <a:extLst>
              <a:ext uri="{FF2B5EF4-FFF2-40B4-BE49-F238E27FC236}">
                <a16:creationId xmlns:a16="http://schemas.microsoft.com/office/drawing/2014/main" id="{2CA6A902-5EC1-45AB-8BE6-52A7A25D4D9D}"/>
              </a:ext>
            </a:extLst>
          </p:cNvPr>
          <p:cNvPicPr>
            <a:picLocks noChangeAspect="1"/>
          </p:cNvPicPr>
          <p:nvPr/>
        </p:nvPicPr>
        <p:blipFill>
          <a:blip r:embed="rId2"/>
          <a:stretch>
            <a:fillRect/>
          </a:stretch>
        </p:blipFill>
        <p:spPr>
          <a:xfrm>
            <a:off x="265591" y="3391787"/>
            <a:ext cx="5848350" cy="800100"/>
          </a:xfrm>
          <a:prstGeom prst="rect">
            <a:avLst/>
          </a:prstGeom>
        </p:spPr>
      </p:pic>
      <p:sp>
        <p:nvSpPr>
          <p:cNvPr id="6" name="CuadroTexto 5">
            <a:extLst>
              <a:ext uri="{FF2B5EF4-FFF2-40B4-BE49-F238E27FC236}">
                <a16:creationId xmlns:a16="http://schemas.microsoft.com/office/drawing/2014/main" id="{36A11339-143F-453D-B311-DB9E33CAAFFD}"/>
              </a:ext>
            </a:extLst>
          </p:cNvPr>
          <p:cNvSpPr txBox="1"/>
          <p:nvPr/>
        </p:nvSpPr>
        <p:spPr>
          <a:xfrm>
            <a:off x="26580" y="4866501"/>
            <a:ext cx="5305646" cy="261610"/>
          </a:xfrm>
          <a:prstGeom prst="rect">
            <a:avLst/>
          </a:prstGeom>
          <a:noFill/>
        </p:spPr>
        <p:txBody>
          <a:bodyPr wrap="square" rtlCol="0">
            <a:spAutoFit/>
          </a:bodyPr>
          <a:lstStyle/>
          <a:p>
            <a:r>
              <a:rPr lang="es-AR" sz="1100" i="1" dirty="0">
                <a:latin typeface="Helvetica Neue" panose="020B0604020202020204" charset="0"/>
              </a:rPr>
              <a:t>*Más adelante en la presentación veremos el tema de funciones en R </a:t>
            </a:r>
          </a:p>
        </p:txBody>
      </p:sp>
    </p:spTree>
    <p:extLst>
      <p:ext uri="{BB962C8B-B14F-4D97-AF65-F5344CB8AC3E}">
        <p14:creationId xmlns:p14="http://schemas.microsoft.com/office/powerpoint/2010/main" val="421500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3591D-EB68-4825-A224-1EBDCA366FC4}"/>
              </a:ext>
            </a:extLst>
          </p:cNvPr>
          <p:cNvSpPr>
            <a:spLocks noGrp="1"/>
          </p:cNvSpPr>
          <p:nvPr>
            <p:ph type="title"/>
          </p:nvPr>
        </p:nvSpPr>
        <p:spPr>
          <a:xfrm>
            <a:off x="-1" y="0"/>
            <a:ext cx="4848447" cy="552893"/>
          </a:xfrm>
        </p:spPr>
        <p:txBody>
          <a:bodyPr/>
          <a:lstStyle/>
          <a:p>
            <a:r>
              <a:rPr lang="es-AR">
                <a:solidFill>
                  <a:srgbClr val="88398A"/>
                </a:solidFill>
              </a:rPr>
              <a:t>Encabezado YAML</a:t>
            </a:r>
          </a:p>
        </p:txBody>
      </p:sp>
      <p:sp>
        <p:nvSpPr>
          <p:cNvPr id="3" name="Marcador de texto 2">
            <a:extLst>
              <a:ext uri="{FF2B5EF4-FFF2-40B4-BE49-F238E27FC236}">
                <a16:creationId xmlns:a16="http://schemas.microsoft.com/office/drawing/2014/main" id="{97227E2A-F1AF-4C63-9543-18B36FB86FE2}"/>
              </a:ext>
            </a:extLst>
          </p:cNvPr>
          <p:cNvSpPr>
            <a:spLocks noGrp="1"/>
          </p:cNvSpPr>
          <p:nvPr>
            <p:ph type="body" idx="1"/>
          </p:nvPr>
        </p:nvSpPr>
        <p:spPr>
          <a:xfrm>
            <a:off x="85060" y="661292"/>
            <a:ext cx="8867553" cy="3148500"/>
          </a:xfrm>
        </p:spPr>
        <p:txBody>
          <a:bodyPr/>
          <a:lstStyle/>
          <a:p>
            <a:pPr marL="114300" indent="0">
              <a:buNone/>
            </a:pPr>
            <a:r>
              <a:rPr lang="es-AR" sz="1600" dirty="0"/>
              <a:t>YAML: es la sigla en inglés de la frase “</a:t>
            </a:r>
            <a:r>
              <a:rPr lang="es-AR" sz="1600" i="1" dirty="0" err="1"/>
              <a:t>yet</a:t>
            </a:r>
            <a:r>
              <a:rPr lang="es-AR" sz="1600" i="1" dirty="0"/>
              <a:t> </a:t>
            </a:r>
            <a:r>
              <a:rPr lang="es-AR" sz="1600" i="1" dirty="0" err="1"/>
              <a:t>another</a:t>
            </a:r>
            <a:r>
              <a:rPr lang="es-AR" sz="1600" i="1" dirty="0"/>
              <a:t> </a:t>
            </a:r>
            <a:r>
              <a:rPr lang="es-AR" sz="1600" i="1" dirty="0" err="1"/>
              <a:t>markup</a:t>
            </a:r>
            <a:r>
              <a:rPr lang="es-AR" sz="1600" i="1" dirty="0"/>
              <a:t> </a:t>
            </a:r>
            <a:r>
              <a:rPr lang="es-AR" sz="1600" i="1" dirty="0" err="1"/>
              <a:t>language</a:t>
            </a:r>
            <a:r>
              <a:rPr lang="es-AR" sz="1600" dirty="0"/>
              <a:t>”, que significa “otro lenguaje de marcado más”. </a:t>
            </a:r>
          </a:p>
          <a:p>
            <a:pPr marL="114300" indent="0">
              <a:buNone/>
            </a:pPr>
            <a:r>
              <a:rPr lang="es-AR" sz="1600" dirty="0"/>
              <a:t>Este lenguaje de marcado está diseñado para representar datos jerárquicos de modo tal que sea fácil de escribir y leer para humanos. R Markdown lo utiliza para controlar muchos detalles del output. </a:t>
            </a:r>
          </a:p>
          <a:p>
            <a:pPr marL="114300" indent="0">
              <a:buNone/>
            </a:pPr>
            <a:r>
              <a:rPr lang="es-AR" sz="1600" dirty="0"/>
              <a:t>Los documentos R Markdown pueden incluir uno o mas parámetros cuyos valores pueden ser fijados cuando se renderiza el reporte. Los parámetros son útiles cuando se quiere </a:t>
            </a:r>
            <a:r>
              <a:rPr lang="es-AR" sz="1600" dirty="0" err="1"/>
              <a:t>re-renderizar</a:t>
            </a:r>
            <a:r>
              <a:rPr lang="es-AR" sz="1600" dirty="0"/>
              <a:t> el mismo reporte con valores distintos para varios inputs clave. Para declarar uno o más parámetros, se utiliza el campo </a:t>
            </a:r>
            <a:r>
              <a:rPr lang="es-AR" sz="1600" i="1" dirty="0" err="1"/>
              <a:t>params</a:t>
            </a:r>
            <a:r>
              <a:rPr lang="es-AR" sz="1600" i="1" dirty="0"/>
              <a:t>.</a:t>
            </a:r>
          </a:p>
          <a:p>
            <a:pPr marL="114300" indent="0">
              <a:buNone/>
            </a:pPr>
            <a:endParaRPr lang="es-AR" sz="1600" dirty="0"/>
          </a:p>
        </p:txBody>
      </p:sp>
      <p:pic>
        <p:nvPicPr>
          <p:cNvPr id="5" name="Imagen 4">
            <a:extLst>
              <a:ext uri="{FF2B5EF4-FFF2-40B4-BE49-F238E27FC236}">
                <a16:creationId xmlns:a16="http://schemas.microsoft.com/office/drawing/2014/main" id="{CAC01C34-D35B-4C6A-B970-C3B0CF917008}"/>
              </a:ext>
            </a:extLst>
          </p:cNvPr>
          <p:cNvPicPr>
            <a:picLocks noChangeAspect="1"/>
          </p:cNvPicPr>
          <p:nvPr/>
        </p:nvPicPr>
        <p:blipFill>
          <a:blip r:embed="rId2"/>
          <a:stretch>
            <a:fillRect/>
          </a:stretch>
        </p:blipFill>
        <p:spPr>
          <a:xfrm>
            <a:off x="328722" y="3317057"/>
            <a:ext cx="2095500" cy="1238250"/>
          </a:xfrm>
          <a:prstGeom prst="rect">
            <a:avLst/>
          </a:prstGeom>
        </p:spPr>
      </p:pic>
    </p:spTree>
    <p:extLst>
      <p:ext uri="{BB962C8B-B14F-4D97-AF65-F5344CB8AC3E}">
        <p14:creationId xmlns:p14="http://schemas.microsoft.com/office/powerpoint/2010/main" val="177264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p:nvPr>
        </p:nvSpPr>
        <p:spPr>
          <a:xfrm>
            <a:off x="817932" y="1621323"/>
            <a:ext cx="725085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¿Y las funciones?</a:t>
            </a:r>
            <a:endParaRPr dirty="0"/>
          </a:p>
        </p:txBody>
      </p:sp>
    </p:spTree>
    <p:extLst>
      <p:ext uri="{BB962C8B-B14F-4D97-AF65-F5344CB8AC3E}">
        <p14:creationId xmlns:p14="http://schemas.microsoft.com/office/powerpoint/2010/main" val="670845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EAACE-0204-44A8-AB17-769919B509A6}"/>
              </a:ext>
            </a:extLst>
          </p:cNvPr>
          <p:cNvSpPr>
            <a:spLocks noGrp="1"/>
          </p:cNvSpPr>
          <p:nvPr>
            <p:ph type="title"/>
          </p:nvPr>
        </p:nvSpPr>
        <p:spPr>
          <a:xfrm>
            <a:off x="0" y="21265"/>
            <a:ext cx="3226800" cy="541020"/>
          </a:xfrm>
        </p:spPr>
        <p:txBody>
          <a:bodyPr/>
          <a:lstStyle/>
          <a:p>
            <a:r>
              <a:rPr lang="es-AR" dirty="0">
                <a:solidFill>
                  <a:srgbClr val="88398A"/>
                </a:solidFill>
              </a:rPr>
              <a:t>Funciones en R</a:t>
            </a:r>
          </a:p>
        </p:txBody>
      </p:sp>
      <p:sp>
        <p:nvSpPr>
          <p:cNvPr id="3" name="Marcador de texto 2">
            <a:extLst>
              <a:ext uri="{FF2B5EF4-FFF2-40B4-BE49-F238E27FC236}">
                <a16:creationId xmlns:a16="http://schemas.microsoft.com/office/drawing/2014/main" id="{6BB40679-C0E7-4B37-84EB-1B5F59F74BB7}"/>
              </a:ext>
            </a:extLst>
          </p:cNvPr>
          <p:cNvSpPr>
            <a:spLocks noGrp="1"/>
          </p:cNvSpPr>
          <p:nvPr>
            <p:ph type="body" idx="1"/>
          </p:nvPr>
        </p:nvSpPr>
        <p:spPr>
          <a:xfrm>
            <a:off x="149764" y="640026"/>
            <a:ext cx="8611463" cy="4017033"/>
          </a:xfrm>
        </p:spPr>
        <p:txBody>
          <a:bodyPr/>
          <a:lstStyle/>
          <a:p>
            <a:pPr marL="114300" indent="0">
              <a:buNone/>
            </a:pPr>
            <a:r>
              <a:rPr lang="es-AR" sz="1600" dirty="0"/>
              <a:t>Las funciones permiten automatizar algunas tareas comunes de una forma más poderosa y general que copiar-y-pegar.</a:t>
            </a:r>
          </a:p>
          <a:p>
            <a:pPr marL="114300" indent="0">
              <a:buNone/>
            </a:pPr>
            <a:endParaRPr lang="es-AR" sz="1600" dirty="0"/>
          </a:p>
          <a:p>
            <a:pPr marL="114300" indent="0">
              <a:buNone/>
            </a:pPr>
            <a:r>
              <a:rPr lang="es-AR" sz="1600" dirty="0"/>
              <a:t>Escribir funciones tiene tres grandes ventajas sobre copiar-y-pegar:</a:t>
            </a:r>
          </a:p>
          <a:p>
            <a:r>
              <a:rPr lang="es-AR" sz="1600" dirty="0"/>
              <a:t>Se puede dar a la función un nombre evocador que hará el código más fácil de entender.</a:t>
            </a:r>
          </a:p>
          <a:p>
            <a:r>
              <a:rPr lang="es-AR" sz="1600" dirty="0"/>
              <a:t>A medida que cambien los requerimientos, solo será necesario cambiar el código en un solo lugar, en vez de en varios lugares.</a:t>
            </a:r>
          </a:p>
          <a:p>
            <a:r>
              <a:rPr lang="es-AR" sz="1600" dirty="0"/>
              <a:t>Se eliminan las probabilidades de errores accidentales cuando se copia y pega (por ej., al actualizar el nombre de una variable en un lugar, pero no en otro).</a:t>
            </a:r>
          </a:p>
          <a:p>
            <a:pPr marL="114300" indent="0">
              <a:buNone/>
            </a:pPr>
            <a:endParaRPr lang="es-AR" sz="1600" dirty="0"/>
          </a:p>
          <a:p>
            <a:pPr marL="114300" indent="0">
              <a:buNone/>
            </a:pPr>
            <a:r>
              <a:rPr lang="es-AR" sz="1600" dirty="0"/>
              <a:t>¿Cuándo debería escribirse una función? Debería considerarse escribir una función cuando se ha copiado y pegado un mismo bloque de código más de dos veces.  </a:t>
            </a:r>
          </a:p>
        </p:txBody>
      </p:sp>
    </p:spTree>
    <p:extLst>
      <p:ext uri="{BB962C8B-B14F-4D97-AF65-F5344CB8AC3E}">
        <p14:creationId xmlns:p14="http://schemas.microsoft.com/office/powerpoint/2010/main" val="12334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485B5-4608-4563-8011-03283B889630}"/>
              </a:ext>
            </a:extLst>
          </p:cNvPr>
          <p:cNvSpPr>
            <a:spLocks noGrp="1"/>
          </p:cNvSpPr>
          <p:nvPr>
            <p:ph type="title"/>
          </p:nvPr>
        </p:nvSpPr>
        <p:spPr>
          <a:xfrm>
            <a:off x="85061" y="0"/>
            <a:ext cx="4763386" cy="531628"/>
          </a:xfrm>
        </p:spPr>
        <p:txBody>
          <a:bodyPr/>
          <a:lstStyle/>
          <a:p>
            <a:r>
              <a:rPr lang="es-AR" dirty="0">
                <a:solidFill>
                  <a:srgbClr val="88398A"/>
                </a:solidFill>
              </a:rPr>
              <a:t>Cómo crear una función</a:t>
            </a:r>
          </a:p>
        </p:txBody>
      </p:sp>
      <p:sp>
        <p:nvSpPr>
          <p:cNvPr id="3" name="Marcador de texto 2">
            <a:extLst>
              <a:ext uri="{FF2B5EF4-FFF2-40B4-BE49-F238E27FC236}">
                <a16:creationId xmlns:a16="http://schemas.microsoft.com/office/drawing/2014/main" id="{A30A5C23-EBDA-43BA-A3E7-2929B1A82B2A}"/>
              </a:ext>
            </a:extLst>
          </p:cNvPr>
          <p:cNvSpPr>
            <a:spLocks noGrp="1"/>
          </p:cNvSpPr>
          <p:nvPr>
            <p:ph type="body" idx="1"/>
          </p:nvPr>
        </p:nvSpPr>
        <p:spPr>
          <a:xfrm>
            <a:off x="85060" y="332509"/>
            <a:ext cx="8767995" cy="3367622"/>
          </a:xfrm>
        </p:spPr>
        <p:txBody>
          <a:bodyPr/>
          <a:lstStyle/>
          <a:p>
            <a:pPr marL="114300" indent="0" algn="just">
              <a:buNone/>
            </a:pPr>
            <a:r>
              <a:rPr lang="es-AR" sz="1600" dirty="0"/>
              <a:t>Hay tres pasos claves para crear una función nueva:</a:t>
            </a:r>
          </a:p>
          <a:p>
            <a:pPr marL="114300" indent="0" algn="just">
              <a:buNone/>
            </a:pPr>
            <a:endParaRPr lang="es-AR" sz="1600" dirty="0"/>
          </a:p>
          <a:p>
            <a:pPr marL="114300" indent="0" algn="just">
              <a:buNone/>
            </a:pPr>
            <a:r>
              <a:rPr lang="es-AR" sz="1600" dirty="0"/>
              <a:t>1. Elegir un </a:t>
            </a:r>
            <a:r>
              <a:rPr lang="es-AR" sz="1600" b="1" dirty="0"/>
              <a:t>nombre</a:t>
            </a:r>
            <a:r>
              <a:rPr lang="es-AR" sz="1600" dirty="0"/>
              <a:t> para la función. Generalmente, los nombres de las funciones deberían ser verbos y los argumentos sustantivos. Sin embargo, una buena señal de que un sustantivo puede ser una mejor elección es analizar si estás usando un verbo muy amplio como “obtener”, “computar”, “calcular” o “determinar”. Si el nombre de la función está compuesto por múltiples palabras, se recomienda usar el formato serpiente, o “snake_case”, en el que cada palabra en minúscula está separada por un guion bajo.</a:t>
            </a:r>
          </a:p>
          <a:p>
            <a:pPr marL="114300" indent="0" algn="just">
              <a:buNone/>
            </a:pPr>
            <a:endParaRPr lang="es-AR" sz="1600" dirty="0"/>
          </a:p>
          <a:p>
            <a:pPr marL="114300" indent="0" algn="just">
              <a:buNone/>
            </a:pPr>
            <a:r>
              <a:rPr lang="es-AR" sz="1600" dirty="0"/>
              <a:t>2. Listar los inputs, o </a:t>
            </a:r>
            <a:r>
              <a:rPr lang="es-AR" sz="1600" b="1" dirty="0"/>
              <a:t>argumentos</a:t>
            </a:r>
            <a:r>
              <a:rPr lang="es-AR" sz="1600" dirty="0"/>
              <a:t>, de la función dentro de </a:t>
            </a:r>
            <a:r>
              <a:rPr lang="es-AR" sz="1600" dirty="0" err="1"/>
              <a:t>function</a:t>
            </a:r>
            <a:r>
              <a:rPr lang="es-AR" sz="1600" dirty="0"/>
              <a:t>. </a:t>
            </a:r>
          </a:p>
          <a:p>
            <a:pPr marL="114300" indent="0" algn="just">
              <a:buNone/>
            </a:pPr>
            <a:endParaRPr lang="es-AR" sz="1600" dirty="0"/>
          </a:p>
          <a:p>
            <a:pPr marL="114300" indent="0" algn="just">
              <a:buNone/>
            </a:pPr>
            <a:r>
              <a:rPr lang="es-AR" sz="1600" dirty="0"/>
              <a:t>3. Situar el </a:t>
            </a:r>
            <a:r>
              <a:rPr lang="es-AR" sz="1600" b="1" dirty="0"/>
              <a:t>código</a:t>
            </a:r>
            <a:r>
              <a:rPr lang="es-AR" sz="1600" dirty="0"/>
              <a:t> que se ha creado en el cuerpo de una función, un bloque de { que sigue inmediatamente a </a:t>
            </a:r>
            <a:r>
              <a:rPr lang="es-AR" sz="1600" dirty="0" err="1"/>
              <a:t>function</a:t>
            </a:r>
            <a:r>
              <a:rPr lang="es-AR" sz="1600" dirty="0"/>
              <a:t>(...).</a:t>
            </a:r>
          </a:p>
          <a:p>
            <a:pPr marL="114300" indent="0" algn="just">
              <a:buNone/>
            </a:pPr>
            <a:r>
              <a:rPr lang="es-AR" sz="1600" dirty="0"/>
              <a:t>Es más fácil empezar con código que funciona y luego convertirlo en una función; es más difícil crear la función y luego tratar que funcione.</a:t>
            </a:r>
          </a:p>
        </p:txBody>
      </p:sp>
    </p:spTree>
    <p:extLst>
      <p:ext uri="{BB962C8B-B14F-4D97-AF65-F5344CB8AC3E}">
        <p14:creationId xmlns:p14="http://schemas.microsoft.com/office/powerpoint/2010/main" val="138211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42C8B-C7AA-407D-BC3A-58F8AC8185B3}"/>
              </a:ext>
            </a:extLst>
          </p:cNvPr>
          <p:cNvSpPr>
            <a:spLocks noGrp="1"/>
          </p:cNvSpPr>
          <p:nvPr>
            <p:ph type="title"/>
          </p:nvPr>
        </p:nvSpPr>
        <p:spPr>
          <a:xfrm>
            <a:off x="0" y="0"/>
            <a:ext cx="4572000" cy="531628"/>
          </a:xfrm>
        </p:spPr>
        <p:txBody>
          <a:bodyPr/>
          <a:lstStyle/>
          <a:p>
            <a:r>
              <a:rPr lang="es-AR">
                <a:solidFill>
                  <a:srgbClr val="88398A"/>
                </a:solidFill>
              </a:rPr>
              <a:t>Los argumentos de la función</a:t>
            </a:r>
          </a:p>
        </p:txBody>
      </p:sp>
      <p:sp>
        <p:nvSpPr>
          <p:cNvPr id="3" name="Marcador de texto 2">
            <a:extLst>
              <a:ext uri="{FF2B5EF4-FFF2-40B4-BE49-F238E27FC236}">
                <a16:creationId xmlns:a16="http://schemas.microsoft.com/office/drawing/2014/main" id="{F3A75D7C-EC97-44DC-BD34-7BB8F9FB750E}"/>
              </a:ext>
            </a:extLst>
          </p:cNvPr>
          <p:cNvSpPr>
            <a:spLocks noGrp="1"/>
          </p:cNvSpPr>
          <p:nvPr>
            <p:ph type="body" idx="1"/>
          </p:nvPr>
        </p:nvSpPr>
        <p:spPr>
          <a:xfrm>
            <a:off x="107233" y="650659"/>
            <a:ext cx="7569473" cy="3740587"/>
          </a:xfrm>
        </p:spPr>
        <p:txBody>
          <a:bodyPr/>
          <a:lstStyle/>
          <a:p>
            <a:pPr marL="114300" indent="0">
              <a:buNone/>
            </a:pPr>
            <a:r>
              <a:rPr lang="es-AR" dirty="0"/>
              <a:t>Los nombres de los argumentos también son importantes. En general, se prefieren nombres largos y más descriptivos, aunque hay un puñado de nombres muy comunes y muy cortos. Vale la pena memorizar estos:</a:t>
            </a:r>
          </a:p>
          <a:p>
            <a:pPr marL="114300" indent="0">
              <a:buNone/>
            </a:pPr>
            <a:endParaRPr lang="es-AR" dirty="0"/>
          </a:p>
          <a:p>
            <a:r>
              <a:rPr lang="es-AR" dirty="0"/>
              <a:t>x, y, z: vectores.</a:t>
            </a:r>
          </a:p>
          <a:p>
            <a:r>
              <a:rPr lang="es-AR" dirty="0"/>
              <a:t>w: un vector de pesos.</a:t>
            </a:r>
          </a:p>
          <a:p>
            <a:r>
              <a:rPr lang="es-AR" dirty="0" err="1"/>
              <a:t>df</a:t>
            </a:r>
            <a:r>
              <a:rPr lang="es-AR" dirty="0"/>
              <a:t>: un data </a:t>
            </a:r>
            <a:r>
              <a:rPr lang="es-AR" dirty="0" err="1"/>
              <a:t>frame</a:t>
            </a:r>
            <a:r>
              <a:rPr lang="es-AR" dirty="0"/>
              <a:t>.</a:t>
            </a:r>
          </a:p>
          <a:p>
            <a:r>
              <a:rPr lang="es-AR" dirty="0"/>
              <a:t>i, j: índices numéricos (usualmente filas y columnas).</a:t>
            </a:r>
          </a:p>
          <a:p>
            <a:r>
              <a:rPr lang="es-AR" dirty="0"/>
              <a:t>n: longitud, o número de filas.</a:t>
            </a:r>
          </a:p>
          <a:p>
            <a:r>
              <a:rPr lang="es-AR" dirty="0"/>
              <a:t>p: número de columnas.</a:t>
            </a:r>
          </a:p>
        </p:txBody>
      </p:sp>
    </p:spTree>
    <p:extLst>
      <p:ext uri="{BB962C8B-B14F-4D97-AF65-F5344CB8AC3E}">
        <p14:creationId xmlns:p14="http://schemas.microsoft.com/office/powerpoint/2010/main" val="1282337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23BF27-E377-4B61-94AC-80165334B563}"/>
              </a:ext>
            </a:extLst>
          </p:cNvPr>
          <p:cNvSpPr>
            <a:spLocks noGrp="1"/>
          </p:cNvSpPr>
          <p:nvPr>
            <p:ph type="title"/>
          </p:nvPr>
        </p:nvSpPr>
        <p:spPr>
          <a:xfrm>
            <a:off x="96601" y="7830"/>
            <a:ext cx="4071361" cy="513165"/>
          </a:xfrm>
        </p:spPr>
        <p:txBody>
          <a:bodyPr/>
          <a:lstStyle/>
          <a:p>
            <a:r>
              <a:rPr lang="es-AR" dirty="0">
                <a:solidFill>
                  <a:srgbClr val="88398A"/>
                </a:solidFill>
              </a:rPr>
              <a:t>Función en acción</a:t>
            </a:r>
          </a:p>
        </p:txBody>
      </p:sp>
      <p:pic>
        <p:nvPicPr>
          <p:cNvPr id="5" name="Imagen 4">
            <a:extLst>
              <a:ext uri="{FF2B5EF4-FFF2-40B4-BE49-F238E27FC236}">
                <a16:creationId xmlns:a16="http://schemas.microsoft.com/office/drawing/2014/main" id="{34E940A2-50BB-46B6-A9D7-D54AEE8214E6}"/>
              </a:ext>
            </a:extLst>
          </p:cNvPr>
          <p:cNvPicPr>
            <a:picLocks noChangeAspect="1"/>
          </p:cNvPicPr>
          <p:nvPr/>
        </p:nvPicPr>
        <p:blipFill>
          <a:blip r:embed="rId2"/>
          <a:stretch>
            <a:fillRect/>
          </a:stretch>
        </p:blipFill>
        <p:spPr>
          <a:xfrm>
            <a:off x="2943611" y="1216422"/>
            <a:ext cx="2448701" cy="1355328"/>
          </a:xfrm>
          <a:prstGeom prst="rect">
            <a:avLst/>
          </a:prstGeom>
        </p:spPr>
      </p:pic>
      <p:sp>
        <p:nvSpPr>
          <p:cNvPr id="6" name="CuadroTexto 5">
            <a:extLst>
              <a:ext uri="{FF2B5EF4-FFF2-40B4-BE49-F238E27FC236}">
                <a16:creationId xmlns:a16="http://schemas.microsoft.com/office/drawing/2014/main" id="{E602165A-F36E-468E-BA9C-459979F35B5D}"/>
              </a:ext>
            </a:extLst>
          </p:cNvPr>
          <p:cNvSpPr txBox="1"/>
          <p:nvPr/>
        </p:nvSpPr>
        <p:spPr>
          <a:xfrm>
            <a:off x="1664448" y="1383568"/>
            <a:ext cx="935665" cy="307777"/>
          </a:xfrm>
          <a:prstGeom prst="rect">
            <a:avLst/>
          </a:prstGeom>
          <a:noFill/>
        </p:spPr>
        <p:txBody>
          <a:bodyPr wrap="square" rtlCol="0">
            <a:spAutoFit/>
          </a:bodyPr>
          <a:lstStyle/>
          <a:p>
            <a:r>
              <a:rPr lang="es-AR" dirty="0">
                <a:latin typeface="Helvetica Neue" panose="020B0604020202020204" charset="0"/>
              </a:rPr>
              <a:t>nombre</a:t>
            </a:r>
          </a:p>
        </p:txBody>
      </p:sp>
      <p:sp>
        <p:nvSpPr>
          <p:cNvPr id="7" name="CuadroTexto 6">
            <a:extLst>
              <a:ext uri="{FF2B5EF4-FFF2-40B4-BE49-F238E27FC236}">
                <a16:creationId xmlns:a16="http://schemas.microsoft.com/office/drawing/2014/main" id="{3A01AA89-4B39-43AF-BC60-36C7E68A84E8}"/>
              </a:ext>
            </a:extLst>
          </p:cNvPr>
          <p:cNvSpPr txBox="1"/>
          <p:nvPr/>
        </p:nvSpPr>
        <p:spPr>
          <a:xfrm>
            <a:off x="4173112" y="644504"/>
            <a:ext cx="1219200" cy="307777"/>
          </a:xfrm>
          <a:prstGeom prst="rect">
            <a:avLst/>
          </a:prstGeom>
          <a:noFill/>
        </p:spPr>
        <p:txBody>
          <a:bodyPr wrap="square" rtlCol="0">
            <a:spAutoFit/>
          </a:bodyPr>
          <a:lstStyle/>
          <a:p>
            <a:r>
              <a:rPr lang="es-AR" dirty="0">
                <a:latin typeface="Helvetica Neue" panose="020B0604020202020204" charset="0"/>
              </a:rPr>
              <a:t>argumentos</a:t>
            </a:r>
          </a:p>
        </p:txBody>
      </p:sp>
      <p:sp>
        <p:nvSpPr>
          <p:cNvPr id="8" name="CuadroTexto 7">
            <a:extLst>
              <a:ext uri="{FF2B5EF4-FFF2-40B4-BE49-F238E27FC236}">
                <a16:creationId xmlns:a16="http://schemas.microsoft.com/office/drawing/2014/main" id="{07C618DF-C005-49AC-983B-60EA2F8E514E}"/>
              </a:ext>
            </a:extLst>
          </p:cNvPr>
          <p:cNvSpPr txBox="1"/>
          <p:nvPr/>
        </p:nvSpPr>
        <p:spPr>
          <a:xfrm>
            <a:off x="5735810" y="1740197"/>
            <a:ext cx="768756" cy="307777"/>
          </a:xfrm>
          <a:prstGeom prst="rect">
            <a:avLst/>
          </a:prstGeom>
          <a:noFill/>
        </p:spPr>
        <p:txBody>
          <a:bodyPr wrap="square" rtlCol="0">
            <a:spAutoFit/>
          </a:bodyPr>
          <a:lstStyle/>
          <a:p>
            <a:r>
              <a:rPr lang="es-AR" dirty="0">
                <a:latin typeface="Helvetica Neue" panose="020B0604020202020204" charset="0"/>
              </a:rPr>
              <a:t>código</a:t>
            </a:r>
          </a:p>
        </p:txBody>
      </p:sp>
      <p:cxnSp>
        <p:nvCxnSpPr>
          <p:cNvPr id="12" name="Conector recto de flecha 11">
            <a:extLst>
              <a:ext uri="{FF2B5EF4-FFF2-40B4-BE49-F238E27FC236}">
                <a16:creationId xmlns:a16="http://schemas.microsoft.com/office/drawing/2014/main" id="{480914F9-0893-4A68-8FB7-22E1CE5FD963}"/>
              </a:ext>
            </a:extLst>
          </p:cNvPr>
          <p:cNvCxnSpPr/>
          <p:nvPr/>
        </p:nvCxnSpPr>
        <p:spPr>
          <a:xfrm>
            <a:off x="2402958" y="1537456"/>
            <a:ext cx="471045" cy="0"/>
          </a:xfrm>
          <a:prstGeom prst="straightConnector1">
            <a:avLst/>
          </a:prstGeom>
          <a:ln w="28575">
            <a:solidFill>
              <a:srgbClr val="88398A"/>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2236DD25-56A5-4DE9-9D68-35D7CB59C23D}"/>
              </a:ext>
            </a:extLst>
          </p:cNvPr>
          <p:cNvCxnSpPr/>
          <p:nvPr/>
        </p:nvCxnSpPr>
        <p:spPr>
          <a:xfrm>
            <a:off x="4699591" y="952281"/>
            <a:ext cx="0" cy="264141"/>
          </a:xfrm>
          <a:prstGeom prst="straightConnector1">
            <a:avLst/>
          </a:prstGeom>
          <a:ln w="28575">
            <a:solidFill>
              <a:srgbClr val="88398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845634D1-B78E-4408-925D-C4ED166EB4AA}"/>
              </a:ext>
            </a:extLst>
          </p:cNvPr>
          <p:cNvCxnSpPr>
            <a:endCxn id="5" idx="3"/>
          </p:cNvCxnSpPr>
          <p:nvPr/>
        </p:nvCxnSpPr>
        <p:spPr>
          <a:xfrm flipH="1">
            <a:off x="5392312" y="1894085"/>
            <a:ext cx="242944" cy="1"/>
          </a:xfrm>
          <a:prstGeom prst="straightConnector1">
            <a:avLst/>
          </a:prstGeom>
          <a:ln w="28575">
            <a:solidFill>
              <a:srgbClr val="88398A"/>
            </a:solidFill>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46223986-FFBA-45B8-AB41-51B3A9A7D6E9}"/>
              </a:ext>
            </a:extLst>
          </p:cNvPr>
          <p:cNvPicPr>
            <a:picLocks noChangeAspect="1"/>
          </p:cNvPicPr>
          <p:nvPr/>
        </p:nvPicPr>
        <p:blipFill>
          <a:blip r:embed="rId3"/>
          <a:stretch>
            <a:fillRect/>
          </a:stretch>
        </p:blipFill>
        <p:spPr>
          <a:xfrm>
            <a:off x="3340228" y="3082113"/>
            <a:ext cx="1655466" cy="1266598"/>
          </a:xfrm>
          <a:prstGeom prst="rect">
            <a:avLst/>
          </a:prstGeom>
        </p:spPr>
      </p:pic>
      <p:cxnSp>
        <p:nvCxnSpPr>
          <p:cNvPr id="27" name="Conector recto de flecha 26">
            <a:extLst>
              <a:ext uri="{FF2B5EF4-FFF2-40B4-BE49-F238E27FC236}">
                <a16:creationId xmlns:a16="http://schemas.microsoft.com/office/drawing/2014/main" id="{03CABA9B-6261-4759-98B4-5721B4F49B5C}"/>
              </a:ext>
            </a:extLst>
          </p:cNvPr>
          <p:cNvCxnSpPr>
            <a:cxnSpLocks/>
          </p:cNvCxnSpPr>
          <p:nvPr/>
        </p:nvCxnSpPr>
        <p:spPr>
          <a:xfrm>
            <a:off x="4061637" y="2571750"/>
            <a:ext cx="0" cy="510363"/>
          </a:xfrm>
          <a:prstGeom prst="straightConnector1">
            <a:avLst/>
          </a:prstGeom>
          <a:ln w="28575">
            <a:solidFill>
              <a:srgbClr val="88398A"/>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655F5B40-BEAE-4E7A-B640-1F1B34CAE732}"/>
              </a:ext>
            </a:extLst>
          </p:cNvPr>
          <p:cNvCxnSpPr/>
          <p:nvPr/>
        </p:nvCxnSpPr>
        <p:spPr>
          <a:xfrm>
            <a:off x="4061637" y="3615070"/>
            <a:ext cx="0" cy="212651"/>
          </a:xfrm>
          <a:prstGeom prst="straightConnector1">
            <a:avLst/>
          </a:prstGeom>
          <a:ln w="28575">
            <a:solidFill>
              <a:srgbClr val="88398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25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ADC279-1BEA-4F08-8F34-004317317DEF}"/>
              </a:ext>
            </a:extLst>
          </p:cNvPr>
          <p:cNvSpPr>
            <a:spLocks noGrp="1"/>
          </p:cNvSpPr>
          <p:nvPr>
            <p:ph type="title"/>
          </p:nvPr>
        </p:nvSpPr>
        <p:spPr>
          <a:xfrm>
            <a:off x="0" y="0"/>
            <a:ext cx="4475398" cy="548255"/>
          </a:xfrm>
        </p:spPr>
        <p:txBody>
          <a:bodyPr/>
          <a:lstStyle/>
          <a:p>
            <a:r>
              <a:rPr lang="es-AR">
                <a:solidFill>
                  <a:srgbClr val="88398A"/>
                </a:solidFill>
              </a:rPr>
              <a:t>Funciones y condicionales</a:t>
            </a:r>
          </a:p>
        </p:txBody>
      </p:sp>
      <p:sp>
        <p:nvSpPr>
          <p:cNvPr id="3" name="Marcador de texto 2">
            <a:extLst>
              <a:ext uri="{FF2B5EF4-FFF2-40B4-BE49-F238E27FC236}">
                <a16:creationId xmlns:a16="http://schemas.microsoft.com/office/drawing/2014/main" id="{49A690F3-CE2C-41EB-A0F7-69B0D3157834}"/>
              </a:ext>
            </a:extLst>
          </p:cNvPr>
          <p:cNvSpPr>
            <a:spLocks noGrp="1"/>
          </p:cNvSpPr>
          <p:nvPr>
            <p:ph type="body" idx="1"/>
          </p:nvPr>
        </p:nvSpPr>
        <p:spPr>
          <a:xfrm>
            <a:off x="-11542" y="378133"/>
            <a:ext cx="8973879" cy="4172601"/>
          </a:xfrm>
        </p:spPr>
        <p:txBody>
          <a:bodyPr/>
          <a:lstStyle/>
          <a:p>
            <a:pPr marL="114300" indent="0">
              <a:buNone/>
            </a:pPr>
            <a:r>
              <a:rPr lang="es-AR" sz="1600" dirty="0"/>
              <a:t>Una sentencia </a:t>
            </a:r>
            <a:r>
              <a:rPr lang="es-AR" sz="1600" dirty="0" err="1"/>
              <a:t>if</a:t>
            </a:r>
            <a:r>
              <a:rPr lang="es-AR" sz="1600" dirty="0"/>
              <a:t> (si) permite ejecutar un código condicional. Por ejemplo:</a:t>
            </a:r>
          </a:p>
          <a:p>
            <a:pPr marL="114300" indent="0">
              <a:buNone/>
            </a:pPr>
            <a:r>
              <a:rPr lang="es-AR" sz="1400" dirty="0" err="1">
                <a:solidFill>
                  <a:srgbClr val="7030A0"/>
                </a:solidFill>
              </a:rPr>
              <a:t>if</a:t>
            </a:r>
            <a:r>
              <a:rPr lang="es-AR" sz="1400" dirty="0">
                <a:solidFill>
                  <a:srgbClr val="7030A0"/>
                </a:solidFill>
              </a:rPr>
              <a:t> (</a:t>
            </a:r>
            <a:r>
              <a:rPr lang="es-AR" sz="1400" dirty="0" err="1">
                <a:solidFill>
                  <a:srgbClr val="7030A0"/>
                </a:solidFill>
              </a:rPr>
              <a:t>condition</a:t>
            </a:r>
            <a:r>
              <a:rPr lang="es-AR" sz="1400" dirty="0">
                <a:solidFill>
                  <a:srgbClr val="7030A0"/>
                </a:solidFill>
              </a:rPr>
              <a:t>) {</a:t>
            </a:r>
          </a:p>
          <a:p>
            <a:pPr marL="114300" indent="0">
              <a:buNone/>
            </a:pPr>
            <a:r>
              <a:rPr lang="es-AR" sz="1400" dirty="0">
                <a:solidFill>
                  <a:srgbClr val="7030A0"/>
                </a:solidFill>
              </a:rPr>
              <a:t> # el código que se ejecuta cuando la condición es verdadera (TRUE)</a:t>
            </a:r>
          </a:p>
          <a:p>
            <a:pPr marL="114300" indent="0">
              <a:buNone/>
            </a:pPr>
            <a:r>
              <a:rPr lang="es-AR" sz="1400" dirty="0">
                <a:solidFill>
                  <a:srgbClr val="7030A0"/>
                </a:solidFill>
              </a:rPr>
              <a:t>} </a:t>
            </a:r>
            <a:r>
              <a:rPr lang="es-AR" sz="1400" dirty="0" err="1">
                <a:solidFill>
                  <a:srgbClr val="7030A0"/>
                </a:solidFill>
              </a:rPr>
              <a:t>else</a:t>
            </a:r>
            <a:r>
              <a:rPr lang="es-AR" sz="1400" dirty="0">
                <a:solidFill>
                  <a:srgbClr val="7030A0"/>
                </a:solidFill>
              </a:rPr>
              <a:t> {</a:t>
            </a:r>
          </a:p>
          <a:p>
            <a:pPr marL="114300" indent="0">
              <a:buNone/>
            </a:pPr>
            <a:r>
              <a:rPr lang="es-AR" sz="1400" dirty="0">
                <a:solidFill>
                  <a:srgbClr val="7030A0"/>
                </a:solidFill>
              </a:rPr>
              <a:t> # el código que se ejecuta cuando la condición es falsa (FALSE)</a:t>
            </a:r>
          </a:p>
          <a:p>
            <a:pPr marL="114300" indent="0">
              <a:buNone/>
            </a:pPr>
            <a:r>
              <a:rPr lang="es-AR" sz="1400" dirty="0">
                <a:solidFill>
                  <a:srgbClr val="7030A0"/>
                </a:solidFill>
              </a:rPr>
              <a:t>}</a:t>
            </a:r>
          </a:p>
          <a:p>
            <a:pPr marL="114300" indent="0">
              <a:buNone/>
            </a:pPr>
            <a:r>
              <a:rPr lang="es-AR" sz="1600" dirty="0"/>
              <a:t>La condición debe evaluar como TRUE o FALSE. Si es un vector, dará un mensaje de advertencia; si es una NA, se obtendrá un error.</a:t>
            </a:r>
          </a:p>
          <a:p>
            <a:pPr marL="114300" indent="0">
              <a:buNone/>
            </a:pPr>
            <a:r>
              <a:rPr lang="es-AR" sz="1600" dirty="0"/>
              <a:t>Se pueden encadenar múltiples sentencias </a:t>
            </a:r>
            <a:r>
              <a:rPr lang="es-AR" sz="1600" dirty="0" err="1"/>
              <a:t>if</a:t>
            </a:r>
            <a:r>
              <a:rPr lang="es-AR" sz="1600" dirty="0"/>
              <a:t> juntas:</a:t>
            </a:r>
          </a:p>
          <a:p>
            <a:pPr marL="114300" indent="0">
              <a:buNone/>
            </a:pPr>
            <a:r>
              <a:rPr lang="es-AR" sz="1400" dirty="0" err="1">
                <a:solidFill>
                  <a:srgbClr val="7030A0"/>
                </a:solidFill>
              </a:rPr>
              <a:t>if</a:t>
            </a:r>
            <a:r>
              <a:rPr lang="es-AR" sz="1400" dirty="0">
                <a:solidFill>
                  <a:srgbClr val="7030A0"/>
                </a:solidFill>
              </a:rPr>
              <a:t> (</a:t>
            </a:r>
            <a:r>
              <a:rPr lang="es-AR" sz="1400" dirty="0" err="1">
                <a:solidFill>
                  <a:srgbClr val="7030A0"/>
                </a:solidFill>
              </a:rPr>
              <a:t>this</a:t>
            </a:r>
            <a:r>
              <a:rPr lang="es-AR" sz="1400" dirty="0">
                <a:solidFill>
                  <a:srgbClr val="7030A0"/>
                </a:solidFill>
              </a:rPr>
              <a:t>) {</a:t>
            </a:r>
          </a:p>
          <a:p>
            <a:pPr marL="114300" indent="0">
              <a:buNone/>
            </a:pPr>
            <a:r>
              <a:rPr lang="es-AR" sz="1400" dirty="0">
                <a:solidFill>
                  <a:srgbClr val="7030A0"/>
                </a:solidFill>
              </a:rPr>
              <a:t> # haz aquello</a:t>
            </a:r>
          </a:p>
          <a:p>
            <a:pPr marL="114300" indent="0">
              <a:buNone/>
            </a:pPr>
            <a:r>
              <a:rPr lang="es-AR" sz="1400" dirty="0">
                <a:solidFill>
                  <a:srgbClr val="7030A0"/>
                </a:solidFill>
              </a:rPr>
              <a:t>} </a:t>
            </a:r>
            <a:r>
              <a:rPr lang="es-AR" sz="1400" dirty="0" err="1">
                <a:solidFill>
                  <a:srgbClr val="7030A0"/>
                </a:solidFill>
              </a:rPr>
              <a:t>else</a:t>
            </a:r>
            <a:r>
              <a:rPr lang="es-AR" sz="1400" dirty="0">
                <a:solidFill>
                  <a:srgbClr val="7030A0"/>
                </a:solidFill>
              </a:rPr>
              <a:t> </a:t>
            </a:r>
            <a:r>
              <a:rPr lang="es-AR" sz="1400" dirty="0" err="1">
                <a:solidFill>
                  <a:srgbClr val="7030A0"/>
                </a:solidFill>
              </a:rPr>
              <a:t>if</a:t>
            </a:r>
            <a:r>
              <a:rPr lang="es-AR" sz="1400" dirty="0">
                <a:solidFill>
                  <a:srgbClr val="7030A0"/>
                </a:solidFill>
              </a:rPr>
              <a:t> (</a:t>
            </a:r>
            <a:r>
              <a:rPr lang="es-AR" sz="1400" dirty="0" err="1">
                <a:solidFill>
                  <a:srgbClr val="7030A0"/>
                </a:solidFill>
              </a:rPr>
              <a:t>that</a:t>
            </a:r>
            <a:r>
              <a:rPr lang="es-AR" sz="1400" dirty="0">
                <a:solidFill>
                  <a:srgbClr val="7030A0"/>
                </a:solidFill>
              </a:rPr>
              <a:t>) {</a:t>
            </a:r>
          </a:p>
          <a:p>
            <a:pPr marL="114300" indent="0">
              <a:buNone/>
            </a:pPr>
            <a:r>
              <a:rPr lang="es-AR" sz="1400" dirty="0">
                <a:solidFill>
                  <a:srgbClr val="7030A0"/>
                </a:solidFill>
              </a:rPr>
              <a:t> # haz otra cosa</a:t>
            </a:r>
          </a:p>
          <a:p>
            <a:pPr marL="114300" indent="0">
              <a:buNone/>
            </a:pPr>
            <a:r>
              <a:rPr lang="es-AR" sz="1400" dirty="0">
                <a:solidFill>
                  <a:srgbClr val="7030A0"/>
                </a:solidFill>
              </a:rPr>
              <a:t>} </a:t>
            </a:r>
            <a:r>
              <a:rPr lang="es-AR" sz="1400" dirty="0" err="1">
                <a:solidFill>
                  <a:srgbClr val="7030A0"/>
                </a:solidFill>
              </a:rPr>
              <a:t>else</a:t>
            </a:r>
            <a:r>
              <a:rPr lang="es-AR" sz="1400" dirty="0">
                <a:solidFill>
                  <a:srgbClr val="7030A0"/>
                </a:solidFill>
              </a:rPr>
              <a:t> {</a:t>
            </a:r>
          </a:p>
          <a:p>
            <a:pPr marL="114300" indent="0">
              <a:buNone/>
            </a:pPr>
            <a:r>
              <a:rPr lang="es-AR" sz="1400" dirty="0">
                <a:solidFill>
                  <a:srgbClr val="7030A0"/>
                </a:solidFill>
              </a:rPr>
              <a:t> #</a:t>
            </a:r>
          </a:p>
          <a:p>
            <a:pPr marL="114300" indent="0">
              <a:buNone/>
            </a:pPr>
            <a:r>
              <a:rPr lang="es-AR" sz="1400" dirty="0">
                <a:solidFill>
                  <a:srgbClr val="7030A0"/>
                </a:solidFill>
              </a:rPr>
              <a:t>}</a:t>
            </a:r>
          </a:p>
          <a:p>
            <a:pPr marL="114300" indent="0">
              <a:buNone/>
            </a:pPr>
            <a:endParaRPr lang="es-AR" sz="1600" dirty="0"/>
          </a:p>
        </p:txBody>
      </p:sp>
      <p:sp>
        <p:nvSpPr>
          <p:cNvPr id="4" name="CuadroTexto 3">
            <a:extLst>
              <a:ext uri="{FF2B5EF4-FFF2-40B4-BE49-F238E27FC236}">
                <a16:creationId xmlns:a16="http://schemas.microsoft.com/office/drawing/2014/main" id="{6E8E3679-05BF-42B8-A469-65E5EE6E460C}"/>
              </a:ext>
            </a:extLst>
          </p:cNvPr>
          <p:cNvSpPr txBox="1"/>
          <p:nvPr/>
        </p:nvSpPr>
        <p:spPr>
          <a:xfrm>
            <a:off x="5337543" y="3575670"/>
            <a:ext cx="3519377" cy="1432500"/>
          </a:xfrm>
          <a:prstGeom prst="foldedCorner">
            <a:avLst/>
          </a:prstGeom>
          <a:noFill/>
          <a:ln>
            <a:solidFill>
              <a:srgbClr val="88398A"/>
            </a:solidFill>
          </a:ln>
        </p:spPr>
        <p:txBody>
          <a:bodyPr wrap="square" rtlCol="0">
            <a:spAutoFit/>
          </a:bodyPr>
          <a:lstStyle/>
          <a:p>
            <a:r>
              <a:rPr lang="es-AR" sz="1200" dirty="0">
                <a:latin typeface="Helvetica Neue" panose="020B0604020202020204" charset="0"/>
              </a:rPr>
              <a:t>La llave de apertura nunca debe ir en su propia línea y siempre debe ir seguida de una línea nueva. Una llave de cierre siempre debe ir en su propia línea, a menos que sea seguida por </a:t>
            </a:r>
            <a:r>
              <a:rPr lang="es-AR" sz="1200" i="1" dirty="0" err="1">
                <a:latin typeface="Helvetica Neue" panose="020B0604020202020204" charset="0"/>
              </a:rPr>
              <a:t>else</a:t>
            </a:r>
            <a:r>
              <a:rPr lang="es-AR" sz="1200" dirty="0">
                <a:latin typeface="Helvetica Neue" panose="020B0604020202020204" charset="0"/>
              </a:rPr>
              <a:t>. Esto hace que sea más fácil distinguir la jerarquía dentro del código al mirar el margen izquierdo.</a:t>
            </a:r>
          </a:p>
        </p:txBody>
      </p:sp>
    </p:spTree>
    <p:extLst>
      <p:ext uri="{BB962C8B-B14F-4D97-AF65-F5344CB8AC3E}">
        <p14:creationId xmlns:p14="http://schemas.microsoft.com/office/powerpoint/2010/main" val="946330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80429-D48A-47EA-A5D3-87282D0C8281}"/>
              </a:ext>
            </a:extLst>
          </p:cNvPr>
          <p:cNvSpPr>
            <a:spLocks noGrp="1"/>
          </p:cNvSpPr>
          <p:nvPr>
            <p:ph type="title"/>
          </p:nvPr>
        </p:nvSpPr>
        <p:spPr>
          <a:xfrm>
            <a:off x="0" y="0"/>
            <a:ext cx="5114260" cy="489098"/>
          </a:xfrm>
        </p:spPr>
        <p:txBody>
          <a:bodyPr/>
          <a:lstStyle/>
          <a:p>
            <a:r>
              <a:rPr lang="es-AR">
                <a:solidFill>
                  <a:srgbClr val="7030A0"/>
                </a:solidFill>
              </a:rPr>
              <a:t>Los argumentos de la función</a:t>
            </a:r>
          </a:p>
        </p:txBody>
      </p:sp>
      <p:sp>
        <p:nvSpPr>
          <p:cNvPr id="3" name="Marcador de texto 2">
            <a:extLst>
              <a:ext uri="{FF2B5EF4-FFF2-40B4-BE49-F238E27FC236}">
                <a16:creationId xmlns:a16="http://schemas.microsoft.com/office/drawing/2014/main" id="{3600BD29-E5EA-4906-81AE-CE411CB5B3C5}"/>
              </a:ext>
            </a:extLst>
          </p:cNvPr>
          <p:cNvSpPr>
            <a:spLocks noGrp="1"/>
          </p:cNvSpPr>
          <p:nvPr>
            <p:ph type="body" idx="1"/>
          </p:nvPr>
        </p:nvSpPr>
        <p:spPr>
          <a:xfrm>
            <a:off x="75336" y="640027"/>
            <a:ext cx="8685892" cy="3148500"/>
          </a:xfrm>
        </p:spPr>
        <p:txBody>
          <a:bodyPr/>
          <a:lstStyle/>
          <a:p>
            <a:pPr marL="114300" indent="0" algn="just">
              <a:buNone/>
            </a:pPr>
            <a:r>
              <a:rPr lang="es-AR" sz="1600" dirty="0"/>
              <a:t>Los argumentos de las funciones normalmente están dentro de dos conjuntos amplios: un conjunto provee los datos a computar y el otro los argumentos que controlan los detalles de la computación. Por ejemplo:</a:t>
            </a:r>
          </a:p>
          <a:p>
            <a:pPr algn="just"/>
            <a:r>
              <a:rPr lang="es-AR" sz="1600" dirty="0"/>
              <a:t>En log(), los datos son x, y los detalles son la base del algoritmo.</a:t>
            </a:r>
          </a:p>
          <a:p>
            <a:pPr algn="just"/>
            <a:r>
              <a:rPr lang="es-AR" sz="1600" dirty="0"/>
              <a:t>En mean(), los datos son x, y los detalles son la cantidad de datos para recortar de los extremos (</a:t>
            </a:r>
            <a:r>
              <a:rPr lang="es-AR" sz="1600" dirty="0" err="1"/>
              <a:t>trim</a:t>
            </a:r>
            <a:r>
              <a:rPr lang="es-AR" sz="1600" dirty="0"/>
              <a:t>) y cómo lidiar con los valores faltantes (na.rm).</a:t>
            </a:r>
          </a:p>
          <a:p>
            <a:pPr algn="just"/>
            <a:r>
              <a:rPr lang="es-AR" sz="1600" dirty="0"/>
              <a:t>En </a:t>
            </a:r>
            <a:r>
              <a:rPr lang="es-AR" sz="1600" dirty="0" err="1"/>
              <a:t>t.test</a:t>
            </a:r>
            <a:r>
              <a:rPr lang="es-AR" sz="1600" dirty="0"/>
              <a:t>(), los datos son x e y, y los detalles del test son </a:t>
            </a:r>
            <a:r>
              <a:rPr lang="es-AR" sz="1600" dirty="0" err="1"/>
              <a:t>alternative</a:t>
            </a:r>
            <a:r>
              <a:rPr lang="es-AR" sz="1600" dirty="0"/>
              <a:t>, mu, </a:t>
            </a:r>
            <a:r>
              <a:rPr lang="es-AR" sz="1600" dirty="0" err="1"/>
              <a:t>paired</a:t>
            </a:r>
            <a:r>
              <a:rPr lang="es-AR" sz="1600" dirty="0"/>
              <a:t>, </a:t>
            </a:r>
            <a:r>
              <a:rPr lang="es-AR" sz="1600" dirty="0" err="1"/>
              <a:t>var.equal</a:t>
            </a:r>
            <a:r>
              <a:rPr lang="es-AR" sz="1600" dirty="0"/>
              <a:t>, y </a:t>
            </a:r>
            <a:r>
              <a:rPr lang="es-AR" sz="1600" dirty="0" err="1"/>
              <a:t>conf.level</a:t>
            </a:r>
            <a:r>
              <a:rPr lang="es-AR" sz="1600" dirty="0"/>
              <a:t>.</a:t>
            </a:r>
          </a:p>
          <a:p>
            <a:pPr algn="just"/>
            <a:r>
              <a:rPr lang="es-AR" sz="1600" dirty="0"/>
              <a:t>En </a:t>
            </a:r>
            <a:r>
              <a:rPr lang="es-AR" sz="1600" dirty="0" err="1"/>
              <a:t>str_c</a:t>
            </a:r>
            <a:r>
              <a:rPr lang="es-AR" sz="1600" dirty="0"/>
              <a:t>() puedes suministrar cualquier número de caracteres a ..., y los detalles de la concatenación son </a:t>
            </a:r>
            <a:r>
              <a:rPr lang="es-AR" sz="1600" dirty="0" err="1"/>
              <a:t>contralos</a:t>
            </a:r>
            <a:r>
              <a:rPr lang="es-AR" sz="1600" dirty="0"/>
              <a:t> por </a:t>
            </a:r>
            <a:r>
              <a:rPr lang="es-AR" sz="1600" dirty="0" err="1"/>
              <a:t>sep</a:t>
            </a:r>
            <a:r>
              <a:rPr lang="es-AR" sz="1600" dirty="0"/>
              <a:t> y </a:t>
            </a:r>
            <a:r>
              <a:rPr lang="es-AR" sz="1600" dirty="0" err="1"/>
              <a:t>collapse</a:t>
            </a:r>
            <a:r>
              <a:rPr lang="es-AR" sz="1600" dirty="0"/>
              <a:t>.</a:t>
            </a:r>
          </a:p>
          <a:p>
            <a:pPr marL="114300" indent="0" algn="just">
              <a:buNone/>
            </a:pPr>
            <a:endParaRPr lang="es-AR" sz="1600" dirty="0"/>
          </a:p>
          <a:p>
            <a:pPr marL="114300" indent="0" algn="just">
              <a:buNone/>
            </a:pPr>
            <a:r>
              <a:rPr lang="es-AR" sz="1600" dirty="0"/>
              <a:t>Generalmente, argumentos relativos a los datos deben ir primero. El detalle de los mismos podría estar al final y con valores por defecto. Se especifica un valor por defecto de la misma manera en la que se llama a una función con un argumento nombrado</a:t>
            </a:r>
          </a:p>
        </p:txBody>
      </p:sp>
    </p:spTree>
    <p:extLst>
      <p:ext uri="{BB962C8B-B14F-4D97-AF65-F5344CB8AC3E}">
        <p14:creationId xmlns:p14="http://schemas.microsoft.com/office/powerpoint/2010/main" val="1919857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7F6BA-14D0-44C7-907E-DA2BF439AB9D}"/>
              </a:ext>
            </a:extLst>
          </p:cNvPr>
          <p:cNvSpPr>
            <a:spLocks noGrp="1"/>
          </p:cNvSpPr>
          <p:nvPr>
            <p:ph type="title"/>
          </p:nvPr>
        </p:nvSpPr>
        <p:spPr>
          <a:xfrm>
            <a:off x="0" y="0"/>
            <a:ext cx="5943600" cy="512682"/>
          </a:xfrm>
        </p:spPr>
        <p:txBody>
          <a:bodyPr/>
          <a:lstStyle/>
          <a:p>
            <a:r>
              <a:rPr lang="es-AR" dirty="0">
                <a:solidFill>
                  <a:srgbClr val="88398A"/>
                </a:solidFill>
              </a:rPr>
              <a:t>Funciones aptas para un pipe (%&gt;%)</a:t>
            </a:r>
          </a:p>
        </p:txBody>
      </p:sp>
      <p:sp>
        <p:nvSpPr>
          <p:cNvPr id="3" name="Marcador de texto 2">
            <a:extLst>
              <a:ext uri="{FF2B5EF4-FFF2-40B4-BE49-F238E27FC236}">
                <a16:creationId xmlns:a16="http://schemas.microsoft.com/office/drawing/2014/main" id="{2342F323-4A5A-4487-BB0A-27F59EF4F6E4}"/>
              </a:ext>
            </a:extLst>
          </p:cNvPr>
          <p:cNvSpPr>
            <a:spLocks noGrp="1"/>
          </p:cNvSpPr>
          <p:nvPr>
            <p:ph type="body" idx="1"/>
          </p:nvPr>
        </p:nvSpPr>
        <p:spPr>
          <a:xfrm>
            <a:off x="110134" y="640753"/>
            <a:ext cx="8483148" cy="3148500"/>
          </a:xfrm>
        </p:spPr>
        <p:txBody>
          <a:bodyPr/>
          <a:lstStyle/>
          <a:p>
            <a:pPr marL="114300" indent="0">
              <a:buNone/>
            </a:pPr>
            <a:r>
              <a:rPr lang="es-AR" dirty="0"/>
              <a:t>Hay dos tipos básicos de funciones aptas para pipes: transformaciones y efectos secundarios. </a:t>
            </a:r>
          </a:p>
          <a:p>
            <a:pPr marL="114300" indent="0">
              <a:buNone/>
            </a:pPr>
            <a:endParaRPr lang="es-AR" dirty="0"/>
          </a:p>
          <a:p>
            <a:r>
              <a:rPr lang="es-AR" dirty="0"/>
              <a:t>En las transformaciones, se ingresa un objeto como primer argumento y se retorna una versión modificada del mismo. </a:t>
            </a:r>
          </a:p>
          <a:p>
            <a:r>
              <a:rPr lang="es-AR" dirty="0"/>
              <a:t>En el caso de los efectos secundarios, el objeto ingresado no es modificado, sino que la función realiza una acción sobre el objeto (como dibujar un gráfico o guardar un archivo).</a:t>
            </a:r>
          </a:p>
        </p:txBody>
      </p:sp>
    </p:spTree>
    <p:extLst>
      <p:ext uri="{BB962C8B-B14F-4D97-AF65-F5344CB8AC3E}">
        <p14:creationId xmlns:p14="http://schemas.microsoft.com/office/powerpoint/2010/main" val="117558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idx="4294967295"/>
          </p:nvPr>
        </p:nvSpPr>
        <p:spPr>
          <a:xfrm>
            <a:off x="2361750" y="1211750"/>
            <a:ext cx="36633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rgbClr val="88398A"/>
                </a:solidFill>
              </a:rPr>
              <a:t>Hola!</a:t>
            </a:r>
            <a:endParaRPr sz="9600" dirty="0">
              <a:solidFill>
                <a:srgbClr val="88398A"/>
              </a:solidFill>
            </a:endParaRPr>
          </a:p>
        </p:txBody>
      </p:sp>
      <p:sp>
        <p:nvSpPr>
          <p:cNvPr id="92" name="Google Shape;92;p17"/>
          <p:cNvSpPr txBox="1">
            <a:spLocks noGrp="1"/>
          </p:cNvSpPr>
          <p:nvPr>
            <p:ph type="subTitle" idx="4294967295"/>
          </p:nvPr>
        </p:nvSpPr>
        <p:spPr>
          <a:xfrm>
            <a:off x="2361750" y="2517700"/>
            <a:ext cx="5400600" cy="22434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s-AR" sz="2000" dirty="0"/>
              <a:t>Soy ingeniera agrónoma especializada en análisis de datos para el mercado agropecuario y, redes sociales, me pueden encontrar en:</a:t>
            </a:r>
          </a:p>
          <a:p>
            <a:pPr marL="0" lvl="0" indent="0" algn="just" rtl="0">
              <a:spcBef>
                <a:spcPts val="600"/>
              </a:spcBef>
              <a:spcAft>
                <a:spcPts val="0"/>
              </a:spcAft>
              <a:buNone/>
            </a:pPr>
            <a:r>
              <a:rPr lang="es-AR" sz="2000" dirty="0"/>
              <a:t>     @NSalinasSomoza</a:t>
            </a:r>
          </a:p>
          <a:p>
            <a:pPr marL="0" lvl="0" indent="0" algn="just" rtl="0">
              <a:spcBef>
                <a:spcPts val="600"/>
              </a:spcBef>
              <a:spcAft>
                <a:spcPts val="0"/>
              </a:spcAft>
              <a:buNone/>
            </a:pPr>
            <a:r>
              <a:rPr lang="es-AR" sz="2000" dirty="0"/>
              <a:t>     https://www.linkedin.com/in/ingsalinas/</a:t>
            </a:r>
          </a:p>
          <a:p>
            <a:pPr marL="0" lvl="0" indent="0" algn="just" rtl="0">
              <a:spcBef>
                <a:spcPts val="600"/>
              </a:spcBef>
              <a:spcAft>
                <a:spcPts val="0"/>
              </a:spcAft>
              <a:buNone/>
            </a:pPr>
            <a:endParaRPr lang="es-AR" sz="2000" dirty="0"/>
          </a:p>
          <a:p>
            <a:pPr marL="0" lvl="0" indent="0" algn="just" rtl="0">
              <a:spcBef>
                <a:spcPts val="600"/>
              </a:spcBef>
              <a:spcAft>
                <a:spcPts val="0"/>
              </a:spcAft>
              <a:buNone/>
            </a:pPr>
            <a:endParaRPr lang="es-AR" sz="2000" b="1" dirty="0">
              <a:solidFill>
                <a:srgbClr val="000000"/>
              </a:solidFill>
            </a:endParaRPr>
          </a:p>
        </p:txBody>
      </p:sp>
      <p:pic>
        <p:nvPicPr>
          <p:cNvPr id="93" name="Google Shape;93;p17"/>
          <p:cNvPicPr preferRelativeResize="0"/>
          <p:nvPr/>
        </p:nvPicPr>
        <p:blipFill>
          <a:blip r:embed="rId3"/>
          <a:srcRect/>
          <a:stretch/>
        </p:blipFill>
        <p:spPr>
          <a:xfrm>
            <a:off x="700001" y="1887978"/>
            <a:ext cx="1393800" cy="1367563"/>
          </a:xfrm>
          <a:prstGeom prst="ellipse">
            <a:avLst/>
          </a:prstGeom>
          <a:noFill/>
          <a:ln>
            <a:noFill/>
          </a:ln>
        </p:spPr>
      </p:pic>
      <p:pic>
        <p:nvPicPr>
          <p:cNvPr id="4" name="Imagen 3">
            <a:extLst>
              <a:ext uri="{FF2B5EF4-FFF2-40B4-BE49-F238E27FC236}">
                <a16:creationId xmlns:a16="http://schemas.microsoft.com/office/drawing/2014/main" id="{6CFA8BFE-80FA-40CF-AC8E-E93BA5249F02}"/>
              </a:ext>
            </a:extLst>
          </p:cNvPr>
          <p:cNvPicPr>
            <a:picLocks noChangeAspect="1"/>
          </p:cNvPicPr>
          <p:nvPr/>
        </p:nvPicPr>
        <p:blipFill>
          <a:blip r:embed="rId4"/>
          <a:stretch>
            <a:fillRect/>
          </a:stretch>
        </p:blipFill>
        <p:spPr>
          <a:xfrm>
            <a:off x="2361750" y="3639400"/>
            <a:ext cx="398435" cy="378402"/>
          </a:xfrm>
          <a:prstGeom prst="rect">
            <a:avLst/>
          </a:prstGeom>
        </p:spPr>
      </p:pic>
      <p:pic>
        <p:nvPicPr>
          <p:cNvPr id="6" name="Imagen 5">
            <a:extLst>
              <a:ext uri="{FF2B5EF4-FFF2-40B4-BE49-F238E27FC236}">
                <a16:creationId xmlns:a16="http://schemas.microsoft.com/office/drawing/2014/main" id="{71A11A35-F142-4828-961B-5FD9CA7F834C}"/>
              </a:ext>
            </a:extLst>
          </p:cNvPr>
          <p:cNvPicPr>
            <a:picLocks noChangeAspect="1"/>
          </p:cNvPicPr>
          <p:nvPr/>
        </p:nvPicPr>
        <p:blipFill>
          <a:blip r:embed="rId5"/>
          <a:stretch>
            <a:fillRect/>
          </a:stretch>
        </p:blipFill>
        <p:spPr>
          <a:xfrm>
            <a:off x="2411806" y="4095750"/>
            <a:ext cx="329924" cy="30045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4485F-B849-48C0-99A0-90299065DB65}"/>
              </a:ext>
            </a:extLst>
          </p:cNvPr>
          <p:cNvSpPr>
            <a:spLocks noGrp="1"/>
          </p:cNvSpPr>
          <p:nvPr>
            <p:ph type="title"/>
          </p:nvPr>
        </p:nvSpPr>
        <p:spPr>
          <a:xfrm>
            <a:off x="-1" y="0"/>
            <a:ext cx="7252855" cy="529936"/>
          </a:xfrm>
        </p:spPr>
        <p:txBody>
          <a:bodyPr/>
          <a:lstStyle/>
          <a:p>
            <a:r>
              <a:rPr lang="es-AR">
                <a:solidFill>
                  <a:srgbClr val="88398A"/>
                </a:solidFill>
              </a:rPr>
              <a:t>Para saber más sobre Rmarkdown y funciones</a:t>
            </a:r>
          </a:p>
        </p:txBody>
      </p:sp>
      <p:sp>
        <p:nvSpPr>
          <p:cNvPr id="3" name="Marcador de texto 2">
            <a:extLst>
              <a:ext uri="{FF2B5EF4-FFF2-40B4-BE49-F238E27FC236}">
                <a16:creationId xmlns:a16="http://schemas.microsoft.com/office/drawing/2014/main" id="{E1A94896-02EA-4128-9D33-3EA7F8B3242B}"/>
              </a:ext>
            </a:extLst>
          </p:cNvPr>
          <p:cNvSpPr>
            <a:spLocks noGrp="1"/>
          </p:cNvSpPr>
          <p:nvPr>
            <p:ph type="body" idx="1"/>
          </p:nvPr>
        </p:nvSpPr>
        <p:spPr>
          <a:xfrm>
            <a:off x="2131144" y="926606"/>
            <a:ext cx="6897548" cy="3805192"/>
          </a:xfrm>
        </p:spPr>
        <p:txBody>
          <a:bodyPr/>
          <a:lstStyle/>
          <a:p>
            <a:pPr marL="114300" indent="0">
              <a:buNone/>
            </a:pPr>
            <a:r>
              <a:rPr lang="es-AR" sz="1600" dirty="0"/>
              <a:t>En español y de manera gratuita: </a:t>
            </a:r>
          </a:p>
          <a:p>
            <a:pPr marL="114300" indent="0">
              <a:buNone/>
            </a:pPr>
            <a:r>
              <a:rPr lang="es-AR" sz="1600" dirty="0">
                <a:hlinkClick r:id="rId2"/>
              </a:rPr>
              <a:t>https://r4ds-en-espaniol.netlify.app/index.html</a:t>
            </a:r>
            <a:endParaRPr lang="es-AR" sz="1600" dirty="0"/>
          </a:p>
          <a:p>
            <a:pPr marL="114300" indent="0">
              <a:buNone/>
            </a:pPr>
            <a:endParaRPr lang="es-AR" sz="1600" dirty="0"/>
          </a:p>
          <a:p>
            <a:pPr marL="114300" indent="0">
              <a:buNone/>
            </a:pPr>
            <a:r>
              <a:rPr lang="es-AR" sz="1600" dirty="0"/>
              <a:t>En inglés y de los creadores de </a:t>
            </a:r>
            <a:r>
              <a:rPr lang="es-AR" sz="1600" dirty="0" err="1"/>
              <a:t>Rmarkdown</a:t>
            </a:r>
            <a:r>
              <a:rPr lang="es-AR" sz="1600" dirty="0"/>
              <a:t>: </a:t>
            </a:r>
          </a:p>
          <a:p>
            <a:pPr marL="114300" indent="0">
              <a:buNone/>
            </a:pPr>
            <a:r>
              <a:rPr lang="es-AR" sz="1600" dirty="0">
                <a:hlinkClick r:id="rId3"/>
              </a:rPr>
              <a:t>https://bookdown.org/yihui/rmarkdown/</a:t>
            </a:r>
            <a:endParaRPr lang="es-AR" sz="1600" dirty="0"/>
          </a:p>
          <a:p>
            <a:pPr marL="114300" indent="0">
              <a:buNone/>
            </a:pPr>
            <a:endParaRPr lang="es-AR" sz="1600" dirty="0"/>
          </a:p>
          <a:p>
            <a:pPr marL="114300" indent="0">
              <a:buNone/>
            </a:pPr>
            <a:r>
              <a:rPr lang="es-AR" sz="1600" dirty="0"/>
              <a:t>Un clásico, las </a:t>
            </a:r>
            <a:r>
              <a:rPr lang="es-AR" sz="1600" dirty="0" err="1"/>
              <a:t>cheat</a:t>
            </a:r>
            <a:r>
              <a:rPr lang="es-AR" sz="1600" dirty="0"/>
              <a:t> </a:t>
            </a:r>
            <a:r>
              <a:rPr lang="es-AR" sz="1600" dirty="0" err="1"/>
              <a:t>sheet</a:t>
            </a:r>
            <a:r>
              <a:rPr lang="es-AR" sz="1600" dirty="0"/>
              <a:t> de R: </a:t>
            </a:r>
          </a:p>
          <a:p>
            <a:pPr marL="114300" indent="0">
              <a:buNone/>
            </a:pPr>
            <a:r>
              <a:rPr lang="es-AR" sz="1600" dirty="0">
                <a:hlinkClick r:id="rId4"/>
              </a:rPr>
              <a:t>https://rstudio.com/wp-content/uploads/2015/03/rmarkdown-spanish.pdf</a:t>
            </a:r>
            <a:endParaRPr lang="es-AR" sz="1600" dirty="0"/>
          </a:p>
          <a:p>
            <a:pPr marL="114300" indent="0">
              <a:buNone/>
            </a:pPr>
            <a:endParaRPr lang="es-AR" sz="1600" dirty="0"/>
          </a:p>
          <a:p>
            <a:pPr marL="114300" indent="0">
              <a:buNone/>
            </a:pPr>
            <a:r>
              <a:rPr lang="es-AR" sz="1600" dirty="0"/>
              <a:t>Libros escritos utilizando </a:t>
            </a:r>
            <a:r>
              <a:rPr lang="es-AR" sz="1600" dirty="0" err="1"/>
              <a:t>Rmarkdown</a:t>
            </a:r>
            <a:r>
              <a:rPr lang="es-AR" sz="1600" dirty="0"/>
              <a:t>:</a:t>
            </a:r>
          </a:p>
          <a:p>
            <a:pPr marL="114300" indent="0">
              <a:buNone/>
            </a:pPr>
            <a:r>
              <a:rPr lang="es-AR" sz="1600" dirty="0"/>
              <a:t>https://bookdown.org/</a:t>
            </a:r>
          </a:p>
          <a:p>
            <a:pPr marL="114300" indent="0">
              <a:buNone/>
            </a:pPr>
            <a:endParaRPr lang="es-AR" sz="1600" dirty="0"/>
          </a:p>
        </p:txBody>
      </p:sp>
      <p:pic>
        <p:nvPicPr>
          <p:cNvPr id="4" name="Shape 254">
            <a:extLst>
              <a:ext uri="{FF2B5EF4-FFF2-40B4-BE49-F238E27FC236}">
                <a16:creationId xmlns:a16="http://schemas.microsoft.com/office/drawing/2014/main" id="{9643B1F6-C7FC-4663-933C-A6906185FC8A}"/>
              </a:ext>
            </a:extLst>
          </p:cNvPr>
          <p:cNvPicPr preferRelativeResize="0"/>
          <p:nvPr/>
        </p:nvPicPr>
        <p:blipFill>
          <a:blip r:embed="rId5">
            <a:alphaModFix/>
          </a:blip>
          <a:stretch>
            <a:fillRect/>
          </a:stretch>
        </p:blipFill>
        <p:spPr>
          <a:xfrm>
            <a:off x="230617" y="1086404"/>
            <a:ext cx="1900527" cy="2763982"/>
          </a:xfrm>
          <a:prstGeom prst="rect">
            <a:avLst/>
          </a:prstGeom>
          <a:noFill/>
          <a:ln>
            <a:noFill/>
          </a:ln>
        </p:spPr>
      </p:pic>
    </p:spTree>
    <p:extLst>
      <p:ext uri="{BB962C8B-B14F-4D97-AF65-F5344CB8AC3E}">
        <p14:creationId xmlns:p14="http://schemas.microsoft.com/office/powerpoint/2010/main" val="2726157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4"/>
          <p:cNvPicPr preferRelativeResize="0"/>
          <p:nvPr/>
        </p:nvPicPr>
        <p:blipFill>
          <a:blip r:embed="rId3"/>
          <a:srcRect l="20551" r="20551"/>
          <a:stretch/>
        </p:blipFill>
        <p:spPr>
          <a:xfrm>
            <a:off x="53587" y="0"/>
            <a:ext cx="4538525" cy="5143500"/>
          </a:xfrm>
          <a:prstGeom prst="rect">
            <a:avLst/>
          </a:prstGeom>
          <a:noFill/>
          <a:ln>
            <a:noFill/>
          </a:ln>
        </p:spPr>
      </p:pic>
      <p:sp>
        <p:nvSpPr>
          <p:cNvPr id="142" name="Google Shape;142;p24"/>
          <p:cNvSpPr txBox="1">
            <a:spLocks noGrp="1"/>
          </p:cNvSpPr>
          <p:nvPr>
            <p:ph type="title"/>
          </p:nvPr>
        </p:nvSpPr>
        <p:spPr>
          <a:xfrm>
            <a:off x="4943406" y="865225"/>
            <a:ext cx="3795348"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¡Ahora sí a programar!</a:t>
            </a:r>
            <a:br>
              <a:rPr lang="en" dirty="0"/>
            </a:br>
            <a:endParaRPr dirty="0"/>
          </a:p>
        </p:txBody>
      </p:sp>
      <p:grpSp>
        <p:nvGrpSpPr>
          <p:cNvPr id="5" name="Google Shape;846;p29">
            <a:extLst>
              <a:ext uri="{FF2B5EF4-FFF2-40B4-BE49-F238E27FC236}">
                <a16:creationId xmlns:a16="http://schemas.microsoft.com/office/drawing/2014/main" id="{919A21EF-FE61-44A9-A2B9-E04A1CE69DE4}"/>
              </a:ext>
            </a:extLst>
          </p:cNvPr>
          <p:cNvGrpSpPr/>
          <p:nvPr/>
        </p:nvGrpSpPr>
        <p:grpSpPr>
          <a:xfrm>
            <a:off x="5923826" y="1536853"/>
            <a:ext cx="371564" cy="371543"/>
            <a:chOff x="576250" y="4319400"/>
            <a:chExt cx="442075" cy="442050"/>
          </a:xfrm>
        </p:grpSpPr>
        <p:sp>
          <p:nvSpPr>
            <p:cNvPr id="6" name="Google Shape;847;p29">
              <a:extLst>
                <a:ext uri="{FF2B5EF4-FFF2-40B4-BE49-F238E27FC236}">
                  <a16:creationId xmlns:a16="http://schemas.microsoft.com/office/drawing/2014/main" id="{DBBAD2D4-D20E-4305-B05A-7220C2375007}"/>
                </a:ext>
              </a:extLst>
            </p:cNvPr>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8;p29">
              <a:extLst>
                <a:ext uri="{FF2B5EF4-FFF2-40B4-BE49-F238E27FC236}">
                  <a16:creationId xmlns:a16="http://schemas.microsoft.com/office/drawing/2014/main" id="{25F8324B-B52D-4F56-A0B2-E036E8E3F0F4}"/>
                </a:ext>
              </a:extLst>
            </p:cNvPr>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49;p29">
              <a:extLst>
                <a:ext uri="{FF2B5EF4-FFF2-40B4-BE49-F238E27FC236}">
                  <a16:creationId xmlns:a16="http://schemas.microsoft.com/office/drawing/2014/main" id="{F285EEFB-792D-48D4-9BF2-3440A7567A8B}"/>
                </a:ext>
              </a:extLst>
            </p:cNvPr>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0;p29">
              <a:extLst>
                <a:ext uri="{FF2B5EF4-FFF2-40B4-BE49-F238E27FC236}">
                  <a16:creationId xmlns:a16="http://schemas.microsoft.com/office/drawing/2014/main" id="{E1CB1A2F-AB0C-4C8F-9092-95951FC2530B}"/>
                </a:ext>
              </a:extLst>
            </p:cNvPr>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846;p29">
            <a:extLst>
              <a:ext uri="{FF2B5EF4-FFF2-40B4-BE49-F238E27FC236}">
                <a16:creationId xmlns:a16="http://schemas.microsoft.com/office/drawing/2014/main" id="{71FBC0C3-3184-479D-86F8-930B0EAF06D7}"/>
              </a:ext>
            </a:extLst>
          </p:cNvPr>
          <p:cNvGrpSpPr/>
          <p:nvPr/>
        </p:nvGrpSpPr>
        <p:grpSpPr>
          <a:xfrm>
            <a:off x="6655298" y="1536853"/>
            <a:ext cx="371564" cy="371543"/>
            <a:chOff x="576250" y="4319400"/>
            <a:chExt cx="442075" cy="442050"/>
          </a:xfrm>
        </p:grpSpPr>
        <p:sp>
          <p:nvSpPr>
            <p:cNvPr id="11" name="Google Shape;847;p29">
              <a:extLst>
                <a:ext uri="{FF2B5EF4-FFF2-40B4-BE49-F238E27FC236}">
                  <a16:creationId xmlns:a16="http://schemas.microsoft.com/office/drawing/2014/main" id="{0032E527-4753-4C40-9A56-E7105FE7919B}"/>
                </a:ext>
              </a:extLst>
            </p:cNvPr>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48;p29">
              <a:extLst>
                <a:ext uri="{FF2B5EF4-FFF2-40B4-BE49-F238E27FC236}">
                  <a16:creationId xmlns:a16="http://schemas.microsoft.com/office/drawing/2014/main" id="{8197DA04-31DF-465C-ACF7-3D4D5CCD21B0}"/>
                </a:ext>
              </a:extLst>
            </p:cNvPr>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9;p29">
              <a:extLst>
                <a:ext uri="{FF2B5EF4-FFF2-40B4-BE49-F238E27FC236}">
                  <a16:creationId xmlns:a16="http://schemas.microsoft.com/office/drawing/2014/main" id="{F4EE7BCA-0C60-492B-82AD-73B5316988AC}"/>
                </a:ext>
              </a:extLst>
            </p:cNvPr>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0;p29">
              <a:extLst>
                <a:ext uri="{FF2B5EF4-FFF2-40B4-BE49-F238E27FC236}">
                  <a16:creationId xmlns:a16="http://schemas.microsoft.com/office/drawing/2014/main" id="{FBD4D790-08BA-4E2E-887F-DA04B45C08B2}"/>
                </a:ext>
              </a:extLst>
            </p:cNvPr>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846;p29">
            <a:extLst>
              <a:ext uri="{FF2B5EF4-FFF2-40B4-BE49-F238E27FC236}">
                <a16:creationId xmlns:a16="http://schemas.microsoft.com/office/drawing/2014/main" id="{AFEE3B19-4FD2-427A-9FF4-15038EBCDC6A}"/>
              </a:ext>
            </a:extLst>
          </p:cNvPr>
          <p:cNvGrpSpPr/>
          <p:nvPr/>
        </p:nvGrpSpPr>
        <p:grpSpPr>
          <a:xfrm>
            <a:off x="7386770" y="1590835"/>
            <a:ext cx="371564" cy="371543"/>
            <a:chOff x="576250" y="4319400"/>
            <a:chExt cx="442075" cy="442050"/>
          </a:xfrm>
        </p:grpSpPr>
        <p:sp>
          <p:nvSpPr>
            <p:cNvPr id="16" name="Google Shape;847;p29">
              <a:extLst>
                <a:ext uri="{FF2B5EF4-FFF2-40B4-BE49-F238E27FC236}">
                  <a16:creationId xmlns:a16="http://schemas.microsoft.com/office/drawing/2014/main" id="{D4EDBAB6-9025-4044-9CDA-ED9251C5493B}"/>
                </a:ext>
              </a:extLst>
            </p:cNvPr>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48;p29">
              <a:extLst>
                <a:ext uri="{FF2B5EF4-FFF2-40B4-BE49-F238E27FC236}">
                  <a16:creationId xmlns:a16="http://schemas.microsoft.com/office/drawing/2014/main" id="{C76C55E6-AE1E-4DF1-9C64-5ADBDC52643F}"/>
                </a:ext>
              </a:extLst>
            </p:cNvPr>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49;p29">
              <a:extLst>
                <a:ext uri="{FF2B5EF4-FFF2-40B4-BE49-F238E27FC236}">
                  <a16:creationId xmlns:a16="http://schemas.microsoft.com/office/drawing/2014/main" id="{ACA3CB8A-0ADB-4462-8C01-77C15962E7C9}"/>
                </a:ext>
              </a:extLst>
            </p:cNvPr>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0;p29">
              <a:extLst>
                <a:ext uri="{FF2B5EF4-FFF2-40B4-BE49-F238E27FC236}">
                  <a16:creationId xmlns:a16="http://schemas.microsoft.com/office/drawing/2014/main" id="{52185FB7-AC09-44C7-A1A4-6B2D9A7DE438}"/>
                </a:ext>
              </a:extLst>
            </p:cNvPr>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88398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ctrTitle"/>
          </p:nvPr>
        </p:nvSpPr>
        <p:spPr>
          <a:xfrm>
            <a:off x="807300" y="1589425"/>
            <a:ext cx="725085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t>¿Qué es RMarkdown (Rmd)?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0" y="0"/>
            <a:ext cx="6785100" cy="53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solidFill>
                  <a:srgbClr val="88398A"/>
                </a:solidFill>
              </a:rPr>
              <a:t>Rmarkdown: ¿Qué es? ¿Para qué sirve?</a:t>
            </a:r>
          </a:p>
        </p:txBody>
      </p:sp>
      <p:sp>
        <p:nvSpPr>
          <p:cNvPr id="111" name="Google Shape;111;p20"/>
          <p:cNvSpPr txBox="1">
            <a:spLocks noGrp="1"/>
          </p:cNvSpPr>
          <p:nvPr>
            <p:ph type="body" idx="1"/>
          </p:nvPr>
        </p:nvSpPr>
        <p:spPr>
          <a:xfrm>
            <a:off x="0" y="676274"/>
            <a:ext cx="6515100" cy="4314825"/>
          </a:xfrm>
          <a:prstGeom prst="rect">
            <a:avLst/>
          </a:prstGeom>
        </p:spPr>
        <p:txBody>
          <a:bodyPr spcFirstLastPara="1" wrap="square" lIns="91425" tIns="91425" rIns="91425" bIns="91425" anchor="t" anchorCtr="0">
            <a:noAutofit/>
          </a:bodyPr>
          <a:lstStyle/>
          <a:p>
            <a:pPr marL="114300" lvl="0" indent="0" algn="just" rtl="0">
              <a:spcBef>
                <a:spcPts val="600"/>
              </a:spcBef>
              <a:spcAft>
                <a:spcPts val="0"/>
              </a:spcAft>
              <a:buSzPts val="1800"/>
              <a:buNone/>
            </a:pPr>
            <a:r>
              <a:rPr lang="es-AR" sz="1400" dirty="0"/>
              <a:t>Se trata de un lenguaje de programación que integra prosa, código R y resultados. Los documentos de R Markdown son completamente reproducibles y soportan docenas de formatos de salida tales como PDFs, archivos de Word, presentaciones y más.</a:t>
            </a:r>
          </a:p>
          <a:p>
            <a:pPr marL="114300" lvl="0" indent="0" algn="just" rtl="0">
              <a:spcBef>
                <a:spcPts val="600"/>
              </a:spcBef>
              <a:spcAft>
                <a:spcPts val="0"/>
              </a:spcAft>
              <a:buSzPts val="1800"/>
              <a:buNone/>
            </a:pPr>
            <a:endParaRPr lang="es-AR" sz="1400" dirty="0"/>
          </a:p>
          <a:p>
            <a:pPr marL="114300" lvl="0" indent="0" algn="just" rtl="0">
              <a:spcBef>
                <a:spcPts val="600"/>
              </a:spcBef>
              <a:spcAft>
                <a:spcPts val="0"/>
              </a:spcAft>
              <a:buSzPts val="1800"/>
              <a:buNone/>
            </a:pPr>
            <a:r>
              <a:rPr lang="es-AR" sz="1400" dirty="0"/>
              <a:t>Los archivos R Markdown (.Rmd) están diseñados para ser usados de tres maneras:</a:t>
            </a:r>
          </a:p>
          <a:p>
            <a:pPr marL="114300" lvl="0" indent="0" algn="just" rtl="0">
              <a:spcBef>
                <a:spcPts val="600"/>
              </a:spcBef>
              <a:spcAft>
                <a:spcPts val="0"/>
              </a:spcAft>
              <a:buSzPts val="1800"/>
              <a:buNone/>
            </a:pPr>
            <a:endParaRPr lang="es-AR" sz="1400" dirty="0"/>
          </a:p>
          <a:p>
            <a:pPr algn="just"/>
            <a:r>
              <a:rPr lang="es-AR" sz="1400" dirty="0"/>
              <a:t>Para comunicarse con quienes toman decisiones, que desean enfocarse en las conclusiones, no en el código que subyace al análisis.</a:t>
            </a:r>
          </a:p>
          <a:p>
            <a:pPr algn="just"/>
            <a:r>
              <a:rPr lang="es-AR" sz="1400" dirty="0"/>
              <a:t>Para colaborar con otras personas que hacen ciencia de datos, quienes están interesados tanto en tus conclusiones como en el modo en el que llegaste a ellas (es decir, el código).</a:t>
            </a:r>
          </a:p>
          <a:p>
            <a:pPr algn="just"/>
            <a:r>
              <a:rPr lang="es-AR" sz="1400" dirty="0"/>
              <a:t>Como un ambiente en el cual hacer ciencia de datos, como si fuera un notebook de laboratorio moderno donde puedes capturar no solo que hiciste, sino también lo que estabas pensando cuando lo hacías.</a:t>
            </a:r>
          </a:p>
          <a:p>
            <a:pPr algn="just"/>
            <a:endParaRPr lang="es-AR" sz="1400" dirty="0"/>
          </a:p>
          <a:p>
            <a:pPr marL="114300" lvl="0" indent="0" algn="just" rtl="0">
              <a:spcBef>
                <a:spcPts val="600"/>
              </a:spcBef>
              <a:spcAft>
                <a:spcPts val="0"/>
              </a:spcAft>
              <a:buSzPts val="1800"/>
              <a:buNone/>
            </a:pPr>
            <a:endParaRPr lang="es-AR" sz="1400" dirty="0"/>
          </a:p>
        </p:txBody>
      </p:sp>
      <p:pic>
        <p:nvPicPr>
          <p:cNvPr id="2" name="Imagen 1">
            <a:extLst>
              <a:ext uri="{FF2B5EF4-FFF2-40B4-BE49-F238E27FC236}">
                <a16:creationId xmlns:a16="http://schemas.microsoft.com/office/drawing/2014/main" id="{C5A5A6E2-18FE-4535-A325-B8A073EFAE2A}"/>
              </a:ext>
            </a:extLst>
          </p:cNvPr>
          <p:cNvPicPr>
            <a:picLocks noChangeAspect="1"/>
          </p:cNvPicPr>
          <p:nvPr/>
        </p:nvPicPr>
        <p:blipFill>
          <a:blip r:embed="rId3"/>
          <a:stretch>
            <a:fillRect/>
          </a:stretch>
        </p:blipFill>
        <p:spPr>
          <a:xfrm>
            <a:off x="6664634" y="1152039"/>
            <a:ext cx="2298391" cy="24203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EA7F4-A923-450F-845B-09C5C05DCE22}"/>
              </a:ext>
            </a:extLst>
          </p:cNvPr>
          <p:cNvSpPr>
            <a:spLocks noGrp="1"/>
          </p:cNvSpPr>
          <p:nvPr>
            <p:ph type="title"/>
          </p:nvPr>
        </p:nvSpPr>
        <p:spPr>
          <a:xfrm>
            <a:off x="0" y="0"/>
            <a:ext cx="5480175" cy="542925"/>
          </a:xfrm>
        </p:spPr>
        <p:txBody>
          <a:bodyPr/>
          <a:lstStyle/>
          <a:p>
            <a:r>
              <a:rPr kumimoji="0" lang="x-none" b="1" i="0" u="none" strike="noStrike" kern="0" cap="none" spc="0" normalizeH="0" baseline="0" noProof="0" dirty="0">
                <a:ln>
                  <a:noFill/>
                </a:ln>
                <a:solidFill>
                  <a:srgbClr val="88398A"/>
                </a:solidFill>
                <a:effectLst/>
                <a:uLnTx/>
                <a:uFillTx/>
                <a:latin typeface="Helvetica Neue"/>
                <a:ea typeface="Helvetica Neue"/>
                <a:cs typeface="Helvetica Neue"/>
                <a:sym typeface="Helvetica Neue"/>
              </a:rPr>
              <a:t>¿Cómo funciona Rmd?</a:t>
            </a:r>
            <a:endParaRPr lang="es-AR" dirty="0"/>
          </a:p>
        </p:txBody>
      </p:sp>
      <p:sp>
        <p:nvSpPr>
          <p:cNvPr id="3" name="Marcador de texto 2">
            <a:extLst>
              <a:ext uri="{FF2B5EF4-FFF2-40B4-BE49-F238E27FC236}">
                <a16:creationId xmlns:a16="http://schemas.microsoft.com/office/drawing/2014/main" id="{F067164E-93D3-467B-AA75-CBD0F59329C1}"/>
              </a:ext>
            </a:extLst>
          </p:cNvPr>
          <p:cNvSpPr>
            <a:spLocks noGrp="1"/>
          </p:cNvSpPr>
          <p:nvPr>
            <p:ph type="body" idx="1"/>
          </p:nvPr>
        </p:nvSpPr>
        <p:spPr>
          <a:xfrm>
            <a:off x="200700" y="555000"/>
            <a:ext cx="5971500" cy="464175"/>
          </a:xfrm>
        </p:spPr>
        <p:txBody>
          <a:bodyPr/>
          <a:lstStyle/>
          <a:p>
            <a:pPr marL="114300" indent="0">
              <a:buNone/>
            </a:pPr>
            <a:r>
              <a:rPr lang="es-AR"/>
              <a:t>Flujo de trabajo: </a:t>
            </a:r>
          </a:p>
        </p:txBody>
      </p:sp>
      <p:pic>
        <p:nvPicPr>
          <p:cNvPr id="4" name="Imagen 3">
            <a:extLst>
              <a:ext uri="{FF2B5EF4-FFF2-40B4-BE49-F238E27FC236}">
                <a16:creationId xmlns:a16="http://schemas.microsoft.com/office/drawing/2014/main" id="{399154D5-0B62-4F20-86F8-BE4937C9A525}"/>
              </a:ext>
            </a:extLst>
          </p:cNvPr>
          <p:cNvPicPr>
            <a:picLocks noChangeAspect="1"/>
          </p:cNvPicPr>
          <p:nvPr/>
        </p:nvPicPr>
        <p:blipFill>
          <a:blip r:embed="rId2"/>
          <a:stretch>
            <a:fillRect/>
          </a:stretch>
        </p:blipFill>
        <p:spPr>
          <a:xfrm>
            <a:off x="487332" y="1019175"/>
            <a:ext cx="8016935" cy="1481456"/>
          </a:xfrm>
          <a:prstGeom prst="rect">
            <a:avLst/>
          </a:prstGeom>
        </p:spPr>
      </p:pic>
      <p:sp>
        <p:nvSpPr>
          <p:cNvPr id="5" name="CuadroTexto 4">
            <a:extLst>
              <a:ext uri="{FF2B5EF4-FFF2-40B4-BE49-F238E27FC236}">
                <a16:creationId xmlns:a16="http://schemas.microsoft.com/office/drawing/2014/main" id="{E2A0497D-8AA6-476A-8EFF-1F8CBC9A0A46}"/>
              </a:ext>
            </a:extLst>
          </p:cNvPr>
          <p:cNvSpPr txBox="1"/>
          <p:nvPr/>
        </p:nvSpPr>
        <p:spPr>
          <a:xfrm>
            <a:off x="200700" y="2571750"/>
            <a:ext cx="2151093" cy="830997"/>
          </a:xfrm>
          <a:prstGeom prst="rect">
            <a:avLst/>
          </a:prstGeom>
          <a:noFill/>
        </p:spPr>
        <p:txBody>
          <a:bodyPr wrap="square" rtlCol="0">
            <a:spAutoFit/>
          </a:bodyPr>
          <a:lstStyle/>
          <a:p>
            <a:r>
              <a:rPr lang="es-AR" sz="1200" dirty="0">
                <a:latin typeface="Helvetica Neue" panose="020B0604020202020204" charset="0"/>
              </a:rPr>
              <a:t>Creación del archivo de Rmarkdown. </a:t>
            </a:r>
          </a:p>
          <a:p>
            <a:r>
              <a:rPr lang="es-AR" sz="1200" dirty="0">
                <a:latin typeface="Helvetica Neue" panose="020B0604020202020204" charset="0"/>
              </a:rPr>
              <a:t>Escritura del texto y bloques de código</a:t>
            </a:r>
          </a:p>
        </p:txBody>
      </p:sp>
      <p:cxnSp>
        <p:nvCxnSpPr>
          <p:cNvPr id="7" name="Conector recto de flecha 6">
            <a:extLst>
              <a:ext uri="{FF2B5EF4-FFF2-40B4-BE49-F238E27FC236}">
                <a16:creationId xmlns:a16="http://schemas.microsoft.com/office/drawing/2014/main" id="{55FDC4A8-C727-4B17-8B3A-954762072A1E}"/>
              </a:ext>
            </a:extLst>
          </p:cNvPr>
          <p:cNvCxnSpPr/>
          <p:nvPr/>
        </p:nvCxnSpPr>
        <p:spPr>
          <a:xfrm flipV="1">
            <a:off x="933450" y="2314575"/>
            <a:ext cx="0" cy="257175"/>
          </a:xfrm>
          <a:prstGeom prst="straightConnector1">
            <a:avLst/>
          </a:prstGeom>
          <a:ln w="38100">
            <a:solidFill>
              <a:srgbClr val="88398A"/>
            </a:solidFill>
            <a:tailEnd type="triangle"/>
          </a:ln>
        </p:spPr>
        <p:style>
          <a:lnRef idx="1">
            <a:schemeClr val="accent5"/>
          </a:lnRef>
          <a:fillRef idx="0">
            <a:schemeClr val="accent5"/>
          </a:fillRef>
          <a:effectRef idx="0">
            <a:schemeClr val="accent5"/>
          </a:effectRef>
          <a:fontRef idx="minor">
            <a:schemeClr val="tx1"/>
          </a:fontRef>
        </p:style>
      </p:cxnSp>
      <p:sp>
        <p:nvSpPr>
          <p:cNvPr id="8" name="CuadroTexto 7">
            <a:extLst>
              <a:ext uri="{FF2B5EF4-FFF2-40B4-BE49-F238E27FC236}">
                <a16:creationId xmlns:a16="http://schemas.microsoft.com/office/drawing/2014/main" id="{8BAA0AED-9531-4967-BDEC-1C029C7316A5}"/>
              </a:ext>
            </a:extLst>
          </p:cNvPr>
          <p:cNvSpPr txBox="1"/>
          <p:nvPr/>
        </p:nvSpPr>
        <p:spPr>
          <a:xfrm>
            <a:off x="1952624" y="3646391"/>
            <a:ext cx="3676650" cy="830997"/>
          </a:xfrm>
          <a:prstGeom prst="rect">
            <a:avLst/>
          </a:prstGeom>
          <a:noFill/>
        </p:spPr>
        <p:txBody>
          <a:bodyPr wrap="square" rtlCol="0">
            <a:spAutoFit/>
          </a:bodyPr>
          <a:lstStyle/>
          <a:p>
            <a:r>
              <a:rPr lang="es-AR" sz="1200" dirty="0">
                <a:latin typeface="Helvetica Neue" panose="020B0604020202020204" charset="0"/>
              </a:rPr>
              <a:t>R Markdown envía el .Rmd a </a:t>
            </a:r>
            <a:r>
              <a:rPr lang="es-AR" sz="1200" dirty="0" err="1">
                <a:latin typeface="Helvetica Neue" panose="020B0604020202020204" charset="0"/>
              </a:rPr>
              <a:t>knitr</a:t>
            </a:r>
            <a:r>
              <a:rPr lang="es-AR" sz="1200" dirty="0">
                <a:latin typeface="Helvetica Neue" panose="020B0604020202020204" charset="0"/>
              </a:rPr>
              <a:t> (http://yihui.name/knitr/) que ejecuta todos los bloques de código y crea un nuevo documento </a:t>
            </a:r>
            <a:r>
              <a:rPr lang="es-AR" sz="1200" dirty="0" err="1">
                <a:latin typeface="Helvetica Neue" panose="020B0604020202020204" charset="0"/>
              </a:rPr>
              <a:t>markdown</a:t>
            </a:r>
            <a:r>
              <a:rPr lang="es-AR" sz="1200" dirty="0">
                <a:latin typeface="Helvetica Neue" panose="020B0604020202020204" charset="0"/>
              </a:rPr>
              <a:t> (.</a:t>
            </a:r>
            <a:r>
              <a:rPr lang="es-AR" sz="1200" dirty="0" err="1">
                <a:latin typeface="Helvetica Neue" panose="020B0604020202020204" charset="0"/>
              </a:rPr>
              <a:t>md</a:t>
            </a:r>
            <a:r>
              <a:rPr lang="es-AR" sz="1200" dirty="0">
                <a:latin typeface="Helvetica Neue" panose="020B0604020202020204" charset="0"/>
              </a:rPr>
              <a:t>) que incluye el código y su output.</a:t>
            </a:r>
          </a:p>
        </p:txBody>
      </p:sp>
      <p:cxnSp>
        <p:nvCxnSpPr>
          <p:cNvPr id="9" name="Conector recto de flecha 8">
            <a:extLst>
              <a:ext uri="{FF2B5EF4-FFF2-40B4-BE49-F238E27FC236}">
                <a16:creationId xmlns:a16="http://schemas.microsoft.com/office/drawing/2014/main" id="{8BD7B4B1-3BEA-464D-993C-FE679359801D}"/>
              </a:ext>
            </a:extLst>
          </p:cNvPr>
          <p:cNvCxnSpPr>
            <a:cxnSpLocks/>
          </p:cNvCxnSpPr>
          <p:nvPr/>
        </p:nvCxnSpPr>
        <p:spPr>
          <a:xfrm flipV="1">
            <a:off x="2438400" y="2219325"/>
            <a:ext cx="0" cy="1418383"/>
          </a:xfrm>
          <a:prstGeom prst="straightConnector1">
            <a:avLst/>
          </a:prstGeom>
          <a:ln w="38100">
            <a:solidFill>
              <a:srgbClr val="88398A"/>
            </a:solidFill>
            <a:tailEnd type="triangle"/>
          </a:ln>
        </p:spPr>
        <p:style>
          <a:lnRef idx="1">
            <a:schemeClr val="accent5"/>
          </a:lnRef>
          <a:fillRef idx="0">
            <a:schemeClr val="accent5"/>
          </a:fillRef>
          <a:effectRef idx="0">
            <a:schemeClr val="accent5"/>
          </a:effectRef>
          <a:fontRef idx="minor">
            <a:schemeClr val="tx1"/>
          </a:fontRef>
        </p:style>
      </p:cxnSp>
      <p:cxnSp>
        <p:nvCxnSpPr>
          <p:cNvPr id="11" name="Conector recto de flecha 10">
            <a:extLst>
              <a:ext uri="{FF2B5EF4-FFF2-40B4-BE49-F238E27FC236}">
                <a16:creationId xmlns:a16="http://schemas.microsoft.com/office/drawing/2014/main" id="{27BF136F-84F1-492A-B69C-5F6EEA347A62}"/>
              </a:ext>
            </a:extLst>
          </p:cNvPr>
          <p:cNvCxnSpPr>
            <a:cxnSpLocks/>
          </p:cNvCxnSpPr>
          <p:nvPr/>
        </p:nvCxnSpPr>
        <p:spPr>
          <a:xfrm flipV="1">
            <a:off x="3905250" y="2278056"/>
            <a:ext cx="0" cy="1418383"/>
          </a:xfrm>
          <a:prstGeom prst="straightConnector1">
            <a:avLst/>
          </a:prstGeom>
          <a:ln w="38100">
            <a:solidFill>
              <a:srgbClr val="88398A"/>
            </a:solidFill>
            <a:tailEnd type="triangle"/>
          </a:ln>
        </p:spPr>
        <p:style>
          <a:lnRef idx="1">
            <a:schemeClr val="accent5"/>
          </a:lnRef>
          <a:fillRef idx="0">
            <a:schemeClr val="accent5"/>
          </a:fillRef>
          <a:effectRef idx="0">
            <a:schemeClr val="accent5"/>
          </a:effectRef>
          <a:fontRef idx="minor">
            <a:schemeClr val="tx1"/>
          </a:fontRef>
        </p:style>
      </p:cxnSp>
      <p:sp>
        <p:nvSpPr>
          <p:cNvPr id="12" name="CuadroTexto 11">
            <a:extLst>
              <a:ext uri="{FF2B5EF4-FFF2-40B4-BE49-F238E27FC236}">
                <a16:creationId xmlns:a16="http://schemas.microsoft.com/office/drawing/2014/main" id="{6C021224-FC1E-4305-A0A9-B70AB7B4E612}"/>
              </a:ext>
            </a:extLst>
          </p:cNvPr>
          <p:cNvSpPr txBox="1"/>
          <p:nvPr/>
        </p:nvSpPr>
        <p:spPr>
          <a:xfrm>
            <a:off x="4572000" y="2443162"/>
            <a:ext cx="2238373" cy="1015663"/>
          </a:xfrm>
          <a:prstGeom prst="rect">
            <a:avLst/>
          </a:prstGeom>
          <a:noFill/>
        </p:spPr>
        <p:txBody>
          <a:bodyPr wrap="square" rtlCol="0">
            <a:spAutoFit/>
          </a:bodyPr>
          <a:lstStyle/>
          <a:p>
            <a:r>
              <a:rPr lang="es-AR" sz="1200" dirty="0">
                <a:latin typeface="Helvetica Neue" panose="020B0604020202020204" charset="0"/>
              </a:rPr>
              <a:t>El archivo .</a:t>
            </a:r>
            <a:r>
              <a:rPr lang="es-AR" sz="1200" dirty="0" err="1">
                <a:latin typeface="Helvetica Neue" panose="020B0604020202020204" charset="0"/>
              </a:rPr>
              <a:t>md</a:t>
            </a:r>
            <a:r>
              <a:rPr lang="es-AR" sz="1200" dirty="0">
                <a:latin typeface="Helvetica Neue" panose="020B0604020202020204" charset="0"/>
              </a:rPr>
              <a:t> generado por </a:t>
            </a:r>
            <a:r>
              <a:rPr lang="es-AR" sz="1200" dirty="0" err="1">
                <a:latin typeface="Helvetica Neue" panose="020B0604020202020204" charset="0"/>
              </a:rPr>
              <a:t>knitr</a:t>
            </a:r>
            <a:r>
              <a:rPr lang="es-AR" sz="1200" dirty="0">
                <a:latin typeface="Helvetica Neue" panose="020B0604020202020204" charset="0"/>
              </a:rPr>
              <a:t> es procesado por </a:t>
            </a:r>
            <a:r>
              <a:rPr lang="es-AR" sz="1200" dirty="0" err="1">
                <a:latin typeface="Helvetica Neue" panose="020B0604020202020204" charset="0"/>
              </a:rPr>
              <a:t>pandoc</a:t>
            </a:r>
            <a:r>
              <a:rPr lang="es-AR" sz="1200" dirty="0">
                <a:latin typeface="Helvetica Neue" panose="020B0604020202020204" charset="0"/>
              </a:rPr>
              <a:t>*  (http://pandoc.org/) que es el responsable de crear el archivo terminado. </a:t>
            </a:r>
          </a:p>
        </p:txBody>
      </p:sp>
      <p:cxnSp>
        <p:nvCxnSpPr>
          <p:cNvPr id="13" name="Conector recto de flecha 12">
            <a:extLst>
              <a:ext uri="{FF2B5EF4-FFF2-40B4-BE49-F238E27FC236}">
                <a16:creationId xmlns:a16="http://schemas.microsoft.com/office/drawing/2014/main" id="{7A816A5B-01EB-4865-AD2A-96F62B5C6FAC}"/>
              </a:ext>
            </a:extLst>
          </p:cNvPr>
          <p:cNvCxnSpPr/>
          <p:nvPr/>
        </p:nvCxnSpPr>
        <p:spPr>
          <a:xfrm flipV="1">
            <a:off x="5314950" y="2219325"/>
            <a:ext cx="0" cy="257175"/>
          </a:xfrm>
          <a:prstGeom prst="straightConnector1">
            <a:avLst/>
          </a:prstGeom>
          <a:ln w="38100">
            <a:solidFill>
              <a:srgbClr val="88398A"/>
            </a:solidFill>
            <a:tailEnd type="triangle"/>
          </a:ln>
        </p:spPr>
        <p:style>
          <a:lnRef idx="1">
            <a:schemeClr val="accent5"/>
          </a:lnRef>
          <a:fillRef idx="0">
            <a:schemeClr val="accent5"/>
          </a:fillRef>
          <a:effectRef idx="0">
            <a:schemeClr val="accent5"/>
          </a:effectRef>
          <a:fontRef idx="minor">
            <a:schemeClr val="tx1"/>
          </a:fontRef>
        </p:style>
      </p:cxnSp>
      <p:sp>
        <p:nvSpPr>
          <p:cNvPr id="14" name="CuadroTexto 13">
            <a:extLst>
              <a:ext uri="{FF2B5EF4-FFF2-40B4-BE49-F238E27FC236}">
                <a16:creationId xmlns:a16="http://schemas.microsoft.com/office/drawing/2014/main" id="{BE801821-7963-430F-979C-EF9435BF07BA}"/>
              </a:ext>
            </a:extLst>
          </p:cNvPr>
          <p:cNvSpPr txBox="1"/>
          <p:nvPr/>
        </p:nvSpPr>
        <p:spPr>
          <a:xfrm>
            <a:off x="0" y="4909621"/>
            <a:ext cx="4160868" cy="261610"/>
          </a:xfrm>
          <a:prstGeom prst="rect">
            <a:avLst/>
          </a:prstGeom>
          <a:noFill/>
        </p:spPr>
        <p:txBody>
          <a:bodyPr wrap="square" rtlCol="0">
            <a:spAutoFit/>
          </a:bodyPr>
          <a:lstStyle/>
          <a:p>
            <a:r>
              <a:rPr lang="es-AR" sz="1100" i="1" dirty="0">
                <a:latin typeface="Helvetica Neue" panose="020B0604020202020204" charset="0"/>
              </a:rPr>
              <a:t>*</a:t>
            </a:r>
            <a:r>
              <a:rPr lang="es-AR" sz="1100" i="1" dirty="0" err="1">
                <a:latin typeface="Helvetica Neue" panose="020B0604020202020204" charset="0"/>
              </a:rPr>
              <a:t>Pandoc</a:t>
            </a:r>
            <a:r>
              <a:rPr lang="es-AR" sz="1100" i="1" dirty="0">
                <a:latin typeface="Helvetica Neue" panose="020B0604020202020204" charset="0"/>
              </a:rPr>
              <a:t> es un conversor universal de archivos</a:t>
            </a:r>
          </a:p>
        </p:txBody>
      </p:sp>
      <p:sp>
        <p:nvSpPr>
          <p:cNvPr id="15" name="CuadroTexto 14">
            <a:extLst>
              <a:ext uri="{FF2B5EF4-FFF2-40B4-BE49-F238E27FC236}">
                <a16:creationId xmlns:a16="http://schemas.microsoft.com/office/drawing/2014/main" id="{28BE0E27-AF30-43ED-8D26-A9E12336E45B}"/>
              </a:ext>
            </a:extLst>
          </p:cNvPr>
          <p:cNvSpPr txBox="1"/>
          <p:nvPr/>
        </p:nvSpPr>
        <p:spPr>
          <a:xfrm>
            <a:off x="6704934" y="3297882"/>
            <a:ext cx="2238366" cy="1652885"/>
          </a:xfrm>
          <a:prstGeom prst="foldedCorner">
            <a:avLst/>
          </a:prstGeom>
          <a:noFill/>
          <a:ln>
            <a:solidFill>
              <a:srgbClr val="88398A"/>
            </a:solidFill>
          </a:ln>
        </p:spPr>
        <p:txBody>
          <a:bodyPr wrap="square" rtlCol="0">
            <a:spAutoFit/>
          </a:bodyPr>
          <a:lstStyle/>
          <a:p>
            <a:r>
              <a:rPr lang="es-AR" sz="1200" dirty="0">
                <a:latin typeface="Helvetica Neue" panose="020B0604020202020204" charset="0"/>
              </a:rPr>
              <a:t>Importante: Debido a la creación de archivos intermedios y ad-hoc, es importante manejarse con un mismo directorio</a:t>
            </a:r>
          </a:p>
          <a:p>
            <a:r>
              <a:rPr lang="es-AR" sz="1200" i="1" dirty="0">
                <a:latin typeface="Helvetica Neue" panose="020B0604020202020204" charset="0"/>
              </a:rPr>
              <a:t>File-&gt;New Project -&gt; New Directory</a:t>
            </a:r>
          </a:p>
        </p:txBody>
      </p:sp>
      <p:graphicFrame>
        <p:nvGraphicFramePr>
          <p:cNvPr id="6" name="Objeto 5">
            <a:extLst>
              <a:ext uri="{FF2B5EF4-FFF2-40B4-BE49-F238E27FC236}">
                <a16:creationId xmlns:a16="http://schemas.microsoft.com/office/drawing/2014/main" id="{2E3A6288-9E0E-47D3-9681-E55BA7ED0E26}"/>
              </a:ext>
            </a:extLst>
          </p:cNvPr>
          <p:cNvGraphicFramePr>
            <a:graphicFrameLocks noChangeAspect="1"/>
          </p:cNvGraphicFramePr>
          <p:nvPr>
            <p:extLst>
              <p:ext uri="{D42A27DB-BD31-4B8C-83A1-F6EECF244321}">
                <p14:modId xmlns:p14="http://schemas.microsoft.com/office/powerpoint/2010/main" val="1739371418"/>
              </p:ext>
            </p:extLst>
          </p:nvPr>
        </p:nvGraphicFramePr>
        <p:xfrm>
          <a:off x="8011348" y="1626543"/>
          <a:ext cx="985838" cy="438150"/>
        </p:xfrm>
        <a:graphic>
          <a:graphicData uri="http://schemas.openxmlformats.org/presentationml/2006/ole">
            <mc:AlternateContent xmlns:mc="http://schemas.openxmlformats.org/markup-compatibility/2006">
              <mc:Choice xmlns:v="urn:schemas-microsoft-com:vml" Requires="v">
                <p:oleObj name="Objeto empaquetador del shell" showAsIcon="1" r:id="rId3" imgW="985320" imgH="437760" progId="Package">
                  <p:embed/>
                </p:oleObj>
              </mc:Choice>
              <mc:Fallback>
                <p:oleObj name="Objeto empaquetador del shell" showAsIcon="1" r:id="rId3" imgW="985320" imgH="437760" progId="Package">
                  <p:embed/>
                  <p:pic>
                    <p:nvPicPr>
                      <p:cNvPr id="0" name=""/>
                      <p:cNvPicPr/>
                      <p:nvPr/>
                    </p:nvPicPr>
                    <p:blipFill>
                      <a:blip r:embed="rId4"/>
                      <a:stretch>
                        <a:fillRect/>
                      </a:stretch>
                    </p:blipFill>
                    <p:spPr>
                      <a:xfrm>
                        <a:off x="8011348" y="1626543"/>
                        <a:ext cx="985838" cy="438150"/>
                      </a:xfrm>
                      <a:prstGeom prst="rect">
                        <a:avLst/>
                      </a:prstGeom>
                    </p:spPr>
                  </p:pic>
                </p:oleObj>
              </mc:Fallback>
            </mc:AlternateContent>
          </a:graphicData>
        </a:graphic>
      </p:graphicFrame>
      <p:sp>
        <p:nvSpPr>
          <p:cNvPr id="10" name="Flecha: curvada hacia abajo 9">
            <a:extLst>
              <a:ext uri="{FF2B5EF4-FFF2-40B4-BE49-F238E27FC236}">
                <a16:creationId xmlns:a16="http://schemas.microsoft.com/office/drawing/2014/main" id="{1CFC4AA4-3943-4D9A-AA67-647910A00D6A}"/>
              </a:ext>
            </a:extLst>
          </p:cNvPr>
          <p:cNvSpPr/>
          <p:nvPr/>
        </p:nvSpPr>
        <p:spPr>
          <a:xfrm>
            <a:off x="7824117" y="1190605"/>
            <a:ext cx="810491" cy="386467"/>
          </a:xfrm>
          <a:prstGeom prst="curvedDownArrow">
            <a:avLst/>
          </a:prstGeom>
          <a:solidFill>
            <a:srgbClr val="8839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16" name="CuadroTexto 15">
            <a:extLst>
              <a:ext uri="{FF2B5EF4-FFF2-40B4-BE49-F238E27FC236}">
                <a16:creationId xmlns:a16="http://schemas.microsoft.com/office/drawing/2014/main" id="{AFAD5E75-8BA0-4A90-80CA-BAD9D7221C19}"/>
              </a:ext>
            </a:extLst>
          </p:cNvPr>
          <p:cNvSpPr txBox="1"/>
          <p:nvPr/>
        </p:nvSpPr>
        <p:spPr>
          <a:xfrm>
            <a:off x="7254699" y="848492"/>
            <a:ext cx="1889301" cy="261610"/>
          </a:xfrm>
          <a:prstGeom prst="rect">
            <a:avLst/>
          </a:prstGeom>
          <a:noFill/>
        </p:spPr>
        <p:txBody>
          <a:bodyPr wrap="square" rtlCol="0">
            <a:spAutoFit/>
          </a:bodyPr>
          <a:lstStyle/>
          <a:p>
            <a:r>
              <a:rPr lang="es-ES" sz="1100" i="1" dirty="0">
                <a:latin typeface="Helvetica Neue" panose="020B0604020202020204" charset="0"/>
              </a:rPr>
              <a:t>V</a:t>
            </a:r>
            <a:r>
              <a:rPr lang="es-AR" sz="1100" i="1" dirty="0">
                <a:latin typeface="Helvetica Neue" panose="020B0604020202020204" charset="0"/>
              </a:rPr>
              <a:t>eamos un ejemplo rápido</a:t>
            </a:r>
          </a:p>
        </p:txBody>
      </p:sp>
    </p:spTree>
    <p:extLst>
      <p:ext uri="{BB962C8B-B14F-4D97-AF65-F5344CB8AC3E}">
        <p14:creationId xmlns:p14="http://schemas.microsoft.com/office/powerpoint/2010/main" val="130704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938B0-F0BC-467E-805E-0359755D9E8A}"/>
              </a:ext>
            </a:extLst>
          </p:cNvPr>
          <p:cNvSpPr>
            <a:spLocks noGrp="1"/>
          </p:cNvSpPr>
          <p:nvPr>
            <p:ph type="title"/>
          </p:nvPr>
        </p:nvSpPr>
        <p:spPr>
          <a:xfrm>
            <a:off x="-1" y="0"/>
            <a:ext cx="5971500" cy="857400"/>
          </a:xfrm>
        </p:spPr>
        <p:txBody>
          <a:bodyPr/>
          <a:lstStyle/>
          <a:p>
            <a:r>
              <a:rPr lang="es-AR" dirty="0">
                <a:solidFill>
                  <a:srgbClr val="88398A"/>
                </a:solidFill>
              </a:rPr>
              <a:t>Los tres componentes de un documento de RMarkdown</a:t>
            </a:r>
          </a:p>
        </p:txBody>
      </p:sp>
      <p:sp>
        <p:nvSpPr>
          <p:cNvPr id="3" name="Marcador de texto 2">
            <a:extLst>
              <a:ext uri="{FF2B5EF4-FFF2-40B4-BE49-F238E27FC236}">
                <a16:creationId xmlns:a16="http://schemas.microsoft.com/office/drawing/2014/main" id="{F283291B-2584-4DCD-8C6B-DFC56AC2882E}"/>
              </a:ext>
            </a:extLst>
          </p:cNvPr>
          <p:cNvSpPr>
            <a:spLocks noGrp="1"/>
          </p:cNvSpPr>
          <p:nvPr>
            <p:ph type="body" idx="1"/>
          </p:nvPr>
        </p:nvSpPr>
        <p:spPr>
          <a:xfrm>
            <a:off x="5497031" y="1277982"/>
            <a:ext cx="2466755" cy="593349"/>
          </a:xfrm>
        </p:spPr>
        <p:txBody>
          <a:bodyPr/>
          <a:lstStyle/>
          <a:p>
            <a:pPr marL="114300" indent="0">
              <a:buNone/>
            </a:pPr>
            <a:r>
              <a:rPr lang="es-AR" dirty="0"/>
              <a:t>El encabezado YAML</a:t>
            </a:r>
          </a:p>
        </p:txBody>
      </p:sp>
      <p:pic>
        <p:nvPicPr>
          <p:cNvPr id="5" name="Imagen 4">
            <a:extLst>
              <a:ext uri="{FF2B5EF4-FFF2-40B4-BE49-F238E27FC236}">
                <a16:creationId xmlns:a16="http://schemas.microsoft.com/office/drawing/2014/main" id="{8DA43EC4-59F1-40C2-A92A-490D1473CE8C}"/>
              </a:ext>
            </a:extLst>
          </p:cNvPr>
          <p:cNvPicPr>
            <a:picLocks noChangeAspect="1"/>
          </p:cNvPicPr>
          <p:nvPr/>
        </p:nvPicPr>
        <p:blipFill>
          <a:blip r:embed="rId2"/>
          <a:stretch>
            <a:fillRect/>
          </a:stretch>
        </p:blipFill>
        <p:spPr>
          <a:xfrm>
            <a:off x="51163" y="1054698"/>
            <a:ext cx="5152190" cy="3995184"/>
          </a:xfrm>
          <a:prstGeom prst="rect">
            <a:avLst/>
          </a:prstGeom>
        </p:spPr>
      </p:pic>
      <p:sp>
        <p:nvSpPr>
          <p:cNvPr id="6" name="Marcador de texto 2">
            <a:extLst>
              <a:ext uri="{FF2B5EF4-FFF2-40B4-BE49-F238E27FC236}">
                <a16:creationId xmlns:a16="http://schemas.microsoft.com/office/drawing/2014/main" id="{516E718C-4128-483A-A80C-71CCDD25096E}"/>
              </a:ext>
            </a:extLst>
          </p:cNvPr>
          <p:cNvSpPr txBox="1">
            <a:spLocks/>
          </p:cNvSpPr>
          <p:nvPr/>
        </p:nvSpPr>
        <p:spPr>
          <a:xfrm>
            <a:off x="5613988" y="2458941"/>
            <a:ext cx="2466755" cy="593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1pPr>
            <a:lvl2pPr marL="914400" marR="0" lvl="1"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2pPr>
            <a:lvl3pPr marL="1371600" marR="0" lvl="2"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3pPr>
            <a:lvl4pPr marL="1828800" marR="0" lvl="3"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4pPr>
            <a:lvl5pPr marL="2286000" marR="0" lvl="4"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5pPr>
            <a:lvl6pPr marL="2743200" marR="0" lvl="5"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6pPr>
            <a:lvl7pPr marL="3200400" marR="0" lvl="6"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7pPr>
            <a:lvl8pPr marL="3657600" marR="0" lvl="7"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8pPr>
            <a:lvl9pPr marL="4114800" marR="0" lvl="8"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9pPr>
          </a:lstStyle>
          <a:p>
            <a:pPr marL="114300" indent="0">
              <a:buFont typeface="Helvetica Neue"/>
              <a:buNone/>
            </a:pPr>
            <a:r>
              <a:rPr lang="es-AR" dirty="0"/>
              <a:t>El texto Markdown</a:t>
            </a:r>
          </a:p>
        </p:txBody>
      </p:sp>
      <p:sp>
        <p:nvSpPr>
          <p:cNvPr id="7" name="Marcador de texto 2">
            <a:extLst>
              <a:ext uri="{FF2B5EF4-FFF2-40B4-BE49-F238E27FC236}">
                <a16:creationId xmlns:a16="http://schemas.microsoft.com/office/drawing/2014/main" id="{34A8A54A-3C80-400B-84E4-E0B776D35147}"/>
              </a:ext>
            </a:extLst>
          </p:cNvPr>
          <p:cNvSpPr txBox="1">
            <a:spLocks/>
          </p:cNvSpPr>
          <p:nvPr/>
        </p:nvSpPr>
        <p:spPr>
          <a:xfrm>
            <a:off x="5613987" y="3229367"/>
            <a:ext cx="3530013" cy="593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1pPr>
            <a:lvl2pPr marL="914400" marR="0" lvl="1"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2pPr>
            <a:lvl3pPr marL="1371600" marR="0" lvl="2"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3pPr>
            <a:lvl4pPr marL="1828800" marR="0" lvl="3"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4pPr>
            <a:lvl5pPr marL="2286000" marR="0" lvl="4"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5pPr>
            <a:lvl6pPr marL="2743200" marR="0" lvl="5"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6pPr>
            <a:lvl7pPr marL="3200400" marR="0" lvl="6"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7pPr>
            <a:lvl8pPr marL="3657600" marR="0" lvl="7"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8pPr>
            <a:lvl9pPr marL="4114800" marR="0" lvl="8" indent="-342900" algn="l" rtl="0">
              <a:lnSpc>
                <a:spcPct val="100000"/>
              </a:lnSpc>
              <a:spcBef>
                <a:spcPts val="0"/>
              </a:spcBef>
              <a:spcAft>
                <a:spcPts val="0"/>
              </a:spcAft>
              <a:buClr>
                <a:srgbClr val="562457"/>
              </a:buClr>
              <a:buSzPts val="1800"/>
              <a:buFont typeface="Helvetica Neue"/>
              <a:buChar char="▹"/>
              <a:defRPr sz="1800" b="0" i="0" u="none" strike="noStrike" cap="none">
                <a:solidFill>
                  <a:srgbClr val="181818"/>
                </a:solidFill>
                <a:latin typeface="Helvetica Neue"/>
                <a:ea typeface="Helvetica Neue"/>
                <a:cs typeface="Helvetica Neue"/>
                <a:sym typeface="Helvetica Neue"/>
              </a:defRPr>
            </a:lvl9pPr>
          </a:lstStyle>
          <a:p>
            <a:pPr marL="114300" indent="0">
              <a:buFont typeface="Helvetica Neue"/>
              <a:buNone/>
            </a:pPr>
            <a:r>
              <a:rPr lang="es-AR" dirty="0"/>
              <a:t>Los bloques de código o </a:t>
            </a:r>
            <a:r>
              <a:rPr lang="es-AR" dirty="0" err="1"/>
              <a:t>chunks</a:t>
            </a:r>
            <a:endParaRPr lang="es-AR" dirty="0"/>
          </a:p>
        </p:txBody>
      </p:sp>
      <p:cxnSp>
        <p:nvCxnSpPr>
          <p:cNvPr id="9" name="Conector recto de flecha 8">
            <a:extLst>
              <a:ext uri="{FF2B5EF4-FFF2-40B4-BE49-F238E27FC236}">
                <a16:creationId xmlns:a16="http://schemas.microsoft.com/office/drawing/2014/main" id="{ED523A27-2432-48D4-89F9-D438CFF8D4F9}"/>
              </a:ext>
            </a:extLst>
          </p:cNvPr>
          <p:cNvCxnSpPr>
            <a:stCxn id="3" idx="1"/>
          </p:cNvCxnSpPr>
          <p:nvPr/>
        </p:nvCxnSpPr>
        <p:spPr>
          <a:xfrm flipH="1" flipV="1">
            <a:off x="5203353" y="1574656"/>
            <a:ext cx="293678" cy="1"/>
          </a:xfrm>
          <a:prstGeom prst="straightConnector1">
            <a:avLst/>
          </a:prstGeom>
          <a:ln w="57150">
            <a:solidFill>
              <a:srgbClr val="88398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A83A7F98-FEA9-484D-A32D-4F9066FF8FD1}"/>
              </a:ext>
            </a:extLst>
          </p:cNvPr>
          <p:cNvCxnSpPr/>
          <p:nvPr/>
        </p:nvCxnSpPr>
        <p:spPr>
          <a:xfrm flipH="1" flipV="1">
            <a:off x="5203353" y="2777399"/>
            <a:ext cx="293678" cy="1"/>
          </a:xfrm>
          <a:prstGeom prst="straightConnector1">
            <a:avLst/>
          </a:prstGeom>
          <a:ln w="57150">
            <a:solidFill>
              <a:srgbClr val="88398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58DA8FA5-A0AC-4E1B-9655-9C7CDC0742E4}"/>
              </a:ext>
            </a:extLst>
          </p:cNvPr>
          <p:cNvCxnSpPr/>
          <p:nvPr/>
        </p:nvCxnSpPr>
        <p:spPr>
          <a:xfrm flipH="1" flipV="1">
            <a:off x="5261831" y="3526040"/>
            <a:ext cx="293678" cy="1"/>
          </a:xfrm>
          <a:prstGeom prst="straightConnector1">
            <a:avLst/>
          </a:prstGeom>
          <a:ln w="57150">
            <a:solidFill>
              <a:srgbClr val="88398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24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AC19A-8A82-43C3-8795-E7703DD36A62}"/>
              </a:ext>
            </a:extLst>
          </p:cNvPr>
          <p:cNvSpPr>
            <a:spLocks noGrp="1"/>
          </p:cNvSpPr>
          <p:nvPr>
            <p:ph type="title"/>
          </p:nvPr>
        </p:nvSpPr>
        <p:spPr>
          <a:xfrm>
            <a:off x="-1" y="0"/>
            <a:ext cx="5805377" cy="531628"/>
          </a:xfrm>
        </p:spPr>
        <p:txBody>
          <a:bodyPr/>
          <a:lstStyle/>
          <a:p>
            <a:r>
              <a:rPr lang="es-AR" dirty="0">
                <a:solidFill>
                  <a:srgbClr val="88398A"/>
                </a:solidFill>
              </a:rPr>
              <a:t>Formateo de texto con Markdown</a:t>
            </a:r>
          </a:p>
        </p:txBody>
      </p:sp>
      <p:sp>
        <p:nvSpPr>
          <p:cNvPr id="3" name="Marcador de texto 2">
            <a:extLst>
              <a:ext uri="{FF2B5EF4-FFF2-40B4-BE49-F238E27FC236}">
                <a16:creationId xmlns:a16="http://schemas.microsoft.com/office/drawing/2014/main" id="{4023582C-4B55-481D-ACF6-E82179DE7671}"/>
              </a:ext>
            </a:extLst>
          </p:cNvPr>
          <p:cNvSpPr>
            <a:spLocks noGrp="1"/>
          </p:cNvSpPr>
          <p:nvPr>
            <p:ph type="body" idx="1"/>
          </p:nvPr>
        </p:nvSpPr>
        <p:spPr>
          <a:xfrm>
            <a:off x="74428" y="725088"/>
            <a:ext cx="4029739" cy="1846662"/>
          </a:xfrm>
        </p:spPr>
        <p:txBody>
          <a:bodyPr/>
          <a:lstStyle/>
          <a:p>
            <a:pPr marL="114300" indent="0">
              <a:buNone/>
            </a:pPr>
            <a:r>
              <a:rPr lang="es-AR" sz="1600" dirty="0"/>
              <a:t>La prosa en los archivos .Rmd está escrita en Markdown, una colección simple de convenciones para dar formato a archivos de texto plano.</a:t>
            </a:r>
          </a:p>
          <a:p>
            <a:pPr marL="114300" indent="0">
              <a:buNone/>
            </a:pPr>
            <a:r>
              <a:rPr lang="es-AR" sz="1600" dirty="0"/>
              <a:t>Markdown está diseñado para ser fácil de leer y fácil de escribir.</a:t>
            </a:r>
          </a:p>
        </p:txBody>
      </p:sp>
      <p:pic>
        <p:nvPicPr>
          <p:cNvPr id="4" name="Imagen 3">
            <a:extLst>
              <a:ext uri="{FF2B5EF4-FFF2-40B4-BE49-F238E27FC236}">
                <a16:creationId xmlns:a16="http://schemas.microsoft.com/office/drawing/2014/main" id="{8A1619C4-6163-4120-B189-1E17A6877883}"/>
              </a:ext>
            </a:extLst>
          </p:cNvPr>
          <p:cNvPicPr>
            <a:picLocks noChangeAspect="1"/>
          </p:cNvPicPr>
          <p:nvPr/>
        </p:nvPicPr>
        <p:blipFill rotWithShape="1">
          <a:blip r:embed="rId2"/>
          <a:srcRect t="31351" r="1445" b="43100"/>
          <a:stretch/>
        </p:blipFill>
        <p:spPr>
          <a:xfrm>
            <a:off x="4321419" y="999461"/>
            <a:ext cx="4748153" cy="954468"/>
          </a:xfrm>
          <a:prstGeom prst="rect">
            <a:avLst/>
          </a:prstGeom>
        </p:spPr>
      </p:pic>
      <p:sp>
        <p:nvSpPr>
          <p:cNvPr id="5" name="CuadroTexto 4">
            <a:extLst>
              <a:ext uri="{FF2B5EF4-FFF2-40B4-BE49-F238E27FC236}">
                <a16:creationId xmlns:a16="http://schemas.microsoft.com/office/drawing/2014/main" id="{7E4946F4-15F9-4D41-96A8-DF2C1BD05C09}"/>
              </a:ext>
            </a:extLst>
          </p:cNvPr>
          <p:cNvSpPr txBox="1"/>
          <p:nvPr/>
        </p:nvSpPr>
        <p:spPr>
          <a:xfrm>
            <a:off x="202019" y="2571750"/>
            <a:ext cx="3902148" cy="1569660"/>
          </a:xfrm>
          <a:prstGeom prst="rect">
            <a:avLst/>
          </a:prstGeom>
          <a:noFill/>
        </p:spPr>
        <p:txBody>
          <a:bodyPr wrap="square" rtlCol="0">
            <a:spAutoFit/>
          </a:bodyPr>
          <a:lstStyle/>
          <a:p>
            <a:r>
              <a:rPr lang="es-AR" sz="1600" u="sng" dirty="0">
                <a:latin typeface="Helvetica Neue" panose="020B0604020202020204" charset="0"/>
              </a:rPr>
              <a:t>Algunos ejemplos de formateo: </a:t>
            </a:r>
          </a:p>
          <a:p>
            <a:endParaRPr lang="es-AR" sz="1600" dirty="0">
              <a:latin typeface="Helvetica Neue" panose="020B0604020202020204" charset="0"/>
            </a:endParaRPr>
          </a:p>
          <a:p>
            <a:r>
              <a:rPr lang="es-AR" sz="1600" dirty="0">
                <a:latin typeface="Helvetica Neue" panose="020B0604020202020204" charset="0"/>
              </a:rPr>
              <a:t>*cursiva*   </a:t>
            </a:r>
            <a:r>
              <a:rPr lang="es-AR" sz="1600" dirty="0" err="1">
                <a:latin typeface="Helvetica Neue" panose="020B0604020202020204" charset="0"/>
              </a:rPr>
              <a:t>ó</a:t>
            </a:r>
            <a:r>
              <a:rPr lang="es-AR" sz="1600" dirty="0">
                <a:latin typeface="Helvetica Neue" panose="020B0604020202020204" charset="0"/>
              </a:rPr>
              <a:t> _cursiva_</a:t>
            </a:r>
          </a:p>
          <a:p>
            <a:r>
              <a:rPr lang="es-AR" sz="1600" dirty="0">
                <a:latin typeface="Helvetica Neue" panose="020B0604020202020204" charset="0"/>
              </a:rPr>
              <a:t>**negrita**   __negrita__</a:t>
            </a:r>
          </a:p>
          <a:p>
            <a:r>
              <a:rPr lang="es-AR" sz="1600" dirty="0">
                <a:latin typeface="Helvetica Neue" panose="020B0604020202020204" charset="0"/>
              </a:rPr>
              <a:t>`</a:t>
            </a:r>
            <a:r>
              <a:rPr lang="es-AR" sz="1600" dirty="0" err="1">
                <a:latin typeface="Helvetica Neue" panose="020B0604020202020204" charset="0"/>
              </a:rPr>
              <a:t>code</a:t>
            </a:r>
            <a:r>
              <a:rPr lang="es-AR" sz="1600" dirty="0">
                <a:latin typeface="Helvetica Neue" panose="020B0604020202020204" charset="0"/>
              </a:rPr>
              <a:t>`</a:t>
            </a:r>
          </a:p>
          <a:p>
            <a:r>
              <a:rPr lang="es-AR" sz="1600" dirty="0">
                <a:latin typeface="Helvetica Neue" panose="020B0604020202020204" charset="0"/>
              </a:rPr>
              <a:t>superscript^2^ y subscript~2~</a:t>
            </a:r>
          </a:p>
        </p:txBody>
      </p:sp>
      <p:sp>
        <p:nvSpPr>
          <p:cNvPr id="6" name="CuadroTexto 5">
            <a:extLst>
              <a:ext uri="{FF2B5EF4-FFF2-40B4-BE49-F238E27FC236}">
                <a16:creationId xmlns:a16="http://schemas.microsoft.com/office/drawing/2014/main" id="{D65AB1E0-D99B-4F40-9394-80913649628E}"/>
              </a:ext>
            </a:extLst>
          </p:cNvPr>
          <p:cNvSpPr txBox="1"/>
          <p:nvPr/>
        </p:nvSpPr>
        <p:spPr>
          <a:xfrm>
            <a:off x="4061638" y="2882511"/>
            <a:ext cx="3306726" cy="1323439"/>
          </a:xfrm>
          <a:prstGeom prst="rect">
            <a:avLst/>
          </a:prstGeom>
          <a:noFill/>
        </p:spPr>
        <p:txBody>
          <a:bodyPr wrap="square" rtlCol="0">
            <a:spAutoFit/>
          </a:bodyPr>
          <a:lstStyle/>
          <a:p>
            <a:r>
              <a:rPr lang="es-AR" sz="1600" dirty="0">
                <a:latin typeface="Helvetica Neue" panose="020B0604020202020204" charset="0"/>
              </a:rPr>
              <a:t># Encabezado de primer nivel</a:t>
            </a:r>
          </a:p>
          <a:p>
            <a:endParaRPr lang="es-AR" sz="1600" dirty="0">
              <a:latin typeface="Helvetica Neue" panose="020B0604020202020204" charset="0"/>
            </a:endParaRPr>
          </a:p>
          <a:p>
            <a:r>
              <a:rPr lang="es-AR" sz="1600" dirty="0">
                <a:latin typeface="Helvetica Neue" panose="020B0604020202020204" charset="0"/>
              </a:rPr>
              <a:t>## Encabezado de segundo nivel</a:t>
            </a:r>
          </a:p>
          <a:p>
            <a:endParaRPr lang="es-AR" sz="1600" dirty="0">
              <a:latin typeface="Helvetica Neue" panose="020B0604020202020204" charset="0"/>
            </a:endParaRPr>
          </a:p>
          <a:p>
            <a:r>
              <a:rPr lang="es-AR" sz="1600" dirty="0">
                <a:latin typeface="Helvetica Neue" panose="020B0604020202020204" charset="0"/>
              </a:rPr>
              <a:t>### Encabezado de tercer nivel</a:t>
            </a:r>
          </a:p>
        </p:txBody>
      </p:sp>
      <p:sp>
        <p:nvSpPr>
          <p:cNvPr id="7" name="CuadroTexto 6">
            <a:extLst>
              <a:ext uri="{FF2B5EF4-FFF2-40B4-BE49-F238E27FC236}">
                <a16:creationId xmlns:a16="http://schemas.microsoft.com/office/drawing/2014/main" id="{64DFE2D6-13A3-43AC-A5E8-0650DF818F78}"/>
              </a:ext>
            </a:extLst>
          </p:cNvPr>
          <p:cNvSpPr txBox="1"/>
          <p:nvPr/>
        </p:nvSpPr>
        <p:spPr>
          <a:xfrm>
            <a:off x="63795" y="4866501"/>
            <a:ext cx="5741581" cy="261610"/>
          </a:xfrm>
          <a:prstGeom prst="rect">
            <a:avLst/>
          </a:prstGeom>
          <a:noFill/>
        </p:spPr>
        <p:txBody>
          <a:bodyPr wrap="square" rtlCol="0">
            <a:spAutoFit/>
          </a:bodyPr>
          <a:lstStyle/>
          <a:p>
            <a:r>
              <a:rPr lang="en-US" sz="1100" dirty="0">
                <a:latin typeface="Helvetica Neue" panose="020B0604020202020204" charset="0"/>
              </a:rPr>
              <a:t>Más estilos y ayuda en: </a:t>
            </a:r>
            <a:r>
              <a:rPr lang="en-US" sz="1100" b="0" i="1" dirty="0">
                <a:solidFill>
                  <a:srgbClr val="212529"/>
                </a:solidFill>
                <a:effectLst/>
                <a:latin typeface="Helvetica Neue" panose="020B0604020202020204" charset="0"/>
              </a:rPr>
              <a:t>Help -&gt; </a:t>
            </a:r>
            <a:r>
              <a:rPr lang="en-US" sz="1100" b="0" i="1" dirty="0" err="1">
                <a:solidFill>
                  <a:srgbClr val="212529"/>
                </a:solidFill>
                <a:effectLst/>
                <a:latin typeface="Helvetica Neue" panose="020B0604020202020204" charset="0"/>
              </a:rPr>
              <a:t>Cheatsheets</a:t>
            </a:r>
            <a:r>
              <a:rPr lang="en-US" sz="1100" b="0" i="1" dirty="0">
                <a:solidFill>
                  <a:srgbClr val="212529"/>
                </a:solidFill>
                <a:effectLst/>
                <a:latin typeface="Helvetica Neue" panose="020B0604020202020204" charset="0"/>
              </a:rPr>
              <a:t> -&gt; R Markdown Reference Guide</a:t>
            </a:r>
            <a:endParaRPr lang="es-AR" sz="1100" dirty="0">
              <a:latin typeface="Helvetica Neue" panose="020B0604020202020204" charset="0"/>
            </a:endParaRPr>
          </a:p>
        </p:txBody>
      </p:sp>
    </p:spTree>
    <p:extLst>
      <p:ext uri="{BB962C8B-B14F-4D97-AF65-F5344CB8AC3E}">
        <p14:creationId xmlns:p14="http://schemas.microsoft.com/office/powerpoint/2010/main" val="56445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F42FBA-C696-4BB3-B701-172E773D8043}"/>
              </a:ext>
            </a:extLst>
          </p:cNvPr>
          <p:cNvSpPr>
            <a:spLocks noGrp="1"/>
          </p:cNvSpPr>
          <p:nvPr>
            <p:ph type="title"/>
          </p:nvPr>
        </p:nvSpPr>
        <p:spPr>
          <a:xfrm>
            <a:off x="-1" y="0"/>
            <a:ext cx="5433237" cy="510363"/>
          </a:xfrm>
        </p:spPr>
        <p:txBody>
          <a:bodyPr/>
          <a:lstStyle/>
          <a:p>
            <a:r>
              <a:rPr lang="es-AR" dirty="0">
                <a:solidFill>
                  <a:srgbClr val="88398A"/>
                </a:solidFill>
              </a:rPr>
              <a:t>Bloques de código o </a:t>
            </a:r>
            <a:r>
              <a:rPr lang="es-AR" dirty="0" err="1">
                <a:solidFill>
                  <a:srgbClr val="88398A"/>
                </a:solidFill>
              </a:rPr>
              <a:t>chunks</a:t>
            </a:r>
            <a:endParaRPr lang="es-AR" dirty="0"/>
          </a:p>
        </p:txBody>
      </p:sp>
      <p:sp>
        <p:nvSpPr>
          <p:cNvPr id="3" name="Marcador de texto 2">
            <a:extLst>
              <a:ext uri="{FF2B5EF4-FFF2-40B4-BE49-F238E27FC236}">
                <a16:creationId xmlns:a16="http://schemas.microsoft.com/office/drawing/2014/main" id="{5EE5E985-9B50-4DBE-953A-6370031BC576}"/>
              </a:ext>
            </a:extLst>
          </p:cNvPr>
          <p:cNvSpPr>
            <a:spLocks noGrp="1"/>
          </p:cNvSpPr>
          <p:nvPr>
            <p:ph type="body" idx="1"/>
          </p:nvPr>
        </p:nvSpPr>
        <p:spPr>
          <a:xfrm>
            <a:off x="-1" y="898962"/>
            <a:ext cx="5672880" cy="3328696"/>
          </a:xfrm>
        </p:spPr>
        <p:txBody>
          <a:bodyPr/>
          <a:lstStyle/>
          <a:p>
            <a:pPr marL="114300" indent="0">
              <a:buNone/>
            </a:pPr>
            <a:r>
              <a:rPr lang="es-AR" sz="1400" dirty="0"/>
              <a:t>Son porciones de código R que R Markdown va a ejecutar e incluir los resultados en el ambiente de R.</a:t>
            </a:r>
          </a:p>
          <a:p>
            <a:pPr marL="114300" indent="0">
              <a:buNone/>
            </a:pPr>
            <a:r>
              <a:rPr lang="es-AR" sz="1400" dirty="0"/>
              <a:t>Si tienen una salida explícita (por ejemplo una tabla o un gráfico) estos resultados pueden incluirse o no en el documento final.</a:t>
            </a:r>
          </a:p>
          <a:p>
            <a:pPr marL="114300" indent="0">
              <a:buNone/>
            </a:pPr>
            <a:endParaRPr lang="es-AR" sz="1400" dirty="0"/>
          </a:p>
          <a:p>
            <a:pPr marL="114300" indent="0">
              <a:buNone/>
            </a:pPr>
            <a:r>
              <a:rPr lang="es-AR" sz="1400" dirty="0"/>
              <a:t>Para generar un </a:t>
            </a:r>
            <a:r>
              <a:rPr lang="es-AR" sz="1400" dirty="0" err="1"/>
              <a:t>chunk</a:t>
            </a:r>
            <a:r>
              <a:rPr lang="es-AR" sz="1400" dirty="0"/>
              <a:t>:</a:t>
            </a:r>
          </a:p>
          <a:p>
            <a:pPr marL="114300" indent="0">
              <a:buNone/>
            </a:pPr>
            <a:r>
              <a:rPr lang="es-AR" sz="1400" dirty="0"/>
              <a:t>1. Iniciar con  ```{r, seguido por un nombre opcional para el bloque, seguido luego por opciones separadas por comas y un }. </a:t>
            </a:r>
          </a:p>
          <a:p>
            <a:pPr marL="114300" indent="0">
              <a:buNone/>
            </a:pPr>
            <a:r>
              <a:rPr lang="es-AR" sz="1400" dirty="0"/>
              <a:t>2. El código de R. </a:t>
            </a:r>
          </a:p>
          <a:p>
            <a:pPr marL="114300" indent="0">
              <a:buNone/>
            </a:pPr>
            <a:r>
              <a:rPr lang="es-AR" sz="1400" dirty="0"/>
              <a:t>3. El término del bloque se indica con un ``` final.</a:t>
            </a:r>
          </a:p>
        </p:txBody>
      </p:sp>
      <p:pic>
        <p:nvPicPr>
          <p:cNvPr id="4" name="Imagen 3">
            <a:extLst>
              <a:ext uri="{FF2B5EF4-FFF2-40B4-BE49-F238E27FC236}">
                <a16:creationId xmlns:a16="http://schemas.microsoft.com/office/drawing/2014/main" id="{EC58C366-8726-47DE-99ED-421D5705ECD2}"/>
              </a:ext>
            </a:extLst>
          </p:cNvPr>
          <p:cNvPicPr>
            <a:picLocks noChangeAspect="1"/>
          </p:cNvPicPr>
          <p:nvPr/>
        </p:nvPicPr>
        <p:blipFill rotWithShape="1">
          <a:blip r:embed="rId2"/>
          <a:srcRect t="57433" r="76731" b="35177"/>
          <a:stretch/>
        </p:blipFill>
        <p:spPr>
          <a:xfrm>
            <a:off x="6391489" y="2571750"/>
            <a:ext cx="2411767" cy="593981"/>
          </a:xfrm>
          <a:prstGeom prst="rect">
            <a:avLst/>
          </a:prstGeom>
        </p:spPr>
      </p:pic>
      <p:cxnSp>
        <p:nvCxnSpPr>
          <p:cNvPr id="6" name="Conector recto de flecha 5">
            <a:extLst>
              <a:ext uri="{FF2B5EF4-FFF2-40B4-BE49-F238E27FC236}">
                <a16:creationId xmlns:a16="http://schemas.microsoft.com/office/drawing/2014/main" id="{F0C52B7E-7E58-4A56-9CA1-98C3AFDBBAFC}"/>
              </a:ext>
            </a:extLst>
          </p:cNvPr>
          <p:cNvCxnSpPr>
            <a:cxnSpLocks/>
          </p:cNvCxnSpPr>
          <p:nvPr/>
        </p:nvCxnSpPr>
        <p:spPr>
          <a:xfrm>
            <a:off x="5348177" y="2743200"/>
            <a:ext cx="1026041" cy="0"/>
          </a:xfrm>
          <a:prstGeom prst="straightConnector1">
            <a:avLst/>
          </a:prstGeom>
          <a:ln>
            <a:solidFill>
              <a:srgbClr val="88398A"/>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angular 7">
            <a:extLst>
              <a:ext uri="{FF2B5EF4-FFF2-40B4-BE49-F238E27FC236}">
                <a16:creationId xmlns:a16="http://schemas.microsoft.com/office/drawing/2014/main" id="{CA6CB194-C171-4873-BAEB-6D0487D62F63}"/>
              </a:ext>
            </a:extLst>
          </p:cNvPr>
          <p:cNvCxnSpPr>
            <a:cxnSpLocks/>
            <a:endCxn id="4" idx="1"/>
          </p:cNvCxnSpPr>
          <p:nvPr/>
        </p:nvCxnSpPr>
        <p:spPr>
          <a:xfrm flipV="1">
            <a:off x="1648047" y="2868741"/>
            <a:ext cx="4743442" cy="411474"/>
          </a:xfrm>
          <a:prstGeom prst="bentConnector3">
            <a:avLst>
              <a:gd name="adj1" fmla="val 78243"/>
            </a:avLst>
          </a:prstGeom>
          <a:ln>
            <a:solidFill>
              <a:srgbClr val="88398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angular 10">
            <a:extLst>
              <a:ext uri="{FF2B5EF4-FFF2-40B4-BE49-F238E27FC236}">
                <a16:creationId xmlns:a16="http://schemas.microsoft.com/office/drawing/2014/main" id="{5913978E-8D01-4629-853E-5938AA7736A1}"/>
              </a:ext>
            </a:extLst>
          </p:cNvPr>
          <p:cNvCxnSpPr>
            <a:cxnSpLocks/>
          </p:cNvCxnSpPr>
          <p:nvPr/>
        </p:nvCxnSpPr>
        <p:spPr>
          <a:xfrm flipV="1">
            <a:off x="3997842" y="3139432"/>
            <a:ext cx="3222735" cy="414898"/>
          </a:xfrm>
          <a:prstGeom prst="bentConnector3">
            <a:avLst>
              <a:gd name="adj1" fmla="val 100148"/>
            </a:avLst>
          </a:prstGeom>
          <a:ln>
            <a:solidFill>
              <a:srgbClr val="88398A"/>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13E363CA-ED1E-4F9C-BC62-6E3E79996BC4}"/>
              </a:ext>
            </a:extLst>
          </p:cNvPr>
          <p:cNvSpPr txBox="1"/>
          <p:nvPr/>
        </p:nvSpPr>
        <p:spPr>
          <a:xfrm>
            <a:off x="159489" y="3875369"/>
            <a:ext cx="5188688" cy="307777"/>
          </a:xfrm>
          <a:prstGeom prst="rect">
            <a:avLst/>
          </a:prstGeom>
          <a:noFill/>
        </p:spPr>
        <p:txBody>
          <a:bodyPr wrap="square" rtlCol="0">
            <a:spAutoFit/>
          </a:bodyPr>
          <a:lstStyle/>
          <a:p>
            <a:r>
              <a:rPr lang="es-AR" dirty="0">
                <a:latin typeface="Helvetica Neue" panose="020B0604020202020204" charset="0"/>
              </a:rPr>
              <a:t>Los bloques puede tener opcionalmente nombres: ```{r nombre}</a:t>
            </a:r>
          </a:p>
        </p:txBody>
      </p:sp>
    </p:spTree>
    <p:extLst>
      <p:ext uri="{BB962C8B-B14F-4D97-AF65-F5344CB8AC3E}">
        <p14:creationId xmlns:p14="http://schemas.microsoft.com/office/powerpoint/2010/main" val="207437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D3441A-ABAF-4F38-8E24-E233BEFC1B40}"/>
              </a:ext>
            </a:extLst>
          </p:cNvPr>
          <p:cNvSpPr>
            <a:spLocks noGrp="1"/>
          </p:cNvSpPr>
          <p:nvPr>
            <p:ph type="title"/>
          </p:nvPr>
        </p:nvSpPr>
        <p:spPr>
          <a:xfrm>
            <a:off x="-1" y="0"/>
            <a:ext cx="6570921" cy="552893"/>
          </a:xfrm>
        </p:spPr>
        <p:txBody>
          <a:bodyPr/>
          <a:lstStyle/>
          <a:p>
            <a:r>
              <a:rPr kumimoji="0" lang="es-AR" sz="2600" b="1" i="0" u="none" strike="noStrike" kern="0" cap="none" spc="0" normalizeH="0" baseline="0" noProof="0" dirty="0">
                <a:ln>
                  <a:noFill/>
                </a:ln>
                <a:solidFill>
                  <a:srgbClr val="88398A"/>
                </a:solidFill>
                <a:effectLst/>
                <a:uLnTx/>
                <a:uFillTx/>
                <a:latin typeface="Helvetica Neue"/>
                <a:sym typeface="Helvetica Neue"/>
              </a:rPr>
              <a:t>Bloques de código o </a:t>
            </a:r>
            <a:r>
              <a:rPr kumimoji="0" lang="es-AR" sz="2600" b="1" i="0" u="none" strike="noStrike" kern="0" cap="none" spc="0" normalizeH="0" baseline="0" noProof="0" dirty="0" err="1">
                <a:ln>
                  <a:noFill/>
                </a:ln>
                <a:solidFill>
                  <a:srgbClr val="88398A"/>
                </a:solidFill>
                <a:effectLst/>
                <a:uLnTx/>
                <a:uFillTx/>
                <a:latin typeface="Helvetica Neue"/>
                <a:sym typeface="Helvetica Neue"/>
              </a:rPr>
              <a:t>chunks</a:t>
            </a:r>
            <a:r>
              <a:rPr kumimoji="0" lang="es-AR" sz="2600" b="1" i="0" u="none" strike="noStrike" kern="0" cap="none" spc="0" normalizeH="0" baseline="0" noProof="0" dirty="0">
                <a:ln>
                  <a:noFill/>
                </a:ln>
                <a:solidFill>
                  <a:srgbClr val="88398A"/>
                </a:solidFill>
                <a:effectLst/>
                <a:uLnTx/>
                <a:uFillTx/>
                <a:latin typeface="Helvetica Neue"/>
                <a:sym typeface="Helvetica Neue"/>
              </a:rPr>
              <a:t>: Opciones</a:t>
            </a:r>
            <a:endParaRPr lang="es-AR" dirty="0"/>
          </a:p>
        </p:txBody>
      </p:sp>
      <p:sp>
        <p:nvSpPr>
          <p:cNvPr id="3" name="Marcador de texto 2">
            <a:extLst>
              <a:ext uri="{FF2B5EF4-FFF2-40B4-BE49-F238E27FC236}">
                <a16:creationId xmlns:a16="http://schemas.microsoft.com/office/drawing/2014/main" id="{BA6FC602-F7EA-497C-8969-91A172135712}"/>
              </a:ext>
            </a:extLst>
          </p:cNvPr>
          <p:cNvSpPr>
            <a:spLocks noGrp="1"/>
          </p:cNvSpPr>
          <p:nvPr>
            <p:ph type="body" idx="1"/>
          </p:nvPr>
        </p:nvSpPr>
        <p:spPr>
          <a:xfrm>
            <a:off x="92603" y="382772"/>
            <a:ext cx="8913173" cy="3330696"/>
          </a:xfrm>
        </p:spPr>
        <p:txBody>
          <a:bodyPr/>
          <a:lstStyle/>
          <a:p>
            <a:pPr marL="114300" indent="0">
              <a:buNone/>
            </a:pPr>
            <a:r>
              <a:rPr lang="es-AR" sz="1600" dirty="0"/>
              <a:t>La salida de los bloques puede personalizarse con </a:t>
            </a:r>
            <a:r>
              <a:rPr lang="es-AR" sz="1600" i="1" dirty="0" err="1"/>
              <a:t>options</a:t>
            </a:r>
            <a:r>
              <a:rPr lang="es-AR" sz="1600" dirty="0"/>
              <a:t>, que son argumentos suministrados en el encabezado del bloque.</a:t>
            </a:r>
          </a:p>
          <a:p>
            <a:pPr marL="114300" indent="0" algn="just">
              <a:buNone/>
            </a:pPr>
            <a:r>
              <a:rPr lang="es-AR" sz="1600" dirty="0"/>
              <a:t>El conjunto más importante de opciones controla si el bloque de código es ejecutado y qué resultados estarán insertos en el reporte final:</a:t>
            </a:r>
            <a:endParaRPr lang="es-AR" sz="1500" dirty="0"/>
          </a:p>
          <a:p>
            <a:pPr marL="457200" lvl="0" indent="-330200" algn="just" rtl="0">
              <a:lnSpc>
                <a:spcPct val="115000"/>
              </a:lnSpc>
              <a:spcBef>
                <a:spcPts val="0"/>
              </a:spcBef>
              <a:spcAft>
                <a:spcPts val="0"/>
              </a:spcAft>
              <a:buSzPct val="100000"/>
              <a:buFont typeface="Helvetica Neue"/>
            </a:pPr>
            <a:r>
              <a:rPr lang="x-none" sz="1500" b="1" dirty="0">
                <a:latin typeface="Helvetica Neue"/>
                <a:ea typeface="Helvetica Neue"/>
                <a:cs typeface="Helvetica Neue"/>
                <a:sym typeface="Helvetica Neue"/>
              </a:rPr>
              <a:t>eval = FALSE</a:t>
            </a:r>
            <a:r>
              <a:rPr lang="x-none" sz="1500" dirty="0">
                <a:latin typeface="Helvetica Neue"/>
                <a:ea typeface="Helvetica Neue"/>
                <a:cs typeface="Helvetica Neue"/>
                <a:sym typeface="Helvetica Neue"/>
              </a:rPr>
              <a:t> impide que se evalúe el código. Ayuda a depurar errores.</a:t>
            </a:r>
          </a:p>
          <a:p>
            <a:pPr marL="457200" lvl="0" indent="-330200" algn="just" rtl="0">
              <a:lnSpc>
                <a:spcPct val="115000"/>
              </a:lnSpc>
              <a:spcBef>
                <a:spcPts val="0"/>
              </a:spcBef>
              <a:spcAft>
                <a:spcPts val="0"/>
              </a:spcAft>
              <a:buSzPct val="100000"/>
              <a:buFont typeface="Helvetica Neue"/>
            </a:pPr>
            <a:r>
              <a:rPr lang="x-none" sz="1500" b="1" dirty="0">
                <a:latin typeface="Helvetica Neue"/>
                <a:ea typeface="Helvetica Neue"/>
                <a:cs typeface="Helvetica Neue"/>
                <a:sym typeface="Helvetica Neue"/>
              </a:rPr>
              <a:t>include = FALSE</a:t>
            </a:r>
            <a:r>
              <a:rPr lang="x-none" sz="1500" dirty="0">
                <a:latin typeface="Helvetica Neue"/>
                <a:ea typeface="Helvetica Neue"/>
                <a:cs typeface="Helvetica Neue"/>
                <a:sym typeface="Helvetica Neue"/>
              </a:rPr>
              <a:t> ejecuta el código, pero no muestra el código o los resultados en el documento final. </a:t>
            </a:r>
          </a:p>
          <a:p>
            <a:pPr marL="457200" lvl="0" indent="-330200" algn="just" rtl="0">
              <a:lnSpc>
                <a:spcPct val="115000"/>
              </a:lnSpc>
              <a:spcBef>
                <a:spcPts val="0"/>
              </a:spcBef>
              <a:spcAft>
                <a:spcPts val="0"/>
              </a:spcAft>
              <a:buSzPct val="100000"/>
              <a:buFont typeface="Helvetica Neue"/>
            </a:pPr>
            <a:r>
              <a:rPr lang="x-none" sz="1500" b="1" dirty="0">
                <a:latin typeface="Helvetica Neue"/>
                <a:ea typeface="Helvetica Neue"/>
                <a:cs typeface="Helvetica Neue"/>
                <a:sym typeface="Helvetica Neue"/>
              </a:rPr>
              <a:t>echo = FALSE</a:t>
            </a:r>
            <a:r>
              <a:rPr lang="x-none" sz="1500" dirty="0">
                <a:latin typeface="Helvetica Neue"/>
                <a:ea typeface="Helvetica Neue"/>
                <a:cs typeface="Helvetica Neue"/>
                <a:sym typeface="Helvetica Neue"/>
              </a:rPr>
              <a:t> no aparece el código, pero muestra los resultados en el informe final. Típico para uso con gráfico donde querés el output y no el código que lo creó.</a:t>
            </a:r>
          </a:p>
          <a:p>
            <a:pPr marL="457200" lvl="0" indent="-330200" algn="just" rtl="0">
              <a:lnSpc>
                <a:spcPct val="115000"/>
              </a:lnSpc>
              <a:spcBef>
                <a:spcPts val="0"/>
              </a:spcBef>
              <a:spcAft>
                <a:spcPts val="0"/>
              </a:spcAft>
              <a:buSzPct val="100000"/>
              <a:buFont typeface="Helvetica Neue"/>
            </a:pPr>
            <a:r>
              <a:rPr lang="x-none" sz="1500" b="1" dirty="0">
                <a:latin typeface="Helvetica Neue"/>
                <a:ea typeface="Helvetica Neue"/>
                <a:cs typeface="Helvetica Neue"/>
                <a:sym typeface="Helvetica Neue"/>
              </a:rPr>
              <a:t>message = FALSE o warning = FALSE</a:t>
            </a:r>
            <a:r>
              <a:rPr lang="x-none" sz="1500" dirty="0">
                <a:latin typeface="Helvetica Neue"/>
                <a:ea typeface="Helvetica Neue"/>
                <a:cs typeface="Helvetica Neue"/>
                <a:sym typeface="Helvetica Neue"/>
              </a:rPr>
              <a:t> impide que mensajes o advertencias aparezcan en el archivo final.</a:t>
            </a:r>
          </a:p>
          <a:p>
            <a:pPr marL="457200" lvl="0" indent="-330200" algn="just" rtl="0">
              <a:lnSpc>
                <a:spcPct val="115000"/>
              </a:lnSpc>
              <a:spcBef>
                <a:spcPts val="0"/>
              </a:spcBef>
              <a:spcAft>
                <a:spcPts val="0"/>
              </a:spcAft>
              <a:buSzPct val="100000"/>
              <a:buFont typeface="Helvetica Neue"/>
            </a:pPr>
            <a:r>
              <a:rPr lang="x-none" sz="1500" b="1" dirty="0">
                <a:latin typeface="Helvetica Neue"/>
                <a:ea typeface="Helvetica Neue"/>
                <a:cs typeface="Helvetica Neue"/>
                <a:sym typeface="Helvetica Neue"/>
              </a:rPr>
              <a:t>results = 'hide' </a:t>
            </a:r>
            <a:r>
              <a:rPr lang="x-none" sz="1500" dirty="0">
                <a:latin typeface="Helvetica Neue"/>
                <a:ea typeface="Helvetica Neue"/>
                <a:cs typeface="Helvetica Neue"/>
                <a:sym typeface="Helvetica Neue"/>
              </a:rPr>
              <a:t>oculta la salida de R que algunas funciones de R tienen habitualmente en la consola de R.</a:t>
            </a:r>
          </a:p>
          <a:p>
            <a:pPr marL="457200" lvl="0" indent="-330200" algn="just" rtl="0">
              <a:lnSpc>
                <a:spcPct val="115000"/>
              </a:lnSpc>
              <a:spcBef>
                <a:spcPts val="0"/>
              </a:spcBef>
              <a:spcAft>
                <a:spcPts val="0"/>
              </a:spcAft>
              <a:buSzPct val="100000"/>
              <a:buFont typeface="Helvetica Neue"/>
            </a:pPr>
            <a:r>
              <a:rPr lang="x-none" sz="1500" b="1" dirty="0">
                <a:latin typeface="Helvetica Neue"/>
                <a:ea typeface="Helvetica Neue"/>
                <a:cs typeface="Helvetica Neue"/>
                <a:sym typeface="Helvetica Neue"/>
              </a:rPr>
              <a:t>fig.show = 'hide'</a:t>
            </a:r>
            <a:r>
              <a:rPr lang="x-none" sz="1500" dirty="0">
                <a:latin typeface="Helvetica Neue"/>
                <a:ea typeface="Helvetica Neue"/>
                <a:cs typeface="Helvetica Neue"/>
                <a:sym typeface="Helvetica Neue"/>
              </a:rPr>
              <a:t> esconde los gráficos.</a:t>
            </a:r>
          </a:p>
          <a:p>
            <a:pPr marL="457200" lvl="0" indent="-330200" algn="just" rtl="0">
              <a:lnSpc>
                <a:spcPct val="115000"/>
              </a:lnSpc>
              <a:spcBef>
                <a:spcPts val="0"/>
              </a:spcBef>
              <a:buSzPct val="100000"/>
              <a:buFont typeface="Helvetica Neue"/>
            </a:pPr>
            <a:r>
              <a:rPr lang="x-none" sz="1500" b="1" dirty="0">
                <a:latin typeface="Helvetica Neue"/>
                <a:ea typeface="Helvetica Neue"/>
                <a:cs typeface="Helvetica Neue"/>
                <a:sym typeface="Helvetica Neue"/>
              </a:rPr>
              <a:t>error = TRUE</a:t>
            </a:r>
            <a:r>
              <a:rPr lang="x-none" sz="1500" dirty="0">
                <a:latin typeface="Helvetica Neue"/>
                <a:ea typeface="Helvetica Neue"/>
                <a:cs typeface="Helvetica Neue"/>
                <a:sym typeface="Helvetica Neue"/>
              </a:rPr>
              <a:t> hace que el tejido/compilación de texto y código (render en inglés) continúe aunque el código devuelva un error. Ayuda a detectar dónde hay un error. Avisa del error pero continua hasta el final.</a:t>
            </a:r>
          </a:p>
          <a:p>
            <a:pPr marL="114300" indent="0">
              <a:buNone/>
            </a:pPr>
            <a:endParaRPr lang="es-AR" sz="1600" dirty="0"/>
          </a:p>
        </p:txBody>
      </p:sp>
    </p:spTree>
    <p:extLst>
      <p:ext uri="{BB962C8B-B14F-4D97-AF65-F5344CB8AC3E}">
        <p14:creationId xmlns:p14="http://schemas.microsoft.com/office/powerpoint/2010/main" val="748449213"/>
      </p:ext>
    </p:extLst>
  </p:cSld>
  <p:clrMapOvr>
    <a:masterClrMapping/>
  </p:clrMapOvr>
</p:sld>
</file>

<file path=ppt/theme/theme1.xml><?xml version="1.0" encoding="utf-8"?>
<a:theme xmlns:a="http://schemas.openxmlformats.org/drawingml/2006/main" name="R-Ladi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Ladi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2028</TotalTime>
  <Words>2013</Words>
  <Application>Microsoft Office PowerPoint</Application>
  <PresentationFormat>Presentación en pantalla (16:9)</PresentationFormat>
  <Paragraphs>153</Paragraphs>
  <Slides>21</Slides>
  <Notes>6</Notes>
  <HiddenSlides>0</HiddenSlides>
  <MMClips>0</MMClips>
  <ScaleCrop>false</ScaleCrop>
  <HeadingPairs>
    <vt:vector size="8" baseType="variant">
      <vt:variant>
        <vt:lpstr>Fuentes usadas</vt:lpstr>
      </vt:variant>
      <vt:variant>
        <vt:i4>4</vt:i4>
      </vt:variant>
      <vt:variant>
        <vt:lpstr>Tema</vt:lpstr>
      </vt:variant>
      <vt:variant>
        <vt:i4>2</vt:i4>
      </vt:variant>
      <vt:variant>
        <vt:lpstr>Servidores OLE incrustados</vt:lpstr>
      </vt:variant>
      <vt:variant>
        <vt:i4>1</vt:i4>
      </vt:variant>
      <vt:variant>
        <vt:lpstr>Títulos de diapositiva</vt:lpstr>
      </vt:variant>
      <vt:variant>
        <vt:i4>21</vt:i4>
      </vt:variant>
    </vt:vector>
  </HeadingPairs>
  <TitlesOfParts>
    <vt:vector size="28" baseType="lpstr">
      <vt:lpstr>Titillium Web</vt:lpstr>
      <vt:lpstr>Courier</vt:lpstr>
      <vt:lpstr>Arial</vt:lpstr>
      <vt:lpstr>Helvetica Neue</vt:lpstr>
      <vt:lpstr>R-Ladies Template</vt:lpstr>
      <vt:lpstr>1_R-Ladies Template</vt:lpstr>
      <vt:lpstr>Paquete</vt:lpstr>
      <vt:lpstr>Taller de RMarkdown</vt:lpstr>
      <vt:lpstr>Hola!</vt:lpstr>
      <vt:lpstr>¿Qué es RMarkdown (Rmd)?</vt:lpstr>
      <vt:lpstr>Rmarkdown: ¿Qué es? ¿Para qué sirve?</vt:lpstr>
      <vt:lpstr>¿Cómo funciona Rmd?</vt:lpstr>
      <vt:lpstr>Los tres componentes de un documento de RMarkdown</vt:lpstr>
      <vt:lpstr>Formateo de texto con Markdown</vt:lpstr>
      <vt:lpstr>Bloques de código o chunks</vt:lpstr>
      <vt:lpstr>Bloques de código o chunks: Opciones</vt:lpstr>
      <vt:lpstr>Otras formas de incluir código</vt:lpstr>
      <vt:lpstr>Encabezado YAML</vt:lpstr>
      <vt:lpstr>¿Y las funciones?</vt:lpstr>
      <vt:lpstr>Funciones en R</vt:lpstr>
      <vt:lpstr>Cómo crear una función</vt:lpstr>
      <vt:lpstr>Los argumentos de la función</vt:lpstr>
      <vt:lpstr>Función en acción</vt:lpstr>
      <vt:lpstr>Funciones y condicionales</vt:lpstr>
      <vt:lpstr>Los argumentos de la función</vt:lpstr>
      <vt:lpstr>Funciones aptas para un pipe (%&gt;%)</vt:lpstr>
      <vt:lpstr>Para saber más sobre Rmarkdown y funciones</vt:lpstr>
      <vt:lpstr>¡Ahora sí a programar!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Taller de RMarkdown</dc:title>
  <cp:lastModifiedBy>Natalia Salinas Somoza</cp:lastModifiedBy>
  <cp:revision>41</cp:revision>
  <dcterms:modified xsi:type="dcterms:W3CDTF">2021-02-04T12:02:22Z</dcterms:modified>
</cp:coreProperties>
</file>