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2" r:id="rId14"/>
    <p:sldId id="263" r:id="rId1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Titillium Web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98B"/>
    <a:srgbClr val="584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5" autoAdjust="0"/>
  </p:normalViewPr>
  <p:slideViewPr>
    <p:cSldViewPr>
      <p:cViewPr varScale="1">
        <p:scale>
          <a:sx n="197" d="100"/>
          <a:sy n="197" d="100"/>
        </p:scale>
        <p:origin x="7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87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946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FBDC9-D8CB-4162-BCEE-1ABA9BB93A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15748"/>
            <a:ext cx="837783" cy="82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6834336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RladiesItaly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country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‘Italy'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4" name="Shape 73">
            <a:extLst>
              <a:ext uri="{FF2B5EF4-FFF2-40B4-BE49-F238E27FC236}">
                <a16:creationId xmlns:a16="http://schemas.microsoft.com/office/drawing/2014/main" id="{792B27A4-EEF6-B04C-9516-7CA8F288EF43}"/>
              </a:ext>
            </a:extLst>
          </p:cNvPr>
          <p:cNvSpPr txBox="1">
            <a:spLocks/>
          </p:cNvSpPr>
          <p:nvPr/>
        </p:nvSpPr>
        <p:spPr>
          <a:xfrm>
            <a:off x="1187624" y="3795886"/>
            <a:ext cx="6546304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None/>
              <a:defRPr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sz="1800" i="1" dirty="0"/>
              <a:t>Text </a:t>
            </a:r>
            <a:r>
              <a:rPr lang="it-IT" sz="1800" i="1" dirty="0" err="1"/>
              <a:t>mining</a:t>
            </a:r>
            <a:r>
              <a:rPr lang="it-IT" sz="1800" i="1" dirty="0"/>
              <a:t> e data analisi con </a:t>
            </a:r>
            <a:r>
              <a:rPr lang="it-IT" sz="1800" i="1" dirty="0" err="1"/>
              <a:t>twitter</a:t>
            </a:r>
            <a:r>
              <a:rPr lang="it-IT" sz="1800" i="1" dirty="0"/>
              <a:t>: casi pratici di estrazione e trattamento dati</a:t>
            </a:r>
            <a:endParaRPr lang="en" sz="1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reenshot 2020-03-21 at 12.03.33.png">
            <a:extLst>
              <a:ext uri="{FF2B5EF4-FFF2-40B4-BE49-F238E27FC236}">
                <a16:creationId xmlns:a16="http://schemas.microsoft.com/office/drawing/2014/main" id="{71597AFB-25E4-7748-9C4D-7EEB0A9E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550"/>
            <a:ext cx="8481555" cy="374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1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reenshot 2020-03-21 at 12.04.22.png">
            <a:extLst>
              <a:ext uri="{FF2B5EF4-FFF2-40B4-BE49-F238E27FC236}">
                <a16:creationId xmlns:a16="http://schemas.microsoft.com/office/drawing/2014/main" id="{8C08826D-958D-7D4A-AF8B-6F59E9006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3598"/>
            <a:ext cx="7670352" cy="267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B3849-F85C-F644-BF08-A35D0806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71550"/>
            <a:ext cx="8526139" cy="35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7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D0A8B-5530-F944-86C0-859312D7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71550"/>
            <a:ext cx="8243943" cy="40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60FDA-2760-824B-89CA-9A512468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9622"/>
            <a:ext cx="8388424" cy="25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. Text mining e sentiment analysis con R.jpg">
            <a:extLst>
              <a:ext uri="{FF2B5EF4-FFF2-40B4-BE49-F238E27FC236}">
                <a16:creationId xmlns:a16="http://schemas.microsoft.com/office/drawing/2014/main" id="{A0604BD7-C72E-A34B-9C2B-305AA8D12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71550"/>
            <a:ext cx="6839744" cy="38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1FF84-45EB-5A49-9EDE-6E45619F8EF6}"/>
              </a:ext>
            </a:extLst>
          </p:cNvPr>
          <p:cNvSpPr txBox="1"/>
          <p:nvPr/>
        </p:nvSpPr>
        <p:spPr>
          <a:xfrm>
            <a:off x="179512" y="123478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Dati non strutturati</a:t>
            </a:r>
          </a:p>
        </p:txBody>
      </p:sp>
    </p:spTree>
    <p:extLst>
      <p:ext uri="{BB962C8B-B14F-4D97-AF65-F5344CB8AC3E}">
        <p14:creationId xmlns:p14="http://schemas.microsoft.com/office/powerpoint/2010/main" val="11493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. Text mining e sentiment analysis con R-2.jpg">
            <a:extLst>
              <a:ext uri="{FF2B5EF4-FFF2-40B4-BE49-F238E27FC236}">
                <a16:creationId xmlns:a16="http://schemas.microsoft.com/office/drawing/2014/main" id="{9BA08CBE-6963-B747-B36A-CD420CE5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5526"/>
            <a:ext cx="7704889" cy="4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2020-02-08 at 16.21.41.png">
            <a:extLst>
              <a:ext uri="{FF2B5EF4-FFF2-40B4-BE49-F238E27FC236}">
                <a16:creationId xmlns:a16="http://schemas.microsoft.com/office/drawing/2014/main" id="{89B4FCA5-AB34-D24B-A2C8-AFB08A4E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7534"/>
            <a:ext cx="5328364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0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60481B-270C-5444-BA63-215D91F2597D}"/>
              </a:ext>
            </a:extLst>
          </p:cNvPr>
          <p:cNvSpPr/>
          <p:nvPr/>
        </p:nvSpPr>
        <p:spPr>
          <a:xfrm>
            <a:off x="4427984" y="0"/>
            <a:ext cx="72008" cy="5143500"/>
          </a:xfrm>
          <a:prstGeom prst="rect">
            <a:avLst/>
          </a:prstGeom>
          <a:solidFill>
            <a:srgbClr val="893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3DEAE-3F34-8945-BC4A-69540567C8D4}"/>
              </a:ext>
            </a:extLst>
          </p:cNvPr>
          <p:cNvSpPr txBox="1"/>
          <p:nvPr/>
        </p:nvSpPr>
        <p:spPr>
          <a:xfrm>
            <a:off x="1259632" y="12347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Classificazione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68AC4-A7E7-CC4E-8106-598D3AF67042}"/>
              </a:ext>
            </a:extLst>
          </p:cNvPr>
          <p:cNvSpPr txBox="1"/>
          <p:nvPr/>
        </p:nvSpPr>
        <p:spPr>
          <a:xfrm>
            <a:off x="5724128" y="12347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Generazione</a:t>
            </a:r>
          </a:p>
        </p:txBody>
      </p:sp>
      <p:pic>
        <p:nvPicPr>
          <p:cNvPr id="4098" name="Picture 2" descr="Screenshot 2020-03-21 at 12.02.08.png">
            <a:extLst>
              <a:ext uri="{FF2B5EF4-FFF2-40B4-BE49-F238E27FC236}">
                <a16:creationId xmlns:a16="http://schemas.microsoft.com/office/drawing/2014/main" id="{5B24B465-85CB-CD4D-8296-D392272E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2940346" cy="129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3072C-F2D2-E74E-88D5-B4CA7393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3" y="1779662"/>
            <a:ext cx="4571997" cy="7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2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73115C-6604-2546-A20C-8B4A4C0CF750}"/>
              </a:ext>
            </a:extLst>
          </p:cNvPr>
          <p:cNvSpPr/>
          <p:nvPr/>
        </p:nvSpPr>
        <p:spPr>
          <a:xfrm>
            <a:off x="3140714" y="411510"/>
            <a:ext cx="30420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latin typeface="Courier New" panose="02070309020205020404" pitchFamily="49" charset="0"/>
              </a:rPr>
              <a:t>“Alice </a:t>
            </a:r>
            <a:r>
              <a:rPr lang="it-IT" i="1" dirty="0" err="1">
                <a:latin typeface="Courier New" panose="02070309020205020404" pitchFamily="49" charset="0"/>
              </a:rPr>
              <a:t>was</a:t>
            </a:r>
            <a:r>
              <a:rPr lang="it-IT" i="1" dirty="0">
                <a:latin typeface="Courier New" panose="02070309020205020404" pitchFamily="49" charset="0"/>
              </a:rPr>
              <a:t> </a:t>
            </a:r>
            <a:r>
              <a:rPr lang="it-IT" i="1" dirty="0" err="1">
                <a:latin typeface="Courier New" panose="02070309020205020404" pitchFamily="49" charset="0"/>
              </a:rPr>
              <a:t>beginning</a:t>
            </a:r>
            <a:r>
              <a:rPr lang="it-IT" i="1" dirty="0">
                <a:latin typeface="Courier New" panose="02070309020205020404" pitchFamily="49" charset="0"/>
              </a:rPr>
              <a:t> to </a:t>
            </a:r>
            <a:r>
              <a:rPr lang="it-IT" i="1" dirty="0" err="1">
                <a:latin typeface="Courier New" panose="02070309020205020404" pitchFamily="49" charset="0"/>
              </a:rPr>
              <a:t>get</a:t>
            </a:r>
            <a:r>
              <a:rPr lang="it-IT" i="1" dirty="0">
                <a:latin typeface="Courier New" panose="02070309020205020404" pitchFamily="49" charset="0"/>
              </a:rPr>
              <a:t> </a:t>
            </a:r>
            <a:r>
              <a:rPr lang="it-IT" i="1" dirty="0" err="1">
                <a:latin typeface="Courier New" panose="02070309020205020404" pitchFamily="49" charset="0"/>
              </a:rPr>
              <a:t>very</a:t>
            </a:r>
            <a:r>
              <a:rPr lang="it-IT" i="1" dirty="0">
                <a:latin typeface="Courier New" panose="02070309020205020404" pitchFamily="49" charset="0"/>
              </a:rPr>
              <a:t> </a:t>
            </a:r>
            <a:r>
              <a:rPr lang="it-IT" i="1" dirty="0" err="1">
                <a:latin typeface="Courier New" panose="02070309020205020404" pitchFamily="49" charset="0"/>
              </a:rPr>
              <a:t>tired</a:t>
            </a:r>
            <a:r>
              <a:rPr lang="it-IT" i="1" dirty="0">
                <a:latin typeface="Courier New" panose="02070309020205020404" pitchFamily="49" charset="0"/>
              </a:rPr>
              <a:t> of </a:t>
            </a:r>
            <a:r>
              <a:rPr lang="it-IT" i="1" dirty="0" err="1">
                <a:latin typeface="Courier New" panose="02070309020205020404" pitchFamily="49" charset="0"/>
              </a:rPr>
              <a:t>sitting</a:t>
            </a:r>
            <a:r>
              <a:rPr lang="it-IT" i="1" dirty="0">
                <a:latin typeface="Courier New" panose="02070309020205020404" pitchFamily="49" charset="0"/>
              </a:rPr>
              <a:t> by </a:t>
            </a:r>
            <a:r>
              <a:rPr lang="it-IT" i="1" dirty="0" err="1">
                <a:latin typeface="Courier New" panose="02070309020205020404" pitchFamily="49" charset="0"/>
              </a:rPr>
              <a:t>her</a:t>
            </a:r>
            <a:r>
              <a:rPr lang="it-IT" i="1" dirty="0">
                <a:latin typeface="Courier New" panose="02070309020205020404" pitchFamily="49" charset="0"/>
              </a:rPr>
              <a:t> </a:t>
            </a:r>
            <a:r>
              <a:rPr lang="it-IT" i="1" dirty="0" err="1">
                <a:latin typeface="Courier New" panose="02070309020205020404" pitchFamily="49" charset="0"/>
              </a:rPr>
              <a:t>sister</a:t>
            </a:r>
            <a:r>
              <a:rPr lang="it-IT" i="1" dirty="0">
                <a:latin typeface="Courier New" panose="02070309020205020404" pitchFamily="49" charset="0"/>
              </a:rPr>
              <a:t> on the</a:t>
            </a:r>
            <a:endParaRPr lang="it-IT" dirty="0">
              <a:latin typeface="Courier New" panose="02070309020205020404" pitchFamily="49" charset="0"/>
            </a:endParaRPr>
          </a:p>
          <a:p>
            <a:pPr algn="ctr"/>
            <a:r>
              <a:rPr lang="it-IT" i="1" dirty="0" err="1">
                <a:latin typeface="Courier New" panose="02070309020205020404" pitchFamily="49" charset="0"/>
              </a:rPr>
              <a:t>bank</a:t>
            </a:r>
            <a:r>
              <a:rPr lang="it-IT" i="1" dirty="0">
                <a:latin typeface="Courier New" panose="02070309020205020404" pitchFamily="49" charset="0"/>
              </a:rPr>
              <a:t>, and of </a:t>
            </a:r>
            <a:r>
              <a:rPr lang="it-IT" i="1" dirty="0" err="1">
                <a:latin typeface="Courier New" panose="02070309020205020404" pitchFamily="49" charset="0"/>
              </a:rPr>
              <a:t>having</a:t>
            </a:r>
            <a:r>
              <a:rPr lang="it-IT" i="1" dirty="0">
                <a:latin typeface="Courier New" panose="02070309020205020404" pitchFamily="49" charset="0"/>
              </a:rPr>
              <a:t> </a:t>
            </a:r>
            <a:r>
              <a:rPr lang="it-IT" i="1" dirty="0" err="1">
                <a:latin typeface="Courier New" panose="02070309020205020404" pitchFamily="49" charset="0"/>
              </a:rPr>
              <a:t>nothing</a:t>
            </a:r>
            <a:r>
              <a:rPr lang="it-IT" i="1" dirty="0">
                <a:latin typeface="Courier New" panose="02070309020205020404" pitchFamily="49" charset="0"/>
              </a:rPr>
              <a:t> to do…”</a:t>
            </a:r>
            <a:endParaRPr lang="it-IT" dirty="0">
              <a:latin typeface="Courier New" panose="02070309020205020404" pitchFamily="49" charset="0"/>
            </a:endParaRPr>
          </a:p>
        </p:txBody>
      </p:sp>
      <p:pic>
        <p:nvPicPr>
          <p:cNvPr id="1026" name="Picture 2" descr="Screenshot 2020-02-08 at 19.51.05.png">
            <a:extLst>
              <a:ext uri="{FF2B5EF4-FFF2-40B4-BE49-F238E27FC236}">
                <a16:creationId xmlns:a16="http://schemas.microsoft.com/office/drawing/2014/main" id="{6E1EAB1E-552B-A44A-AFEC-9FA15490F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7654"/>
            <a:ext cx="6084168" cy="29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1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 2020-02-08 at 20.08.17.png">
            <a:extLst>
              <a:ext uri="{FF2B5EF4-FFF2-40B4-BE49-F238E27FC236}">
                <a16:creationId xmlns:a16="http://schemas.microsoft.com/office/drawing/2014/main" id="{AF30E6A1-75FE-384C-87FA-C12BCB83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7708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7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2020-03-16 at 17.31.34.png">
            <a:extLst>
              <a:ext uri="{FF2B5EF4-FFF2-40B4-BE49-F238E27FC236}">
                <a16:creationId xmlns:a16="http://schemas.microsoft.com/office/drawing/2014/main" id="{D8B1B67D-B65F-C341-9A93-6648115E6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8160376" cy="14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9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eenshot 2020-03-21 at 12.02.08.png">
            <a:extLst>
              <a:ext uri="{FF2B5EF4-FFF2-40B4-BE49-F238E27FC236}">
                <a16:creationId xmlns:a16="http://schemas.microsoft.com/office/drawing/2014/main" id="{580F523F-6D48-FB4C-9C47-37B26D95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5566"/>
            <a:ext cx="7998472" cy="35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20248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61</Words>
  <Application>Microsoft Macintosh PowerPoint</Application>
  <PresentationFormat>On-screen Show (16:9)</PresentationFormat>
  <Paragraphs>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Neue</vt:lpstr>
      <vt:lpstr>Courier</vt:lpstr>
      <vt:lpstr>Arial</vt:lpstr>
      <vt:lpstr>Courier New</vt:lpstr>
      <vt:lpstr>Titillium Web</vt:lpstr>
      <vt:lpstr>R-Ladies Template</vt:lpstr>
      <vt:lpstr>RladiesItaly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Valentina Porcu</cp:lastModifiedBy>
  <cp:revision>191</cp:revision>
  <dcterms:modified xsi:type="dcterms:W3CDTF">2021-05-20T12:13:53Z</dcterms:modified>
</cp:coreProperties>
</file>