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972C6B-FDD3-4D72-93E3-7C3E39DB6E3F}">
  <a:tblStyle styleId="{8D972C6B-FDD3-4D72-93E3-7C3E39DB6E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24965a4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24965a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4ac35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4ac35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4712e0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4712e0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63238" y="2820100"/>
            <a:ext cx="85407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January 23, 2024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8:00 pm - 9:30 pm (GMT +3)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0" y="1765675"/>
            <a:ext cx="89865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8398A"/>
                </a:solidFill>
                <a:latin typeface="Calibri"/>
                <a:ea typeface="Calibri"/>
                <a:cs typeface="Calibri"/>
                <a:sym typeface="Calibri"/>
              </a:rPr>
              <a:t>Getting started with report writing using Quarto</a:t>
            </a:r>
            <a:endParaRPr sz="3000">
              <a:solidFill>
                <a:srgbClr val="88398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950" y="8606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98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{8D972C6B-FDD3-4D72-93E3-7C3E39DB6E3F}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Speaker/ Moderator</a:t>
                      </a:r>
                      <a:endParaRPr b="1"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8:00 pm – 8:05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8:05 pm – 8:15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8:15 pm – 9:00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Isabella C. Velásquez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:00 pm – 9:15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9:15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pm – 9:20 pm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Njoki Lucy</a:t>
                      </a:r>
                      <a:endParaRPr sz="18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74406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Our Speaker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4667625" y="1672154"/>
            <a:ext cx="3557188" cy="1180557"/>
            <a:chOff x="2719152" y="1320242"/>
            <a:chExt cx="3908998" cy="1863547"/>
          </a:xfrm>
        </p:grpSpPr>
        <p:sp>
          <p:nvSpPr>
            <p:cNvPr id="74" name="Google Shape;74;p15"/>
            <p:cNvSpPr/>
            <p:nvPr/>
          </p:nvSpPr>
          <p:spPr>
            <a:xfrm>
              <a:off x="2756350" y="1320242"/>
              <a:ext cx="3871800" cy="109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222222"/>
                  </a:solidFill>
                  <a:latin typeface="Calibri"/>
                  <a:ea typeface="Calibri"/>
                  <a:cs typeface="Calibri"/>
                  <a:sym typeface="Calibri"/>
                </a:rPr>
                <a:t>Isabella C. Velásquez</a:t>
              </a:r>
              <a:endParaRPr b="1" sz="3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19152" y="2319489"/>
              <a:ext cx="3871800" cy="864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800">
                  <a:solidFill>
                    <a:srgbClr val="222222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Senior Product Marketing Manager at Posit Software (formerly RStudio)</a:t>
              </a:r>
              <a:endParaRPr b="1" i="1" sz="3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00" y="780475"/>
            <a:ext cx="2367018" cy="31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26300" y="187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13525"/>
            <a:ext cx="86658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 responses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Are you familiar with Quarto?. Number of responses: 32 responses." id="83" name="Google Shape;83;p16" title="Are you familiar with Quarto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74" y="1513775"/>
            <a:ext cx="5761075" cy="24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522900" y="132892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402875" y="1396675"/>
            <a:ext cx="8289300" cy="26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Email address:</a:t>
            </a:r>
            <a:r>
              <a:rPr lang="en" sz="3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R-Ladies Nairobi</a:t>
            </a:r>
            <a:endParaRPr sz="3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lang="en" sz="3000">
                <a:solidFill>
                  <a:srgbClr val="88398A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@RLadiesNairobi</a:t>
            </a:r>
            <a:endParaRPr sz="3000">
              <a:solidFill>
                <a:srgbClr val="88398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Meetup:</a:t>
            </a:r>
            <a:r>
              <a:rPr lang="en" sz="3000">
                <a:solidFill>
                  <a:srgbClr val="5E696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3000">
              <a:solidFill>
                <a:srgbClr val="5E69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725" y="12"/>
            <a:ext cx="1659275" cy="13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