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08B1D-E950-40F7-8D69-E312F9A7DA8A}">
  <a:tblStyle styleId="{12C08B1D-E950-40F7-8D69-E312F9A7D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75603190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75603190b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4ac359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4ac359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airobi@rladies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meetup.com/rladies-nairob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53125" y="3454600"/>
            <a:ext cx="85407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April 19, 2022</a:t>
            </a:r>
            <a:endParaRPr sz="3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8:00 pm - 10:00 pm (GMT +3)</a:t>
            </a:r>
            <a:endParaRPr sz="3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0" y="1765675"/>
            <a:ext cx="8986500" cy="16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Learning Together at the 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@R4DScommunity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 Online Learning Community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8606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9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{12C08B1D-E950-40F7-8D69-E312F9A7DA8A}</a:tableStyleId>
              </a:tblPr>
              <a:tblGrid>
                <a:gridCol w="21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800" b="1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sz="1800" b="1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Speaker/ Moderator</a:t>
                      </a:r>
                      <a:endParaRPr sz="1800" b="1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8:00 pm – 8:05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 Kariuki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8:05 pm – 8:15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 Kariuki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8:15 pm – 9:00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Harmon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9:00 pm – 9:30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9:30 pm – 9:40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80575"/>
            <a:ext cx="74406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Our Speaker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3638825" y="1374079"/>
            <a:ext cx="3620513" cy="2233500"/>
            <a:chOff x="1588603" y="849721"/>
            <a:chExt cx="3978586" cy="3525651"/>
          </a:xfrm>
        </p:grpSpPr>
        <p:sp>
          <p:nvSpPr>
            <p:cNvPr id="74" name="Google Shape;74;p15"/>
            <p:cNvSpPr/>
            <p:nvPr/>
          </p:nvSpPr>
          <p:spPr>
            <a:xfrm>
              <a:off x="1695388" y="849721"/>
              <a:ext cx="3871800" cy="1096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rgbClr val="222222"/>
                  </a:solidFill>
                  <a:latin typeface="Calibri"/>
                  <a:ea typeface="Calibri"/>
                  <a:cs typeface="Calibri"/>
                  <a:sym typeface="Calibri"/>
                </a:rPr>
                <a:t>Jon Harmon</a:t>
              </a:r>
              <a:endParaRPr sz="28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588603" y="2420572"/>
              <a:ext cx="3871800" cy="195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i="1" dirty="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Principal Data Scientist, Macmillan Learning</a:t>
              </a:r>
              <a:endParaRPr sz="2800" b="1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i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480" y="1263045"/>
            <a:ext cx="1886263" cy="235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Session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02875" y="1396675"/>
            <a:ext cx="8289300" cy="26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Email address:</a:t>
            </a:r>
            <a:r>
              <a:rPr lang="en" sz="3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nairobi@rladies.org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R-Ladies Nairobi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@RLadiesNairobi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Meetup:</a:t>
            </a:r>
            <a:r>
              <a:rPr lang="en" sz="3000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https://www.meetup.com/rladies-nairobi/</a:t>
            </a:r>
            <a:endParaRPr sz="3000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725" y="1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Calibri</vt:lpstr>
      <vt:lpstr>Lato</vt:lpstr>
      <vt:lpstr>Playfair Display</vt:lpstr>
      <vt:lpstr>Coral</vt:lpstr>
      <vt:lpstr>Learning Together at the  @R4DScommunity  Online Learning Community </vt:lpstr>
      <vt:lpstr>PowerPoint Presentation</vt:lpstr>
      <vt:lpstr>Our Speaker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Together at the  @R4DScommunity  Online Learning Community </dc:title>
  <cp:lastModifiedBy>Lucy Njuki</cp:lastModifiedBy>
  <cp:revision>3</cp:revision>
  <dcterms:modified xsi:type="dcterms:W3CDTF">2022-04-22T05:35:07Z</dcterms:modified>
</cp:coreProperties>
</file>