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8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9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8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1347-21C4-403D-A74D-93CC7CCDDD33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9E56-6026-472F-ADEE-28438FE9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1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wards.github.io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rladies-newcast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Introducing R-Ladies Newcastle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of women in the R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9% of package owners are women (self-reported) (Mair </a:t>
            </a:r>
            <a:r>
              <a:rPr lang="en-GB" i="1" dirty="0"/>
              <a:t>et al., </a:t>
            </a:r>
            <a:r>
              <a:rPr lang="en-GB" dirty="0"/>
              <a:t>2015)</a:t>
            </a:r>
          </a:p>
          <a:p>
            <a:r>
              <a:rPr lang="en-GB" dirty="0"/>
              <a:t>2016 </a:t>
            </a:r>
            <a:r>
              <a:rPr lang="en-GB" dirty="0" err="1"/>
              <a:t>useR</a:t>
            </a:r>
            <a:r>
              <a:rPr lang="en-GB" dirty="0"/>
              <a:t> conference: 28% of attendees were women (</a:t>
            </a:r>
            <a:r>
              <a:rPr lang="en-GB" dirty="0">
                <a:hlinkClick r:id="rId2"/>
              </a:rPr>
              <a:t>https://forwards.github.io/data/</a:t>
            </a:r>
            <a:r>
              <a:rPr lang="en-GB" dirty="0"/>
              <a:t>)</a:t>
            </a:r>
          </a:p>
          <a:p>
            <a:r>
              <a:rPr lang="en-GB" dirty="0"/>
              <a:t>R-Ladies is a global organisation whose mission is to promote gender diversity in the R community</a:t>
            </a:r>
          </a:p>
        </p:txBody>
      </p:sp>
    </p:spTree>
    <p:extLst>
      <p:ext uri="{BB962C8B-B14F-4D97-AF65-F5344CB8AC3E}">
        <p14:creationId xmlns:p14="http://schemas.microsoft.com/office/powerpoint/2010/main" val="373991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R-Ladies?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meetup in San Francisco in 2012</a:t>
            </a:r>
          </a:p>
          <a:p>
            <a:r>
              <a:rPr lang="en-GB" dirty="0"/>
              <a:t>Now 147 groups in 45 countries, &gt; 43,000 members</a:t>
            </a:r>
          </a:p>
          <a:p>
            <a:r>
              <a:rPr lang="en-GB" dirty="0"/>
              <a:t>Host regular events – anything from tutorials, lightning talk sessions, to social events</a:t>
            </a:r>
          </a:p>
          <a:p>
            <a:r>
              <a:rPr lang="en-GB" dirty="0"/>
              <a:t>Slack group to share information too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533" t="23910" r="19102" b="11500"/>
          <a:stretch/>
        </p:blipFill>
        <p:spPr>
          <a:xfrm>
            <a:off x="6810997" y="3502575"/>
            <a:ext cx="4239427" cy="28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9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organising R-Ladies Newcastle?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07" y="1404715"/>
            <a:ext cx="2425359" cy="24253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39" y="4005575"/>
            <a:ext cx="2420862" cy="2420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6" y="4119035"/>
            <a:ext cx="3232275" cy="2424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32" y="2617394"/>
            <a:ext cx="2431959" cy="34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our goal and aims?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goal is to increase diversity of R-users in Newcastle, by providing both training as well as a community</a:t>
            </a:r>
          </a:p>
          <a:p>
            <a:endParaRPr lang="en-GB" dirty="0"/>
          </a:p>
          <a:p>
            <a:r>
              <a:rPr lang="en-GB" dirty="0"/>
              <a:t>Our meetings are open to women and gender minorities</a:t>
            </a:r>
          </a:p>
          <a:p>
            <a:r>
              <a:rPr lang="en-GB" dirty="0"/>
              <a:t>To grow a supportive, inclusive community of R users of women and minority genders</a:t>
            </a:r>
          </a:p>
          <a:p>
            <a:r>
              <a:rPr lang="en-GB" dirty="0"/>
              <a:t>To provide a networking space for women and minority genders</a:t>
            </a:r>
          </a:p>
          <a:p>
            <a:r>
              <a:rPr lang="en-GB" dirty="0"/>
              <a:t>To provide training in R skills from basic to advanced levels</a:t>
            </a:r>
          </a:p>
        </p:txBody>
      </p:sp>
    </p:spTree>
    <p:extLst>
      <p:ext uri="{BB962C8B-B14F-4D97-AF65-F5344CB8AC3E}">
        <p14:creationId xmlns:p14="http://schemas.microsoft.com/office/powerpoint/2010/main" val="133248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Upcoming meetups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will meet every 1st Tuesday of </a:t>
            </a:r>
            <a:r>
              <a:rPr lang="en-GB"/>
              <a:t>each month</a:t>
            </a:r>
          </a:p>
          <a:p>
            <a:r>
              <a:rPr lang="en-GB"/>
              <a:t>Our </a:t>
            </a:r>
            <a:r>
              <a:rPr lang="en-GB" dirty="0"/>
              <a:t>next meetup will be on the 2</a:t>
            </a:r>
            <a:r>
              <a:rPr lang="en-GB" baseline="30000" dirty="0"/>
              <a:t>nd</a:t>
            </a:r>
            <a:r>
              <a:rPr lang="en-GB" dirty="0"/>
              <a:t> July</a:t>
            </a:r>
          </a:p>
          <a:p>
            <a:r>
              <a:rPr lang="en-GB" dirty="0"/>
              <a:t>See our meetup page for more details: </a:t>
            </a:r>
            <a:r>
              <a:rPr lang="en-GB" dirty="0">
                <a:hlinkClick r:id="rId2"/>
              </a:rPr>
              <a:t>www.meetup.com/rladies-newcastle/</a:t>
            </a:r>
            <a:endParaRPr lang="en-GB" dirty="0"/>
          </a:p>
          <a:p>
            <a:r>
              <a:rPr lang="en-GB" dirty="0"/>
              <a:t>Give us a follow on twitter: @</a:t>
            </a:r>
            <a:r>
              <a:rPr lang="en-GB" dirty="0" err="1"/>
              <a:t>RLadiesNCL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26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FE1A90D749249851309EFD56D07D0" ma:contentTypeVersion="5" ma:contentTypeDescription="Create a new document." ma:contentTypeScope="" ma:versionID="bb1066612d602c8ce09d87bed31dd1c9">
  <xsd:schema xmlns:xsd="http://www.w3.org/2001/XMLSchema" xmlns:xs="http://www.w3.org/2001/XMLSchema" xmlns:p="http://schemas.microsoft.com/office/2006/metadata/properties" xmlns:ns2="739ffe1d-5249-4f28-b5c9-b1a2e36a4b51" targetNamespace="http://schemas.microsoft.com/office/2006/metadata/properties" ma:root="true" ma:fieldsID="12d8ee3a6fca564bbf80f8afa5559b80" ns2:_="">
    <xsd:import namespace="739ffe1d-5249-4f28-b5c9-b1a2e36a4b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ffe1d-5249-4f28-b5c9-b1a2e36a4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93BF32-44CC-4465-828B-036B1C3FF9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E7D7A-B29A-4DB9-98B0-8493DFEC9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D99116-3691-488C-B745-41F5F0C1D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9ffe1d-5249-4f28-b5c9-b1a2e36a4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229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Introducing R-Ladies Newcastle</vt:lpstr>
      <vt:lpstr>Representation of women in the R community</vt:lpstr>
      <vt:lpstr>What is R-Ladies?</vt:lpstr>
      <vt:lpstr>Who is organising R-Ladies Newcastle?</vt:lpstr>
      <vt:lpstr>What are our goal and aims?</vt:lpstr>
      <vt:lpstr>Upcoming meetups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R-Ladies Newcastle</dc:title>
  <dc:creator>Friederike Bolam</dc:creator>
  <cp:lastModifiedBy>Aoife O'neill</cp:lastModifiedBy>
  <cp:revision>15</cp:revision>
  <dcterms:created xsi:type="dcterms:W3CDTF">2019-03-25T14:19:54Z</dcterms:created>
  <dcterms:modified xsi:type="dcterms:W3CDTF">2019-07-02T13:00:14Z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0x0101003FFFE1A90D749249851309EFD56D07D0</vt:lpwstr>
  </property>
</Properties>
</file>