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1"/>
  </p:normalViewPr>
  <p:slideViewPr>
    <p:cSldViewPr snapToGrid="0" snapToObjects="1">
      <p:cViewPr varScale="1">
        <p:scale>
          <a:sx n="76" d="100"/>
          <a:sy n="76" d="100"/>
        </p:scale>
        <p:origin x="21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D943-FC5A-A240-9FAA-7F3BECF64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DDAD7-7625-A14C-93CB-71AE2957F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93694-D990-9842-9602-494BA7F7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E8AA-9ADA-3B46-99EC-B1F3F3A057CF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DCC3F-318D-3D44-942E-E30D5864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31DDD-9EA8-B448-94A8-10495425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E9EC-183F-8E4F-BE41-3C8C235AC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7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277C6-D0E1-3A46-9659-72902B8E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B6A93-9C61-364B-ADA6-2DD18DC5E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2710B-DF08-3A4E-9516-5FF4B288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E8AA-9ADA-3B46-99EC-B1F3F3A057CF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08AC5-B07E-9D44-B37A-CE69E145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00073-51B5-5E46-9D6A-82FAABC93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E9EC-183F-8E4F-BE41-3C8C235AC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2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D4D37E-850D-764D-A099-31517CBF3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4DDD8-558A-F04E-9971-E50B156C1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9A3FE-69DD-1B43-AFB8-BD2012A27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E8AA-9ADA-3B46-99EC-B1F3F3A057CF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6F004-51B9-054F-A72D-B2339A74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01C3F-C9AA-D44E-8CBF-C5CC3A4A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E9EC-183F-8E4F-BE41-3C8C235AC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09927-7E08-B644-84E5-787FC51D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F9AA8-159B-1C4F-BC38-9AA89E67E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2EDE8-63AE-474D-9042-CA564528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E8AA-9ADA-3B46-99EC-B1F3F3A057CF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507C7-34CA-E14B-B1D5-00DBF1E8F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8AC3A-9637-0B4E-A1D9-0A4B9064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E9EC-183F-8E4F-BE41-3C8C235AC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3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D0521-DD05-2D45-B9FB-A6E706D23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F2AB9-CE87-3946-BE6A-DD9467FCA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7231C-BBF2-FB42-8E62-678449A0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E8AA-9ADA-3B46-99EC-B1F3F3A057CF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4AF3A-615B-694E-A37E-0B4C4639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4BDBE-0FDD-A24E-883A-4AF9F8E6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E9EC-183F-8E4F-BE41-3C8C235AC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8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87F41-5F97-8A45-AB97-DA7FB088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11BB5-0D0F-484C-8FA0-E84D2748D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380B7-F936-F14C-BF5C-8B56110E3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ED05B-ED85-C748-82F6-8D3A0AF9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E8AA-9ADA-3B46-99EC-B1F3F3A057CF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B58E4-9A67-C748-99B0-A98B06E1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F65FE-1370-3B49-8C19-7C7ED078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E9EC-183F-8E4F-BE41-3C8C235AC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0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1FAF-E583-0647-9BE5-BC472961B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D9881-0BB2-2446-9E8A-24B709319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3E1C3-F009-214F-97AF-FFE6A4120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1631C-6DB5-5A43-A93F-4E6212102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58BF19-5043-414A-ACF4-BEDF0A16D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390E55-31BC-4A45-AD4E-84BB105C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E8AA-9ADA-3B46-99EC-B1F3F3A057CF}" type="datetimeFigureOut">
              <a:rPr lang="en-US" smtClean="0"/>
              <a:t>8/9/18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D82FB1-35BA-6B4F-B2BC-895A3D4A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0F02FB-5FC4-9841-8EA8-036DCE38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E9EC-183F-8E4F-BE41-3C8C235AC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0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0268-3F4D-914E-AEB5-592BA0B4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377D3B-C11D-9F45-B75F-CEB30766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E8AA-9ADA-3B46-99EC-B1F3F3A057CF}" type="datetimeFigureOut">
              <a:rPr lang="en-US" smtClean="0"/>
              <a:t>8/9/18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DE5EC-A511-9D48-AA0C-987414373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61701-F798-2645-840F-DD062C69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E9EC-183F-8E4F-BE41-3C8C235AC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2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37497-94D4-6F42-AC67-23BBBAF7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E8AA-9ADA-3B46-99EC-B1F3F3A057CF}" type="datetimeFigureOut">
              <a:rPr lang="en-US" smtClean="0"/>
              <a:t>8/9/18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B6F57-CFA9-1A44-BA4B-6BFA3F1A9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B5324-AA8B-7243-B9DC-1A7426A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E9EC-183F-8E4F-BE41-3C8C235AC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BC92-C407-FD45-BD66-2B48962E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0ECA4-4884-0244-A30F-0BEDA782C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01ED1-DBFD-9C4C-8D4E-CE335E55C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6505F-61AA-3D4F-AD66-5FE476981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E8AA-9ADA-3B46-99EC-B1F3F3A057CF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94F8D-9F5C-3342-914A-8BFD1313E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7D367-9AFA-AF48-9E12-50F2D938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E9EC-183F-8E4F-BE41-3C8C235AC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6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5872B-A693-954E-8F26-FBD838152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942861-DCD9-2444-B05F-86BE7E0BB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19CA1-DD00-9C4D-9B42-C1959B9E1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9D23A-BE1E-294D-8D00-C1297E14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E8AA-9ADA-3B46-99EC-B1F3F3A057CF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DD992-1A91-864F-97D3-2EBD9FC44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71D97-BE7F-2C4B-81CD-676BC9D1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E9EC-183F-8E4F-BE41-3C8C235AC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7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DDDC2-4248-CA47-A31B-32F5C5012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B5589-3A83-8843-AEC5-BB1D969C0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50C59-87D4-3440-BDF0-3055FE9A8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7E8AA-9ADA-3B46-99EC-B1F3F3A057CF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CDE26-98E8-6E46-BCCF-7A2CD180C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FC51B-EE8D-804A-9BAA-0E2134C6C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4E9EC-183F-8E4F-BE41-3C8C235AC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2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9C70-AB6A-9645-A302-E724E6EBD5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Reshaping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52ADC-C252-8645-A11D-51E790F003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 at R-Ladies Philly</a:t>
            </a:r>
          </a:p>
          <a:p>
            <a:r>
              <a:rPr lang="en-US" dirty="0"/>
              <a:t>August 2018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60344B-BFC5-5444-A4CD-B5CDFA8859D5}"/>
              </a:ext>
            </a:extLst>
          </p:cNvPr>
          <p:cNvSpPr/>
          <p:nvPr/>
        </p:nvSpPr>
        <p:spPr>
          <a:xfrm>
            <a:off x="1641230" y="5546823"/>
            <a:ext cx="7868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Source: https://</a:t>
            </a:r>
            <a:r>
              <a:rPr lang="en-US" dirty="0" err="1"/>
              <a:t>www.datacamp.com</a:t>
            </a:r>
            <a:r>
              <a:rPr lang="en-US" dirty="0"/>
              <a:t>/community/tutorials/long-wide-data-R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06A794-A5C9-2D46-9965-17E836F0C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017" y="5422371"/>
            <a:ext cx="19177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2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B073-03EC-0B4F-B902-CC888394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convert wide &lt;-&gt; long?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61983-F5A0-3945-A291-3ED3EF535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lme4::</a:t>
            </a:r>
            <a:r>
              <a:rPr lang="en-US" dirty="0" err="1"/>
              <a:t>lmer</a:t>
            </a:r>
            <a:r>
              <a:rPr lang="en-US" dirty="0"/>
              <a:t>() for mixed linear modeling, ggplot2::</a:t>
            </a:r>
            <a:r>
              <a:rPr lang="en-US" dirty="0" err="1"/>
              <a:t>ggplot</a:t>
            </a:r>
            <a:r>
              <a:rPr lang="en-US" dirty="0"/>
              <a:t>() for visualization are designed for long-form</a:t>
            </a:r>
          </a:p>
          <a:p>
            <a:r>
              <a:rPr lang="en-US" dirty="0"/>
              <a:t>But there are other functions designed for wide-form such as </a:t>
            </a:r>
            <a:r>
              <a:rPr lang="en-US" dirty="0" err="1"/>
              <a:t>mosaicplot</a:t>
            </a:r>
            <a:r>
              <a:rPr lang="en-US" dirty="0"/>
              <a:t>()</a:t>
            </a:r>
          </a:p>
          <a:p>
            <a:r>
              <a:rPr lang="en-US" dirty="0"/>
              <a:t>That means that you need to convert the form to do analysis or visualization unless the data is already processed and in the right form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95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5E87-9738-B946-8E26-E13F8664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wide or long?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AC1C5-C0F1-3F47-9C74-77CDC249D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B85972-270D-A74B-A96D-E4B4B044F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99" y="1690688"/>
            <a:ext cx="9922933" cy="487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0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46DD-5A44-5C4A-89C9-7D598F48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0D2D3-08DC-8D4F-90E1-F8AC31679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B6CAF-A46B-9044-9439-54F02DC1F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927100"/>
            <a:ext cx="113919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95D8-B4AD-4E48-A7FA-0521AB61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 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8880DA-3102-2248-A489-50F6D9440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449"/>
          <a:stretch/>
        </p:blipFill>
        <p:spPr>
          <a:xfrm>
            <a:off x="838200" y="1812661"/>
            <a:ext cx="4962992" cy="1421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B2EAC6-291A-3149-AC94-58B8B5081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0" y="1403350"/>
            <a:ext cx="44577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47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E9DB-C324-0744-B48C-0F95BC01D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it long!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57AFD-9DC4-BD4A-B889-19A23DD34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37B5BD-0933-3E40-9CCA-94F272108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825625"/>
            <a:ext cx="8534400" cy="1244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0B3FCB-6039-654B-AE63-EF2C922DE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399" y="3479800"/>
            <a:ext cx="4859867" cy="297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55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BAC5E-8142-C042-A708-37A83508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it wide again!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BB8E72-EFAC-004E-B212-8A9394C8C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4549"/>
            <a:ext cx="7888270" cy="4593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6C1150-D366-A745-99D7-9C994193F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020" y="2743198"/>
            <a:ext cx="7099959" cy="358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64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51</Words>
  <Application>Microsoft Macintosh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Reshaping data</vt:lpstr>
      <vt:lpstr>Why convert wide &lt;-&gt; long?</vt:lpstr>
      <vt:lpstr>Example – wide or long?</vt:lpstr>
      <vt:lpstr>PowerPoint Presentation</vt:lpstr>
      <vt:lpstr>Example in R</vt:lpstr>
      <vt:lpstr>Make it long!</vt:lpstr>
      <vt:lpstr>Make it wide again!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Reshaping data</dc:title>
  <dc:creator>Alice Walsh</dc:creator>
  <cp:lastModifiedBy>Alice Walsh</cp:lastModifiedBy>
  <cp:revision>3</cp:revision>
  <dcterms:created xsi:type="dcterms:W3CDTF">2018-08-09T20:06:22Z</dcterms:created>
  <dcterms:modified xsi:type="dcterms:W3CDTF">2018-08-09T21:04:45Z</dcterms:modified>
</cp:coreProperties>
</file>