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3E38-5A9A-B549-9E8E-CC883E6A34F4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B931-CB35-2248-AB1D-251C3BD4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3E38-5A9A-B549-9E8E-CC883E6A34F4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B931-CB35-2248-AB1D-251C3BD4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9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3E38-5A9A-B549-9E8E-CC883E6A34F4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B931-CB35-2248-AB1D-251C3BD4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3E38-5A9A-B549-9E8E-CC883E6A34F4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B931-CB35-2248-AB1D-251C3BD4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8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3E38-5A9A-B549-9E8E-CC883E6A34F4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B931-CB35-2248-AB1D-251C3BD4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3E38-5A9A-B549-9E8E-CC883E6A34F4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B931-CB35-2248-AB1D-251C3BD4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3E38-5A9A-B549-9E8E-CC883E6A34F4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B931-CB35-2248-AB1D-251C3BD4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3E38-5A9A-B549-9E8E-CC883E6A34F4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B931-CB35-2248-AB1D-251C3BD4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2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3E38-5A9A-B549-9E8E-CC883E6A34F4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B931-CB35-2248-AB1D-251C3BD4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3E38-5A9A-B549-9E8E-CC883E6A34F4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B931-CB35-2248-AB1D-251C3BD4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3E38-5A9A-B549-9E8E-CC883E6A34F4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B931-CB35-2248-AB1D-251C3BD4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3E38-5A9A-B549-9E8E-CC883E6A34F4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B931-CB35-2248-AB1D-251C3BD4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9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dnuggets.com/2015/05/r-vs-python-data-science.html" TargetMode="External"/><Relationship Id="rId3" Type="http://schemas.openxmlformats.org/officeDocument/2006/relationships/hyperlink" Target="https://www.datacamp.com/community/tutorials/r-or-python-for-data-analysi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www.datacamp.com/community/tutorials/r-or-python-for-data-analysi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hyperlink" Target="https://www.kdnuggets.com/2015/05/r-vs-python-data-scienc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9771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Data Wars:</a:t>
            </a:r>
            <a:br>
              <a:rPr lang="en-US" sz="5400" b="1" dirty="0" smtClean="0"/>
            </a:br>
            <a:r>
              <a:rPr lang="en-US" sz="5400" b="1" dirty="0" smtClean="0"/>
              <a:t>Python vs. R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dirty="0" smtClean="0"/>
              <a:t>Seda </a:t>
            </a:r>
            <a:r>
              <a:rPr lang="en-US" dirty="0" err="1" smtClean="0"/>
              <a:t>Japp</a:t>
            </a:r>
            <a:endParaRPr lang="en-US" dirty="0"/>
          </a:p>
        </p:txBody>
      </p:sp>
      <p:pic>
        <p:nvPicPr>
          <p:cNvPr id="4" name="Picture 3" descr="images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91" y="2772106"/>
            <a:ext cx="37211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2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with heat map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KNN classification</a:t>
            </a:r>
          </a:p>
          <a:p>
            <a:r>
              <a:rPr lang="en-US" dirty="0" smtClean="0"/>
              <a:t>Timing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4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Visualization with heat map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KNN classification</a:t>
            </a:r>
          </a:p>
          <a:p>
            <a:r>
              <a:rPr lang="en-US" dirty="0" smtClean="0"/>
              <a:t>Timing</a:t>
            </a:r>
          </a:p>
          <a:p>
            <a:endParaRPr lang="en-US" dirty="0"/>
          </a:p>
          <a:p>
            <a:r>
              <a:rPr lang="en-US" dirty="0" smtClean="0"/>
              <a:t>You can find the examples in my </a:t>
            </a:r>
            <a:r>
              <a:rPr lang="en-US" dirty="0" err="1" smtClean="0"/>
              <a:t>github</a:t>
            </a:r>
            <a:r>
              <a:rPr lang="en-US" dirty="0" smtClean="0"/>
              <a:t> repo: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sedacavdaroglu</a:t>
            </a:r>
            <a:r>
              <a:rPr lang="en-US" dirty="0"/>
              <a:t>/</a:t>
            </a:r>
            <a:r>
              <a:rPr lang="en-US" dirty="0" err="1"/>
              <a:t>RLadieshttps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sedacavdaroglu</a:t>
            </a:r>
            <a:r>
              <a:rPr lang="en-US" dirty="0"/>
              <a:t>/</a:t>
            </a:r>
            <a:r>
              <a:rPr lang="en-US" dirty="0" err="1"/>
              <a:t>RLadies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Python’s syntax is more intuitive</a:t>
            </a:r>
          </a:p>
          <a:p>
            <a:r>
              <a:rPr lang="en-US" dirty="0" smtClean="0"/>
              <a:t>R is easier and has more functionalities for data visualization, simple regression and marketing analytics (e.g., conjoint analysis)</a:t>
            </a:r>
          </a:p>
          <a:p>
            <a:r>
              <a:rPr lang="en-US" dirty="0" smtClean="0"/>
              <a:t>Python sometimes has nerve breaking bugs mostly related to compatibility issues – </a:t>
            </a:r>
            <a:r>
              <a:rPr lang="en-US" dirty="0" err="1" smtClean="0"/>
              <a:t>rrrr</a:t>
            </a:r>
            <a:endParaRPr lang="en-US" dirty="0" smtClean="0"/>
          </a:p>
          <a:p>
            <a:r>
              <a:rPr lang="en-US" dirty="0" smtClean="0"/>
              <a:t>I haven’t experienced that yet with R – but again I haven’t used R as much.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5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R if you are mainly trying to understand your data, the data is relatively clean and visualization is the most important thing – you don’t want to do fancy machine learning.</a:t>
            </a:r>
          </a:p>
          <a:p>
            <a:r>
              <a:rPr lang="en-US" dirty="0" smtClean="0"/>
              <a:t>Use Python if you would like to eventually interface your code with a web-based system.</a:t>
            </a:r>
          </a:p>
          <a:p>
            <a:r>
              <a:rPr lang="en-US" dirty="0" smtClean="0"/>
              <a:t>If you need a lot of data wrangling after which you want to visualize the data, you can </a:t>
            </a:r>
            <a:r>
              <a:rPr lang="en-US" smtClean="0"/>
              <a:t>first use Python </a:t>
            </a:r>
            <a:r>
              <a:rPr lang="en-US" dirty="0" smtClean="0"/>
              <a:t>and then R. </a:t>
            </a:r>
          </a:p>
          <a:p>
            <a:r>
              <a:rPr lang="en-US" dirty="0" smtClean="0"/>
              <a:t>If your data is really small, you can as well use excel sometimes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https://</a:t>
            </a:r>
            <a:r>
              <a:rPr lang="en-US" sz="2400" b="1" dirty="0" err="1"/>
              <a:t>qz.com</a:t>
            </a:r>
            <a:r>
              <a:rPr lang="en-US" sz="2400" b="1" dirty="0"/>
              <a:t>/1063071/the-great-r-versus-python-for-data-science-debate/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b="1" dirty="0">
                <a:hlinkClick r:id="rId2"/>
              </a:rPr>
              <a:t>https://www.kdnuggets.com/2015/05/r-vs-python-data-science.html</a:t>
            </a:r>
            <a:r>
              <a:rPr lang="en-US" sz="2400" dirty="0"/>
              <a:t> </a:t>
            </a:r>
          </a:p>
          <a:p>
            <a:r>
              <a:rPr lang="en-US" sz="2400" b="1" u="sng" dirty="0">
                <a:hlinkClick r:id="rId3"/>
              </a:rPr>
              <a:t>https://www.datacamp.com/community/tutorials/r-or-python-for-data-analysis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b="1" dirty="0"/>
              <a:t>https://</a:t>
            </a:r>
            <a:r>
              <a:rPr lang="en-US" sz="2400" b="1" dirty="0" err="1"/>
              <a:t>www.infoworld.com</a:t>
            </a:r>
            <a:r>
              <a:rPr lang="en-US" sz="2400" b="1" dirty="0"/>
              <a:t>/article/3187550/data-science/python-</a:t>
            </a:r>
            <a:r>
              <a:rPr lang="en-US" sz="2400" b="1" dirty="0" err="1"/>
              <a:t>vs</a:t>
            </a:r>
            <a:r>
              <a:rPr lang="en-US" sz="2400" b="1" dirty="0"/>
              <a:t>-r-the-battle-for-data-scientist-mind-</a:t>
            </a:r>
            <a:r>
              <a:rPr lang="en-US" sz="2400" b="1" dirty="0" err="1"/>
              <a:t>share.html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5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 was created by Ross </a:t>
            </a:r>
            <a:r>
              <a:rPr lang="en-US" sz="2400" dirty="0" err="1" smtClean="0"/>
              <a:t>Ihaka</a:t>
            </a:r>
            <a:r>
              <a:rPr lang="en-US" sz="2400" dirty="0" smtClean="0"/>
              <a:t> and Robert Gentleman as an open source language in 1995. Both are statisticians. The purpose was to deliver a better and more user-friendly way to do data analysis, statistics and graphical models. </a:t>
            </a:r>
          </a:p>
        </p:txBody>
      </p:sp>
    </p:spTree>
    <p:extLst>
      <p:ext uri="{BB962C8B-B14F-4D97-AF65-F5344CB8AC3E}">
        <p14:creationId xmlns:p14="http://schemas.microsoft.com/office/powerpoint/2010/main" val="43072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 was created by Ross </a:t>
            </a:r>
            <a:r>
              <a:rPr lang="en-US" sz="2400" dirty="0" err="1" smtClean="0"/>
              <a:t>Ihaka</a:t>
            </a:r>
            <a:r>
              <a:rPr lang="en-US" sz="2400" dirty="0" smtClean="0"/>
              <a:t> and Robert Gentleman as an open source language in 1995. Both are statisticians. The purpose was to deliver a better and more user-friendly way to do data analysis, statistics and graphical models. </a:t>
            </a:r>
          </a:p>
          <a:p>
            <a:r>
              <a:rPr lang="en-US" sz="2400" dirty="0" smtClean="0"/>
              <a:t>Python was created by Guido Van </a:t>
            </a:r>
            <a:r>
              <a:rPr lang="en-US" sz="2400" dirty="0" err="1" smtClean="0"/>
              <a:t>Rossem</a:t>
            </a:r>
            <a:r>
              <a:rPr lang="en-US" sz="2400" dirty="0" smtClean="0"/>
              <a:t> in 1991 and focused more on code readability and ease.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80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 was created by Ross </a:t>
            </a:r>
            <a:r>
              <a:rPr lang="en-US" sz="2400" dirty="0" err="1" smtClean="0"/>
              <a:t>Ihaka</a:t>
            </a:r>
            <a:r>
              <a:rPr lang="en-US" sz="2400" dirty="0" smtClean="0"/>
              <a:t> and Robert Gentleman as an open source language in 1995. Both are statisticians. The purpose was to deliver a better and more user-friendly way to do data analysis, statistics and graphical models. </a:t>
            </a:r>
          </a:p>
          <a:p>
            <a:r>
              <a:rPr lang="en-US" sz="2400" dirty="0" smtClean="0"/>
              <a:t>Python was created by Guido Van </a:t>
            </a:r>
            <a:r>
              <a:rPr lang="en-US" sz="2400" dirty="0" err="1" smtClean="0"/>
              <a:t>Rossem</a:t>
            </a:r>
            <a:r>
              <a:rPr lang="en-US" sz="2400" dirty="0" smtClean="0"/>
              <a:t> in 1991 and focused more on code readability and ease.</a:t>
            </a:r>
          </a:p>
          <a:p>
            <a:r>
              <a:rPr lang="en-US" sz="2400" dirty="0" smtClean="0"/>
              <a:t>R                 Statistics &amp; Data Visualization</a:t>
            </a:r>
          </a:p>
          <a:p>
            <a:endParaRPr lang="en-US" sz="2400" dirty="0"/>
          </a:p>
          <a:p>
            <a:r>
              <a:rPr lang="en-US" sz="2400" dirty="0" smtClean="0"/>
              <a:t>Python                Data Manipulation &amp; Automation</a:t>
            </a:r>
            <a:endParaRPr lang="en-US" sz="2400" dirty="0"/>
          </a:p>
        </p:txBody>
      </p:sp>
      <p:sp>
        <p:nvSpPr>
          <p:cNvPr id="4" name="Heart 3"/>
          <p:cNvSpPr/>
          <p:nvPr/>
        </p:nvSpPr>
        <p:spPr>
          <a:xfrm>
            <a:off x="1332780" y="4061671"/>
            <a:ext cx="603523" cy="414970"/>
          </a:xfrm>
          <a:prstGeom prst="hear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/>
          <p:cNvSpPr/>
          <p:nvPr/>
        </p:nvSpPr>
        <p:spPr>
          <a:xfrm>
            <a:off x="2088703" y="4905687"/>
            <a:ext cx="603523" cy="414970"/>
          </a:xfrm>
          <a:prstGeom prst="hear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0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 (or Speculations?)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7" r="-957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64103" y="6419668"/>
            <a:ext cx="902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b="1" u="sng" dirty="0">
                <a:hlinkClick r:id="rId3"/>
              </a:rPr>
              <a:t>https://www.datacamp.com/community/tutorials/r-or-python-for-data-analysis</a:t>
            </a:r>
            <a:r>
              <a:rPr lang="en-US" dirty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3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88123"/>
            <a:ext cx="5486400" cy="4638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62634" y="6266892"/>
            <a:ext cx="757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b="1" dirty="0">
                <a:hlinkClick r:id="rId3"/>
              </a:rPr>
              <a:t>https://www.kdnuggets.com/2015/05/r-vs-python-data-science.html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4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731" y="2039583"/>
            <a:ext cx="6331332" cy="3317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75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99" b="-12699"/>
          <a:stretch>
            <a:fillRect/>
          </a:stretch>
        </p:blipFill>
        <p:spPr bwMode="auto">
          <a:xfrm>
            <a:off x="582934" y="1072056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22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431778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learning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 capabilities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Support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Deep learning libraries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Wrangling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Ad-hoc Statistics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30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587</Words>
  <Application>Microsoft Macintosh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Wars: Python vs. R</vt:lpstr>
      <vt:lpstr>History</vt:lpstr>
      <vt:lpstr>History</vt:lpstr>
      <vt:lpstr>History</vt:lpstr>
      <vt:lpstr>Fun Facts (or Speculations?)</vt:lpstr>
      <vt:lpstr>Fun Facts</vt:lpstr>
      <vt:lpstr>Fun Facts</vt:lpstr>
      <vt:lpstr>Fun Facts</vt:lpstr>
      <vt:lpstr>Pros and Cons</vt:lpstr>
      <vt:lpstr>Hands-on Examples</vt:lpstr>
      <vt:lpstr>Hands-on Examples</vt:lpstr>
      <vt:lpstr>My Experience</vt:lpstr>
      <vt:lpstr>Conclusion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vs. R for Data Science</dc:title>
  <dc:creator>seda cavdaroglu</dc:creator>
  <cp:lastModifiedBy>seda cavdaroglu</cp:lastModifiedBy>
  <cp:revision>22</cp:revision>
  <dcterms:created xsi:type="dcterms:W3CDTF">2018-02-24T16:43:55Z</dcterms:created>
  <dcterms:modified xsi:type="dcterms:W3CDTF">2018-03-14T16:27:46Z</dcterms:modified>
</cp:coreProperties>
</file>