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62" r:id="rId10"/>
    <p:sldId id="263" r:id="rId11"/>
    <p:sldId id="264" r:id="rId12"/>
    <p:sldId id="272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5"/>
    <p:restoredTop sz="94351"/>
  </p:normalViewPr>
  <p:slideViewPr>
    <p:cSldViewPr snapToGrid="0" snapToObjects="1">
      <p:cViewPr varScale="1">
        <p:scale>
          <a:sx n="93" d="100"/>
          <a:sy n="93" d="100"/>
        </p:scale>
        <p:origin x="6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B36D-0969-AD45-8124-84AFA14DD800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28BA-4301-714A-B31F-6D9DE136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0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2152-0BDE-C441-9E61-DD2453DA0E5D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F667-41F2-624B-87EE-5B4FDAAFB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7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2152-0BDE-C441-9E61-DD2453DA0E5D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F667-41F2-624B-87EE-5B4FDAAFB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7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2152-0BDE-C441-9E61-DD2453DA0E5D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F667-41F2-624B-87EE-5B4FDAAFB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1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2152-0BDE-C441-9E61-DD2453DA0E5D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F667-41F2-624B-87EE-5B4FDAAFB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2152-0BDE-C441-9E61-DD2453DA0E5D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F667-41F2-624B-87EE-5B4FDAAFB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6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2152-0BDE-C441-9E61-DD2453DA0E5D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F667-41F2-624B-87EE-5B4FDAAFB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2152-0BDE-C441-9E61-DD2453DA0E5D}" type="datetimeFigureOut">
              <a:rPr lang="en-US" smtClean="0"/>
              <a:t>6/2/20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F667-41F2-624B-87EE-5B4FDAAFB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0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2152-0BDE-C441-9E61-DD2453DA0E5D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F667-41F2-624B-87EE-5B4FDAAFB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7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2152-0BDE-C441-9E61-DD2453DA0E5D}" type="datetimeFigureOut">
              <a:rPr lang="en-US" smtClean="0"/>
              <a:t>6/2/20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F667-41F2-624B-87EE-5B4FDAAFB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2152-0BDE-C441-9E61-DD2453DA0E5D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F667-41F2-624B-87EE-5B4FDAAFB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4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2152-0BDE-C441-9E61-DD2453DA0E5D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F667-41F2-624B-87EE-5B4FDAAFB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2152-0BDE-C441-9E61-DD2453DA0E5D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AF667-41F2-624B-87EE-5B4FDAAFB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2546" y="19397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RLadies</a:t>
            </a:r>
            <a:r>
              <a:rPr lang="en-US" b="1" dirty="0"/>
              <a:t>-Philly R for Beginners</a:t>
            </a:r>
            <a:br>
              <a:rPr lang="en-US" b="1" dirty="0"/>
            </a:br>
            <a:r>
              <a:rPr lang="en-US" b="1" dirty="0"/>
              <a:t>How to download and Install R Studio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2546" y="4419456"/>
            <a:ext cx="9144000" cy="1655762"/>
          </a:xfrm>
        </p:spPr>
        <p:txBody>
          <a:bodyPr/>
          <a:lstStyle/>
          <a:p>
            <a:r>
              <a:rPr lang="en-US" dirty="0"/>
              <a:t>Presented by: Tess Cherlin </a:t>
            </a:r>
          </a:p>
          <a:p>
            <a:r>
              <a:rPr lang="en-US" dirty="0"/>
              <a:t>       @</a:t>
            </a:r>
            <a:r>
              <a:rPr lang="en-US" dirty="0" err="1"/>
              <a:t>alldayscientess</a:t>
            </a:r>
            <a:endParaRPr lang="en-US" dirty="0"/>
          </a:p>
          <a:p>
            <a:r>
              <a:rPr lang="en-US" dirty="0" err="1"/>
              <a:t>tess.cherlin@jefferson.edu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2B29EA-6081-1E40-8892-094424962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255" y="4862297"/>
            <a:ext cx="489732" cy="39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1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4210FF-0726-1C4E-B480-A8AA0F0A3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661" y="4149289"/>
            <a:ext cx="7542068" cy="2708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9B73E5-3325-884D-8120-762EDACF73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864"/>
          <a:stretch/>
        </p:blipFill>
        <p:spPr>
          <a:xfrm>
            <a:off x="0" y="900879"/>
            <a:ext cx="12192000" cy="33481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76776" y="202335"/>
            <a:ext cx="5635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Step 7: Click </a:t>
            </a:r>
            <a:r>
              <a:rPr lang="en-US" sz="3600" dirty="0" err="1">
                <a:solidFill>
                  <a:srgbClr val="FF0000"/>
                </a:solidFill>
              </a:rPr>
              <a:t>RStudio</a:t>
            </a:r>
            <a:r>
              <a:rPr lang="en-US" sz="3600" dirty="0">
                <a:solidFill>
                  <a:srgbClr val="FF0000"/>
                </a:solidFill>
              </a:rPr>
              <a:t> Desktop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07097">
            <a:off x="1636316" y="4971796"/>
            <a:ext cx="571500" cy="457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638C3D-634A-454A-9311-1F966723A3B1}"/>
              </a:ext>
            </a:extLst>
          </p:cNvPr>
          <p:cNvSpPr/>
          <p:nvPr/>
        </p:nvSpPr>
        <p:spPr>
          <a:xfrm>
            <a:off x="2348461" y="4740238"/>
            <a:ext cx="3456594" cy="1965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6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84B214-CF85-0B42-8730-E5F190106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157" y="834378"/>
            <a:ext cx="7992757" cy="59601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7034" y="188047"/>
            <a:ext cx="7651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Step 8: Click </a:t>
            </a:r>
            <a:r>
              <a:rPr lang="en-US" sz="3600" dirty="0">
                <a:solidFill>
                  <a:srgbClr val="FF0000"/>
                </a:solidFill>
              </a:rPr>
              <a:t>Download </a:t>
            </a:r>
            <a:r>
              <a:rPr lang="en-US" sz="3600" dirty="0" err="1">
                <a:solidFill>
                  <a:srgbClr val="FF0000"/>
                </a:solidFill>
              </a:rPr>
              <a:t>RStudio</a:t>
            </a:r>
            <a:r>
              <a:rPr lang="en-US" sz="3600" dirty="0">
                <a:solidFill>
                  <a:srgbClr val="FF0000"/>
                </a:solidFill>
              </a:rPr>
              <a:t> Desktop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23477" y="6280190"/>
            <a:ext cx="571500" cy="457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F545E5-C0E0-4747-9A0A-1369CC00DD80}"/>
              </a:ext>
            </a:extLst>
          </p:cNvPr>
          <p:cNvSpPr/>
          <p:nvPr/>
        </p:nvSpPr>
        <p:spPr>
          <a:xfrm>
            <a:off x="3637827" y="6229261"/>
            <a:ext cx="2194937" cy="551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71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B5B989-D041-FC4B-97D8-0DFD70FD0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052"/>
          <a:stretch/>
        </p:blipFill>
        <p:spPr>
          <a:xfrm>
            <a:off x="708313" y="3109099"/>
            <a:ext cx="10472306" cy="36818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3900" cy="2463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9407" y="2555101"/>
            <a:ext cx="113150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Step 9: Scroll down and click </a:t>
            </a:r>
            <a:r>
              <a:rPr lang="en-US" sz="3000" dirty="0" err="1">
                <a:solidFill>
                  <a:srgbClr val="FF0000"/>
                </a:solidFill>
              </a:rPr>
              <a:t>Rstudio</a:t>
            </a:r>
            <a:r>
              <a:rPr lang="en-US" sz="3000" dirty="0">
                <a:solidFill>
                  <a:srgbClr val="FF0000"/>
                </a:solidFill>
              </a:rPr>
              <a:t> package </a:t>
            </a:r>
            <a:r>
              <a:rPr lang="en-US" sz="3000" dirty="0"/>
              <a:t>for your operating system</a:t>
            </a:r>
            <a:endParaRPr lang="en-US" sz="30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58101">
            <a:off x="6137252" y="5613545"/>
            <a:ext cx="5715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15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463" y="216621"/>
            <a:ext cx="11558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Step 10: Move </a:t>
            </a:r>
            <a:r>
              <a:rPr lang="en-US" sz="3600" dirty="0" err="1"/>
              <a:t>RStudio</a:t>
            </a:r>
            <a:r>
              <a:rPr lang="en-US" sz="3600" dirty="0"/>
              <a:t> to Applications Folder and open it</a:t>
            </a:r>
            <a:r>
              <a:rPr lang="is-IS" sz="3600" dirty="0"/>
              <a:t>…</a:t>
            </a:r>
            <a:r>
              <a:rPr lang="en-US" sz="3600" dirty="0"/>
              <a:t> should look like this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0085AD-6B66-CC47-9414-670E59D0F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182" y="1526998"/>
            <a:ext cx="8969150" cy="520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73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353" y="2141976"/>
            <a:ext cx="11558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dirty="0">
              <a:solidFill>
                <a:srgbClr val="FF0000"/>
              </a:solidFill>
            </a:endParaRPr>
          </a:p>
          <a:p>
            <a:pPr algn="ctr"/>
            <a:r>
              <a:rPr lang="en-US" sz="3600" dirty="0"/>
              <a:t>Email </a:t>
            </a:r>
            <a:r>
              <a:rPr lang="en-US" sz="3600" dirty="0" err="1"/>
              <a:t>tess.cherlin@jefferson.edu</a:t>
            </a:r>
            <a:r>
              <a:rPr lang="en-US" sz="3600" dirty="0"/>
              <a:t> if you have any problems with this tutorial.</a:t>
            </a:r>
          </a:p>
        </p:txBody>
      </p:sp>
    </p:spTree>
    <p:extLst>
      <p:ext uri="{BB962C8B-B14F-4D97-AF65-F5344CB8AC3E}">
        <p14:creationId xmlns:p14="http://schemas.microsoft.com/office/powerpoint/2010/main" val="90110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0166" y="236483"/>
            <a:ext cx="962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Step 1: go to R website https://</a:t>
            </a:r>
            <a:r>
              <a:rPr lang="en-US" sz="3600" dirty="0" err="1"/>
              <a:t>www.r-project.org</a:t>
            </a:r>
            <a:r>
              <a:rPr lang="en-US" sz="3600" dirty="0"/>
              <a:t>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6494"/>
            <a:ext cx="12192000" cy="528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3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0166" y="236483"/>
            <a:ext cx="104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Step 2: Click </a:t>
            </a:r>
            <a:r>
              <a:rPr lang="en-US" sz="3600" dirty="0">
                <a:solidFill>
                  <a:srgbClr val="FF0000"/>
                </a:solidFill>
              </a:rPr>
              <a:t>CRAN</a:t>
            </a:r>
            <a:r>
              <a:rPr lang="en-US" sz="3600" dirty="0"/>
              <a:t> (Comprehensive R Archive Network)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6494"/>
            <a:ext cx="12192000" cy="5289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63216">
            <a:off x="76055" y="3244873"/>
            <a:ext cx="571500" cy="457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0262" y="3473473"/>
            <a:ext cx="693683" cy="247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5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7577" y="159473"/>
            <a:ext cx="9395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Step 3: Click on R Mirror (For speed of download)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6" y="1152701"/>
            <a:ext cx="12002813" cy="57052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287" y="5707172"/>
            <a:ext cx="571500" cy="45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6829" y="5423338"/>
            <a:ext cx="10815157" cy="252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29A70-93CC-6140-88F7-A446521A0693}"/>
              </a:ext>
            </a:extLst>
          </p:cNvPr>
          <p:cNvSpPr txBox="1"/>
          <p:nvPr/>
        </p:nvSpPr>
        <p:spPr>
          <a:xfrm>
            <a:off x="2992582" y="4721883"/>
            <a:ext cx="4558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you’re in PA but choose the R mirror closest to you!</a:t>
            </a:r>
          </a:p>
        </p:txBody>
      </p:sp>
    </p:spTree>
    <p:extLst>
      <p:ext uri="{BB962C8B-B14F-4D97-AF65-F5344CB8AC3E}">
        <p14:creationId xmlns:p14="http://schemas.microsoft.com/office/powerpoint/2010/main" val="31587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61" y="1410697"/>
            <a:ext cx="10205545" cy="54473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7577" y="159473"/>
            <a:ext cx="994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Step 4: Choose R Package for your operating system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24111" y="2406759"/>
            <a:ext cx="571500" cy="45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14463" y="2349608"/>
            <a:ext cx="2114550" cy="734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98989D7-CB82-AB40-86EF-5EE148467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9" y="580766"/>
            <a:ext cx="11985988" cy="38974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748A0D-3811-BB40-AB2B-04B46D6287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733"/>
          <a:stretch/>
        </p:blipFill>
        <p:spPr>
          <a:xfrm>
            <a:off x="111206" y="4357683"/>
            <a:ext cx="11846011" cy="24893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7033" y="2305225"/>
            <a:ext cx="2848589" cy="734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909847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Mac 10.13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4560" y="5161452"/>
            <a:ext cx="571500" cy="457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112042"/>
            <a:ext cx="514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Step 5: Download/Install 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25862" y="2296855"/>
            <a:ext cx="571500" cy="45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049" y="5155375"/>
            <a:ext cx="542925" cy="417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0012" y="4170642"/>
            <a:ext cx="106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93737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6D406A8-D600-4441-8BE5-164544323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14" y="758373"/>
            <a:ext cx="11722100" cy="6096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7CF95E-8BFA-0446-92F2-444993481DB2}"/>
              </a:ext>
            </a:extLst>
          </p:cNvPr>
          <p:cNvSpPr txBox="1"/>
          <p:nvPr/>
        </p:nvSpPr>
        <p:spPr>
          <a:xfrm>
            <a:off x="0" y="112042"/>
            <a:ext cx="6649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Step 5a: Older versions (Mac OS X)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0A1914-41EE-8649-AB07-B27C6FB54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2368" y="1176104"/>
            <a:ext cx="571500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35CD90-14B4-9044-B62F-F0F26CF071B1}"/>
              </a:ext>
            </a:extLst>
          </p:cNvPr>
          <p:cNvSpPr txBox="1"/>
          <p:nvPr/>
        </p:nvSpPr>
        <p:spPr>
          <a:xfrm>
            <a:off x="0" y="6485041"/>
            <a:ext cx="368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older version of R for your 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10A6E8-F52B-884C-B1FA-5778801706C7}"/>
              </a:ext>
            </a:extLst>
          </p:cNvPr>
          <p:cNvSpPr txBox="1"/>
          <p:nvPr/>
        </p:nvSpPr>
        <p:spPr>
          <a:xfrm>
            <a:off x="10252364" y="65876"/>
            <a:ext cx="177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Only if necessary</a:t>
            </a:r>
          </a:p>
        </p:txBody>
      </p:sp>
    </p:spTree>
    <p:extLst>
      <p:ext uri="{BB962C8B-B14F-4D97-AF65-F5344CB8AC3E}">
        <p14:creationId xmlns:p14="http://schemas.microsoft.com/office/powerpoint/2010/main" val="3776415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7CF95E-8BFA-0446-92F2-444993481DB2}"/>
              </a:ext>
            </a:extLst>
          </p:cNvPr>
          <p:cNvSpPr txBox="1"/>
          <p:nvPr/>
        </p:nvSpPr>
        <p:spPr>
          <a:xfrm>
            <a:off x="0" y="112042"/>
            <a:ext cx="6644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Step 5b: Older versions (Windows)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9275FF-6796-F848-8047-70BC4F251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733"/>
          <a:stretch/>
        </p:blipFill>
        <p:spPr>
          <a:xfrm>
            <a:off x="235897" y="1129574"/>
            <a:ext cx="11846011" cy="24893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FD2BCC-2C14-C246-B554-31D2CD667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28100" y="2544736"/>
            <a:ext cx="571500" cy="457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BCDEB28-6344-6F47-8EE2-7325087E488F}"/>
              </a:ext>
            </a:extLst>
          </p:cNvPr>
          <p:cNvSpPr/>
          <p:nvPr/>
        </p:nvSpPr>
        <p:spPr>
          <a:xfrm>
            <a:off x="212051" y="2564575"/>
            <a:ext cx="924022" cy="417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62A6C-AE37-4649-87A1-C1DA455A6BAA}"/>
              </a:ext>
            </a:extLst>
          </p:cNvPr>
          <p:cNvSpPr txBox="1"/>
          <p:nvPr/>
        </p:nvSpPr>
        <p:spPr>
          <a:xfrm>
            <a:off x="224703" y="942533"/>
            <a:ext cx="106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Windows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46DAF-0AC8-7A40-950E-AB9F2863C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66" y="3697345"/>
            <a:ext cx="4765594" cy="25310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87162E-4688-6B4C-A09B-58693E46D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454" y="3697345"/>
            <a:ext cx="4125191" cy="25294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C0D858D-DB82-9446-A701-3A7D75B55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91132" y="5689718"/>
            <a:ext cx="571500" cy="45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51934A-E51A-EC45-A14E-01D145CE4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67104" y="5403968"/>
            <a:ext cx="571500" cy="457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9ABF73-2AF0-7945-9C7C-43CE9F3DACC9}"/>
              </a:ext>
            </a:extLst>
          </p:cNvPr>
          <p:cNvSpPr txBox="1"/>
          <p:nvPr/>
        </p:nvSpPr>
        <p:spPr>
          <a:xfrm>
            <a:off x="754976" y="6306787"/>
            <a:ext cx="368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older version of R for your 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BFE63D-7CA7-5743-901B-7D6B371C8923}"/>
              </a:ext>
            </a:extLst>
          </p:cNvPr>
          <p:cNvSpPr txBox="1"/>
          <p:nvPr/>
        </p:nvSpPr>
        <p:spPr>
          <a:xfrm>
            <a:off x="7481454" y="6306787"/>
            <a:ext cx="418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an older package of R to download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11F369-29D8-DC4D-A3F8-6CB5AA3A1BEF}"/>
              </a:ext>
            </a:extLst>
          </p:cNvPr>
          <p:cNvSpPr txBox="1"/>
          <p:nvPr/>
        </p:nvSpPr>
        <p:spPr>
          <a:xfrm>
            <a:off x="10252364" y="65876"/>
            <a:ext cx="177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Only if necessary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CB71CD3E-DDE3-7847-A836-C9A2151D7DE9}"/>
              </a:ext>
            </a:extLst>
          </p:cNvPr>
          <p:cNvSpPr/>
          <p:nvPr/>
        </p:nvSpPr>
        <p:spPr>
          <a:xfrm>
            <a:off x="5281860" y="5346818"/>
            <a:ext cx="495485" cy="2857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3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B958A4-4532-9940-88FB-8900AA9FAF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5"/>
          <a:stretch/>
        </p:blipFill>
        <p:spPr>
          <a:xfrm>
            <a:off x="0" y="1185863"/>
            <a:ext cx="12192000" cy="52281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157163"/>
            <a:ext cx="121376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Step 6: Go to </a:t>
            </a:r>
            <a:r>
              <a:rPr lang="en-US" sz="3400" dirty="0">
                <a:hlinkClick r:id="rId3"/>
              </a:rPr>
              <a:t>www.rstudio.com</a:t>
            </a:r>
            <a:r>
              <a:rPr lang="en-US" sz="3400" dirty="0"/>
              <a:t> and click </a:t>
            </a:r>
            <a:r>
              <a:rPr lang="en-US" sz="3400" dirty="0" err="1">
                <a:solidFill>
                  <a:srgbClr val="FF0000"/>
                </a:solidFill>
              </a:rPr>
              <a:t>RStudio</a:t>
            </a:r>
            <a:r>
              <a:rPr lang="en-US" sz="3400" dirty="0">
                <a:solidFill>
                  <a:srgbClr val="FF0000"/>
                </a:solidFill>
              </a:rPr>
              <a:t> </a:t>
            </a:r>
            <a:r>
              <a:rPr lang="en-US" sz="3400" dirty="0"/>
              <a:t>under Products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33475">
            <a:off x="7137803" y="2177863"/>
            <a:ext cx="571500" cy="457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23379" y="1626206"/>
            <a:ext cx="1400175" cy="43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80425" y="3133885"/>
            <a:ext cx="3290339" cy="551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8CA0A0-53B1-4E43-AF4B-76E810F20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6380">
            <a:off x="3923548" y="2528002"/>
            <a:ext cx="5715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35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214</Words>
  <Application>Microsoft Macintosh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RLadies-Philly R for Beginners How to download and Install R Studio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download R Studio for Intro to R Programming</dc:title>
  <dc:creator>Microsoft Office User</dc:creator>
  <cp:lastModifiedBy>Microsoft Office User</cp:lastModifiedBy>
  <cp:revision>36</cp:revision>
  <dcterms:created xsi:type="dcterms:W3CDTF">2017-02-13T16:02:12Z</dcterms:created>
  <dcterms:modified xsi:type="dcterms:W3CDTF">2020-06-02T17:59:08Z</dcterms:modified>
</cp:coreProperties>
</file>