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59" r:id="rId6"/>
    <p:sldId id="265" r:id="rId7"/>
    <p:sldId id="267" r:id="rId8"/>
    <p:sldId id="270" r:id="rId9"/>
    <p:sldId id="268" r:id="rId10"/>
    <p:sldId id="263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25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7B8A4-D57A-418F-ACD1-2C76B59A979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79503-7ED9-42A2-8EBD-7C973516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9503-7ED9-42A2-8EBD-7C973516E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gene names to</a:t>
            </a:r>
            <a:r>
              <a:rPr lang="en-US" baseline="0" dirty="0" smtClean="0"/>
              <a:t> dates and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9503-7ED9-42A2-8EBD-7C973516E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gene names to</a:t>
            </a:r>
            <a:r>
              <a:rPr lang="en-US" baseline="0" dirty="0" smtClean="0"/>
              <a:t> dates and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9503-7ED9-42A2-8EBD-7C973516E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9503-7ED9-42A2-8EBD-7C973516EB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9503-7ED9-42A2-8EBD-7C973516E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gene names to</a:t>
            </a:r>
            <a:r>
              <a:rPr lang="en-US" baseline="0" dirty="0" smtClean="0"/>
              <a:t> dates and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9503-7ED9-42A2-8EBD-7C973516E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4B8F-7F96-4E10-93CE-F31943D65A2F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E4DD-7EC7-4550-8379-9FA1BC3C74BB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9592-3C8B-49C0-82F9-C754CE0E5E46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335D-B245-46B6-AFDB-FEC7AC1DAA3E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F7DE-46C3-4130-AF4E-75614319AF3E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751-3B80-4021-A61F-FA01B1A32B93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AB96-CED2-4197-B0E8-2AB5D1E0E8EA}" type="datetime1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D70-34F0-46B5-9AB3-C8850E600850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812B-543D-421C-9509-2E6A8321EF47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FDB-7511-4DF1-99B6-0DBD9A56ABCD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0105-5760-4805-87CB-A8517C930589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C3A0-8341-411F-B297-86CFD9FA69FE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4A14-7797-46F0-8E98-5C57805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616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up Messy Genetics Data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118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Irem Celen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6/21/2018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R-Ladies Philadelphia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94" y="1330238"/>
            <a:ext cx="1970508" cy="228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47" y="1334281"/>
            <a:ext cx="1961706" cy="227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53" y="4033931"/>
            <a:ext cx="2017002" cy="2017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98" y="1330238"/>
            <a:ext cx="1968682" cy="2281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39" y="3900554"/>
            <a:ext cx="1970508" cy="22837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4204" y="196256"/>
            <a:ext cx="868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ifesaver R libraries for data cleaning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8" y="1620082"/>
            <a:ext cx="5375767" cy="3830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1993" y="1610457"/>
            <a:ext cx="470918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important to inspect data before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head(), tail()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(), dim(), class()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colnames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rownames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summary()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333" y="510139"/>
            <a:ext cx="644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Concluding thoughts…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766" y="2648570"/>
            <a:ext cx="3606667" cy="1325563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en-US" sz="6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 data look like?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4245233"/>
            <a:ext cx="2733675" cy="22069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1690688"/>
            <a:ext cx="2495550" cy="2038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8275" y="1690688"/>
            <a:ext cx="7000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variable is a column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observation is a row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type of observational unit is a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8787" y="5148649"/>
            <a:ext cx="641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almost NEVER the case with genetics data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6" y="2587934"/>
            <a:ext cx="5081446" cy="34603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83" y="2581953"/>
            <a:ext cx="3698066" cy="346617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2655" y="-7700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Genetics data…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157" y="928856"/>
            <a:ext cx="6248542" cy="154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help: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dentify mechanisms causing disease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drugs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agricultural sustainability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1611" y="6158750"/>
            <a:ext cx="57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Messy genetics data can have serious consequences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5320612"/>
            <a:ext cx="1090422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~20% of genetics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 with supplementary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 have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name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en-US" sz="24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16" y="2197381"/>
            <a:ext cx="8414596" cy="319991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3890" y="2992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issues in genetic datasets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515" y="1624796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Gene name errors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85393" y="5232140"/>
            <a:ext cx="20890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Ziemann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al., 2016 (Genome Research)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643890" y="6646175"/>
            <a:ext cx="1101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Ziemann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M,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Eren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Y, El-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Osta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A. Gene name errors are widespread in the scientific literature. Genome Biol.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93" y="3009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issues in 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datasets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943" y="1626497"/>
            <a:ext cx="444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Gene name errors (Cont’d)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943" y="2165164"/>
            <a:ext cx="50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 reason: opening a file in Excel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35779" y="2952060"/>
            <a:ext cx="3513221" cy="2308324"/>
            <a:chOff x="1309033" y="3005046"/>
            <a:chExt cx="3513221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1309033" y="3005046"/>
              <a:ext cx="351322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oct-1                          1-oct</a:t>
              </a:r>
            </a:p>
            <a:p>
              <a:pPr>
                <a:lnSpc>
                  <a:spcPct val="150000"/>
                </a:lnSpc>
              </a:pPr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mar-1                        1-mar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2310009E13            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2.31E+13</a:t>
              </a:r>
            </a:p>
            <a:p>
              <a:pPr>
                <a:lnSpc>
                  <a:spcPct val="150000"/>
                </a:lnSpc>
              </a:pP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SEPT2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2006/09/02</a:t>
              </a:r>
            </a:p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 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04153" y="3278209"/>
              <a:ext cx="644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804152" y="3689750"/>
              <a:ext cx="644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90514" y="4112400"/>
              <a:ext cx="644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92120" y="4515059"/>
              <a:ext cx="644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56" r="33016"/>
          <a:stretch/>
        </p:blipFill>
        <p:spPr>
          <a:xfrm>
            <a:off x="6323797" y="2546299"/>
            <a:ext cx="5237669" cy="27140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3797" y="2165164"/>
            <a:ext cx="432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correct it with R?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85811" y="3060834"/>
            <a:ext cx="433136" cy="654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66559" y="4490948"/>
            <a:ext cx="433136" cy="654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68" y="330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issues in 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datasets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502" y="1610139"/>
            <a:ext cx="67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Multiple variables </a:t>
            </a:r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column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250" t="1538" r="501" b="1078"/>
          <a:stretch/>
        </p:blipFill>
        <p:spPr>
          <a:xfrm>
            <a:off x="5938787" y="2726387"/>
            <a:ext cx="6140917" cy="249569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285296" y="3165675"/>
            <a:ext cx="1804735" cy="536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285296" y="4735629"/>
            <a:ext cx="1804735" cy="518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145" y="1945071"/>
            <a:ext cx="674773" cy="7813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00285" y="2225878"/>
            <a:ext cx="432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correct it with R?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563" y="1978805"/>
            <a:ext cx="726141" cy="7261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82" y="2535611"/>
            <a:ext cx="4400949" cy="2701782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/>
      <p:bldP spid="19" grpId="1"/>
      <p:bldP spid="1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68" y="330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issues in 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datasets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502" y="1610139"/>
            <a:ext cx="67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“Noise” in the data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0502" y="2527476"/>
            <a:ext cx="4768346" cy="2315457"/>
            <a:chOff x="620502" y="2527476"/>
            <a:chExt cx="4768346" cy="23154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068" y="2527476"/>
              <a:ext cx="4752780" cy="2315457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620502" y="3804355"/>
              <a:ext cx="801898" cy="2483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422400" y="2793383"/>
              <a:ext cx="745067" cy="22074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422399" y="4337576"/>
              <a:ext cx="745067" cy="22074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59948" y="1610139"/>
            <a:ext cx="5074010" cy="4773481"/>
            <a:chOff x="6459948" y="1610139"/>
            <a:chExt cx="5074010" cy="4773481"/>
          </a:xfrm>
        </p:grpSpPr>
        <p:grpSp>
          <p:nvGrpSpPr>
            <p:cNvPr id="10" name="Group 9"/>
            <p:cNvGrpSpPr/>
            <p:nvPr/>
          </p:nvGrpSpPr>
          <p:grpSpPr>
            <a:xfrm>
              <a:off x="6459948" y="1913222"/>
              <a:ext cx="5074010" cy="4470398"/>
              <a:chOff x="6671733" y="1958378"/>
              <a:chExt cx="5074010" cy="447039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671733" y="1958378"/>
                <a:ext cx="432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correct it with R?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4"/>
              <a:srcRect l="1168"/>
              <a:stretch/>
            </p:blipFill>
            <p:spPr>
              <a:xfrm>
                <a:off x="6671733" y="2475901"/>
                <a:ext cx="5074010" cy="3952875"/>
              </a:xfrm>
              <a:prstGeom prst="rect">
                <a:avLst/>
              </a:prstGeom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7013195" y="3802661"/>
                <a:ext cx="798716" cy="11458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909618" y="3066671"/>
                <a:ext cx="636071" cy="17324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909618" y="4106957"/>
                <a:ext cx="636071" cy="17324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01489" y="1610139"/>
              <a:ext cx="632469" cy="732333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68" y="330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issues in 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datasets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502" y="1610139"/>
            <a:ext cx="67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Duplicate data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9948" y="1913222"/>
            <a:ext cx="432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correct it with R?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8" y="2406967"/>
            <a:ext cx="4711789" cy="19678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20090" y="2743200"/>
            <a:ext cx="4614519" cy="308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20089" y="3684270"/>
            <a:ext cx="4614519" cy="308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082"/>
          <a:stretch/>
        </p:blipFill>
        <p:spPr>
          <a:xfrm>
            <a:off x="6526530" y="2539358"/>
            <a:ext cx="3131820" cy="372431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789420" y="3246120"/>
            <a:ext cx="2868930" cy="167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789420" y="3825240"/>
            <a:ext cx="2868930" cy="167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68" y="330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issues in 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datasets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88" y="1610139"/>
            <a:ext cx="841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Usage of different gene IDs/names in different databases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084" y="2277551"/>
            <a:ext cx="2619375" cy="876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76084" y="1610139"/>
            <a:ext cx="27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correct it with R?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38" y="2337044"/>
            <a:ext cx="8219173" cy="1197316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234" y="3153851"/>
            <a:ext cx="1038225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t="406"/>
          <a:stretch/>
        </p:blipFill>
        <p:spPr>
          <a:xfrm>
            <a:off x="549438" y="4350619"/>
            <a:ext cx="3874509" cy="125613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8492" y="4345555"/>
            <a:ext cx="4126715" cy="12611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063180" y="3976223"/>
            <a:ext cx="84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98337" y="3976223"/>
            <a:ext cx="84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438" y="4552749"/>
            <a:ext cx="528591" cy="1054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658492" y="4552749"/>
            <a:ext cx="683529" cy="1054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4A14-7797-46F0-8E98-5C57805C75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14215</TotalTime>
  <Words>328</Words>
  <Application>Microsoft Office PowerPoint</Application>
  <PresentationFormat>Widescreen</PresentationFormat>
  <Paragraphs>75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Cleaning up Messy Genetics Data</vt:lpstr>
      <vt:lpstr>How do tidy data look like?</vt:lpstr>
      <vt:lpstr>Genetics data…</vt:lpstr>
      <vt:lpstr>~20% of genetics papers with supplementary xlsx files have gene name errors1</vt:lpstr>
      <vt:lpstr>Common issues in genetic datasets</vt:lpstr>
      <vt:lpstr>Common issues in genetic datasets</vt:lpstr>
      <vt:lpstr>Common issues in genetic datasets</vt:lpstr>
      <vt:lpstr>Common issues in genetic datasets</vt:lpstr>
      <vt:lpstr>Common issues in genetic datasets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up Messy Genetics Data</dc:title>
  <dc:creator>Irem Celen</dc:creator>
  <cp:lastModifiedBy>Irem Celen</cp:lastModifiedBy>
  <cp:revision>63</cp:revision>
  <dcterms:created xsi:type="dcterms:W3CDTF">2018-06-11T17:48:28Z</dcterms:created>
  <dcterms:modified xsi:type="dcterms:W3CDTF">2018-06-21T14:47:49Z</dcterms:modified>
</cp:coreProperties>
</file>